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6" r:id="rId2"/>
  </p:sldMasterIdLst>
  <p:sldIdLst>
    <p:sldId id="256" r:id="rId3"/>
    <p:sldId id="259" r:id="rId4"/>
    <p:sldId id="260" r:id="rId5"/>
    <p:sldId id="262" r:id="rId6"/>
    <p:sldId id="280" r:id="rId7"/>
    <p:sldId id="281" r:id="rId8"/>
    <p:sldId id="264" r:id="rId9"/>
    <p:sldId id="265" r:id="rId10"/>
    <p:sldId id="272" r:id="rId11"/>
    <p:sldId id="273" r:id="rId12"/>
    <p:sldId id="274" r:id="rId13"/>
    <p:sldId id="275" r:id="rId14"/>
    <p:sldId id="276" r:id="rId15"/>
    <p:sldId id="277" r:id="rId16"/>
    <p:sldId id="278" r:id="rId17"/>
    <p:sldId id="279" r:id="rId18"/>
    <p:sldId id="283" r:id="rId19"/>
    <p:sldId id="284" r:id="rId20"/>
    <p:sldId id="285" r:id="rId21"/>
    <p:sldId id="286" r:id="rId22"/>
    <p:sldId id="282" r:id="rId23"/>
    <p:sldId id="267" r:id="rId24"/>
    <p:sldId id="269" r:id="rId2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25" autoAdjust="0"/>
    <p:restoredTop sz="94660"/>
  </p:normalViewPr>
  <p:slideViewPr>
    <p:cSldViewPr snapToGrid="0">
      <p:cViewPr varScale="1">
        <p:scale>
          <a:sx n="94" d="100"/>
          <a:sy n="94" d="100"/>
        </p:scale>
        <p:origin x="11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32.xml.rels><?xml version="1.0" encoding="UTF-8" standalone="yes"?>
<Relationships xmlns="http://schemas.openxmlformats.org/package/2006/relationships"><Relationship Id="rId3" Type="http://schemas.openxmlformats.org/officeDocument/2006/relationships/hyperlink" Target="https://flaticon.com/"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hyperlink" Target="https://freepik.com/" TargetMode="Externa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Crypto Mining Project Proposal by Slidesgo" type="title">
  <p:cSld name="Crypto Mining Project Proposal by Slidesgo">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50967" y="1411833"/>
            <a:ext cx="5404400" cy="3170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en-US"/>
              <a:t>Click to edit Master title style</a:t>
            </a:r>
            <a:endParaRPr/>
          </a:p>
        </p:txBody>
      </p:sp>
      <p:sp>
        <p:nvSpPr>
          <p:cNvPr id="10" name="Google Shape;10;p2"/>
          <p:cNvSpPr txBox="1">
            <a:spLocks noGrp="1"/>
          </p:cNvSpPr>
          <p:nvPr>
            <p:ph type="subTitle" idx="1"/>
          </p:nvPr>
        </p:nvSpPr>
        <p:spPr>
          <a:xfrm>
            <a:off x="1225400" y="4951600"/>
            <a:ext cx="4622000" cy="550800"/>
          </a:xfrm>
          <a:prstGeom prst="rect">
            <a:avLst/>
          </a:prstGeom>
          <a:noFill/>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133">
                <a:solidFill>
                  <a:schemeClr val="lt1"/>
                </a:solidFill>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en-US"/>
              <a:t>Click to edit Master subtitle style</a:t>
            </a:r>
            <a:endParaRPr/>
          </a:p>
        </p:txBody>
      </p:sp>
      <p:pic>
        <p:nvPicPr>
          <p:cNvPr id="11" name="Google Shape;11;p2"/>
          <p:cNvPicPr preferRelativeResize="0"/>
          <p:nvPr/>
        </p:nvPicPr>
        <p:blipFill>
          <a:blip r:embed="rId2">
            <a:alphaModFix amt="31000"/>
          </a:blip>
          <a:stretch>
            <a:fillRect/>
          </a:stretch>
        </p:blipFill>
        <p:spPr>
          <a:xfrm flipH="1">
            <a:off x="111733" y="-1416440"/>
            <a:ext cx="4921467" cy="3075933"/>
          </a:xfrm>
          <a:prstGeom prst="rect">
            <a:avLst/>
          </a:prstGeom>
          <a:noFill/>
          <a:ln>
            <a:noFill/>
          </a:ln>
        </p:spPr>
      </p:pic>
      <p:pic>
        <p:nvPicPr>
          <p:cNvPr id="12" name="Google Shape;12;p2"/>
          <p:cNvPicPr preferRelativeResize="0"/>
          <p:nvPr/>
        </p:nvPicPr>
        <p:blipFill>
          <a:blip r:embed="rId3">
            <a:alphaModFix amt="31000"/>
          </a:blip>
          <a:stretch>
            <a:fillRect/>
          </a:stretch>
        </p:blipFill>
        <p:spPr>
          <a:xfrm flipH="1">
            <a:off x="1385734" y="-540133"/>
            <a:ext cx="12192004" cy="8274828"/>
          </a:xfrm>
          <a:prstGeom prst="rect">
            <a:avLst/>
          </a:prstGeom>
          <a:noFill/>
          <a:ln>
            <a:noFill/>
          </a:ln>
        </p:spPr>
      </p:pic>
      <p:grpSp>
        <p:nvGrpSpPr>
          <p:cNvPr id="13" name="Google Shape;13;p2"/>
          <p:cNvGrpSpPr/>
          <p:nvPr/>
        </p:nvGrpSpPr>
        <p:grpSpPr>
          <a:xfrm flipH="1">
            <a:off x="6355356" y="-96777"/>
            <a:ext cx="5996093" cy="6954713"/>
            <a:chOff x="5082600" y="539500"/>
            <a:chExt cx="3437076" cy="3986575"/>
          </a:xfrm>
        </p:grpSpPr>
        <p:grpSp>
          <p:nvGrpSpPr>
            <p:cNvPr id="14" name="Google Shape;14;p2"/>
            <p:cNvGrpSpPr/>
            <p:nvPr/>
          </p:nvGrpSpPr>
          <p:grpSpPr>
            <a:xfrm>
              <a:off x="5082600" y="539500"/>
              <a:ext cx="3437076" cy="3971150"/>
              <a:chOff x="5082600" y="539500"/>
              <a:chExt cx="3437076" cy="3971150"/>
            </a:xfrm>
          </p:grpSpPr>
          <p:grpSp>
            <p:nvGrpSpPr>
              <p:cNvPr id="15" name="Google Shape;15;p2"/>
              <p:cNvGrpSpPr/>
              <p:nvPr/>
            </p:nvGrpSpPr>
            <p:grpSpPr>
              <a:xfrm>
                <a:off x="5082600" y="539500"/>
                <a:ext cx="3437076" cy="3971150"/>
                <a:chOff x="2222725" y="1095600"/>
                <a:chExt cx="3437076" cy="3971150"/>
              </a:xfrm>
            </p:grpSpPr>
            <p:sp>
              <p:nvSpPr>
                <p:cNvPr id="16" name="Google Shape;16;p2"/>
                <p:cNvSpPr/>
                <p:nvPr/>
              </p:nvSpPr>
              <p:spPr>
                <a:xfrm>
                  <a:off x="4092850" y="2165975"/>
                  <a:ext cx="1491700" cy="782350"/>
                </a:xfrm>
                <a:custGeom>
                  <a:avLst/>
                  <a:gdLst/>
                  <a:ahLst/>
                  <a:cxnLst/>
                  <a:rect l="l" t="t" r="r" b="b"/>
                  <a:pathLst>
                    <a:path w="59668" h="31294" extrusionOk="0">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5573740" y="2144262"/>
                  <a:ext cx="79675" cy="61800"/>
                </a:xfrm>
                <a:custGeom>
                  <a:avLst/>
                  <a:gdLst/>
                  <a:ahLst/>
                  <a:cxnLst/>
                  <a:rect l="l" t="t" r="r" b="b"/>
                  <a:pathLst>
                    <a:path w="3187" h="2472" extrusionOk="0">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 name="Google Shape;18;p2"/>
                <p:cNvSpPr/>
                <p:nvPr/>
              </p:nvSpPr>
              <p:spPr>
                <a:xfrm>
                  <a:off x="4555825" y="3173100"/>
                  <a:ext cx="1036900" cy="18625"/>
                </a:xfrm>
                <a:custGeom>
                  <a:avLst/>
                  <a:gdLst/>
                  <a:ahLst/>
                  <a:cxnLst/>
                  <a:rect l="l" t="t" r="r" b="b"/>
                  <a:pathLst>
                    <a:path w="41476" h="745" extrusionOk="0">
                      <a:moveTo>
                        <a:pt x="1" y="745"/>
                      </a:moveTo>
                      <a:lnTo>
                        <a:pt x="41476" y="745"/>
                      </a:lnTo>
                      <a:lnTo>
                        <a:pt x="4147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2566175" y="1566775"/>
                  <a:ext cx="1329425" cy="1247575"/>
                </a:xfrm>
                <a:custGeom>
                  <a:avLst/>
                  <a:gdLst/>
                  <a:ahLst/>
                  <a:cxnLst/>
                  <a:rect l="l" t="t" r="r" b="b"/>
                  <a:pathLst>
                    <a:path w="53177" h="49903" extrusionOk="0">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4065300" y="3514000"/>
                  <a:ext cx="18625" cy="1367400"/>
                </a:xfrm>
                <a:custGeom>
                  <a:avLst/>
                  <a:gdLst/>
                  <a:ahLst/>
                  <a:cxnLst/>
                  <a:rect l="l" t="t" r="r" b="b"/>
                  <a:pathLst>
                    <a:path w="745" h="54696" extrusionOk="0">
                      <a:moveTo>
                        <a:pt x="0" y="54696"/>
                      </a:moveTo>
                      <a:lnTo>
                        <a:pt x="745" y="54696"/>
                      </a:lnTo>
                      <a:lnTo>
                        <a:pt x="745"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3898575" y="3514000"/>
                  <a:ext cx="18625" cy="1552750"/>
                </a:xfrm>
                <a:custGeom>
                  <a:avLst/>
                  <a:gdLst/>
                  <a:ahLst/>
                  <a:cxnLst/>
                  <a:rect l="l" t="t" r="r" b="b"/>
                  <a:pathLst>
                    <a:path w="745" h="62110" extrusionOk="0">
                      <a:moveTo>
                        <a:pt x="0" y="62109"/>
                      </a:moveTo>
                      <a:lnTo>
                        <a:pt x="744" y="62109"/>
                      </a:lnTo>
                      <a:lnTo>
                        <a:pt x="744"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 name="Google Shape;22;p2"/>
                <p:cNvSpPr/>
                <p:nvPr/>
              </p:nvSpPr>
              <p:spPr>
                <a:xfrm>
                  <a:off x="4202250" y="3313025"/>
                  <a:ext cx="1217800" cy="1383025"/>
                </a:xfrm>
                <a:custGeom>
                  <a:avLst/>
                  <a:gdLst/>
                  <a:ahLst/>
                  <a:cxnLst/>
                  <a:rect l="l" t="t" r="r" b="b"/>
                  <a:pathLst>
                    <a:path w="48712" h="55321" extrusionOk="0">
                      <a:moveTo>
                        <a:pt x="1" y="1"/>
                      </a:moveTo>
                      <a:lnTo>
                        <a:pt x="1" y="37457"/>
                      </a:lnTo>
                      <a:lnTo>
                        <a:pt x="47967" y="37457"/>
                      </a:lnTo>
                      <a:lnTo>
                        <a:pt x="47967" y="55321"/>
                      </a:lnTo>
                      <a:lnTo>
                        <a:pt x="48711" y="55321"/>
                      </a:lnTo>
                      <a:lnTo>
                        <a:pt x="48711" y="36712"/>
                      </a:lnTo>
                      <a:lnTo>
                        <a:pt x="745" y="36712"/>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23;p2"/>
                <p:cNvSpPr/>
                <p:nvPr/>
              </p:nvSpPr>
              <p:spPr>
                <a:xfrm>
                  <a:off x="2822225" y="3313025"/>
                  <a:ext cx="943875" cy="564250"/>
                </a:xfrm>
                <a:custGeom>
                  <a:avLst/>
                  <a:gdLst/>
                  <a:ahLst/>
                  <a:cxnLst/>
                  <a:rect l="l" t="t" r="r" b="b"/>
                  <a:pathLst>
                    <a:path w="37755" h="22570" extrusionOk="0">
                      <a:moveTo>
                        <a:pt x="37010" y="1"/>
                      </a:moveTo>
                      <a:lnTo>
                        <a:pt x="37010" y="21825"/>
                      </a:lnTo>
                      <a:lnTo>
                        <a:pt x="1" y="21825"/>
                      </a:lnTo>
                      <a:lnTo>
                        <a:pt x="1" y="22570"/>
                      </a:lnTo>
                      <a:lnTo>
                        <a:pt x="37754" y="22570"/>
                      </a:lnTo>
                      <a:lnTo>
                        <a:pt x="37754"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3932800" y="1126125"/>
                  <a:ext cx="282875" cy="1506600"/>
                </a:xfrm>
                <a:custGeom>
                  <a:avLst/>
                  <a:gdLst/>
                  <a:ahLst/>
                  <a:cxnLst/>
                  <a:rect l="l" t="t" r="r" b="b"/>
                  <a:pathLst>
                    <a:path w="11315" h="60264" extrusionOk="0">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 name="Google Shape;25;p2"/>
                <p:cNvSpPr/>
                <p:nvPr/>
              </p:nvSpPr>
              <p:spPr>
                <a:xfrm>
                  <a:off x="3747450" y="4004525"/>
                  <a:ext cx="18650" cy="640925"/>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26;p2"/>
                <p:cNvSpPr/>
                <p:nvPr/>
              </p:nvSpPr>
              <p:spPr>
                <a:xfrm>
                  <a:off x="4359325" y="3514000"/>
                  <a:ext cx="646100" cy="305225"/>
                </a:xfrm>
                <a:custGeom>
                  <a:avLst/>
                  <a:gdLst/>
                  <a:ahLst/>
                  <a:cxnLst/>
                  <a:rect l="l" t="t" r="r" b="b"/>
                  <a:pathLst>
                    <a:path w="25844" h="12209" extrusionOk="0">
                      <a:moveTo>
                        <a:pt x="0" y="1"/>
                      </a:moveTo>
                      <a:lnTo>
                        <a:pt x="0" y="12208"/>
                      </a:lnTo>
                      <a:lnTo>
                        <a:pt x="25844" y="12208"/>
                      </a:lnTo>
                      <a:lnTo>
                        <a:pt x="25844" y="11464"/>
                      </a:lnTo>
                      <a:lnTo>
                        <a:pt x="745" y="11464"/>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2265150" y="2795700"/>
                  <a:ext cx="1434044" cy="206225"/>
                </a:xfrm>
                <a:custGeom>
                  <a:avLst/>
                  <a:gdLst/>
                  <a:ahLst/>
                  <a:cxnLst/>
                  <a:rect l="l" t="t" r="r" b="b"/>
                  <a:pathLst>
                    <a:path w="78902" h="8249" extrusionOk="0">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 name="Google Shape;28;p2"/>
                <p:cNvSpPr/>
                <p:nvPr/>
              </p:nvSpPr>
              <p:spPr>
                <a:xfrm>
                  <a:off x="4164300" y="1513925"/>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 name="Google Shape;29;p2"/>
                <p:cNvSpPr/>
                <p:nvPr/>
              </p:nvSpPr>
              <p:spPr>
                <a:xfrm>
                  <a:off x="3903775" y="1095600"/>
                  <a:ext cx="80425" cy="61800"/>
                </a:xfrm>
                <a:custGeom>
                  <a:avLst/>
                  <a:gdLst/>
                  <a:ahLst/>
                  <a:cxnLst/>
                  <a:rect l="l" t="t" r="r" b="b"/>
                  <a:pathLst>
                    <a:path w="3217" h="2472" extrusionOk="0">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2"/>
                <p:cNvSpPr/>
                <p:nvPr/>
              </p:nvSpPr>
              <p:spPr>
                <a:xfrm>
                  <a:off x="2526725" y="1542225"/>
                  <a:ext cx="80425" cy="61800"/>
                </a:xfrm>
                <a:custGeom>
                  <a:avLst/>
                  <a:gdLst/>
                  <a:ahLst/>
                  <a:cxnLst/>
                  <a:rect l="l" t="t" r="r" b="b"/>
                  <a:pathLst>
                    <a:path w="3217" h="2472" extrusionOk="0">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 name="Google Shape;31;p2"/>
                <p:cNvSpPr/>
                <p:nvPr/>
              </p:nvSpPr>
              <p:spPr>
                <a:xfrm>
                  <a:off x="2222725" y="2779325"/>
                  <a:ext cx="80425" cy="62550"/>
                </a:xfrm>
                <a:custGeom>
                  <a:avLst/>
                  <a:gdLst/>
                  <a:ahLst/>
                  <a:cxnLst/>
                  <a:rect l="l" t="t" r="r" b="b"/>
                  <a:pathLst>
                    <a:path w="3217" h="2502" extrusionOk="0">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2"/>
                <p:cNvSpPr/>
                <p:nvPr/>
              </p:nvSpPr>
              <p:spPr>
                <a:xfrm>
                  <a:off x="2757698" y="3840025"/>
                  <a:ext cx="80425" cy="62550"/>
                </a:xfrm>
                <a:custGeom>
                  <a:avLst/>
                  <a:gdLst/>
                  <a:ahLst/>
                  <a:cxnLst/>
                  <a:rect l="l" t="t" r="r" b="b"/>
                  <a:pathLst>
                    <a:path w="3217"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2"/>
                <p:cNvSpPr/>
                <p:nvPr/>
              </p:nvSpPr>
              <p:spPr>
                <a:xfrm>
                  <a:off x="3716561" y="4639906"/>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34;p2"/>
                <p:cNvSpPr/>
                <p:nvPr/>
              </p:nvSpPr>
              <p:spPr>
                <a:xfrm>
                  <a:off x="3716579" y="3947448"/>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2"/>
                <p:cNvSpPr/>
                <p:nvPr/>
              </p:nvSpPr>
              <p:spPr>
                <a:xfrm>
                  <a:off x="4034025" y="4848625"/>
                  <a:ext cx="80425" cy="61800"/>
                </a:xfrm>
                <a:custGeom>
                  <a:avLst/>
                  <a:gdLst/>
                  <a:ahLst/>
                  <a:cxnLst/>
                  <a:rect l="l" t="t" r="r" b="b"/>
                  <a:pathLst>
                    <a:path w="3217" h="2472" extrusionOk="0">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36;p2"/>
                <p:cNvSpPr/>
                <p:nvPr/>
              </p:nvSpPr>
              <p:spPr>
                <a:xfrm>
                  <a:off x="5371216" y="4691404"/>
                  <a:ext cx="79675" cy="61800"/>
                </a:xfrm>
                <a:custGeom>
                  <a:avLst/>
                  <a:gdLst/>
                  <a:ahLst/>
                  <a:cxnLst/>
                  <a:rect l="l" t="t" r="r" b="b"/>
                  <a:pathLst>
                    <a:path w="3187" h="2472" extrusionOk="0">
                      <a:moveTo>
                        <a:pt x="1609" y="2472"/>
                      </a:moveTo>
                      <a:cubicBezTo>
                        <a:pt x="3187" y="2472"/>
                        <a:pt x="318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2"/>
                <p:cNvSpPr/>
                <p:nvPr/>
              </p:nvSpPr>
              <p:spPr>
                <a:xfrm>
                  <a:off x="4982761" y="3778219"/>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38;p2"/>
                <p:cNvSpPr/>
                <p:nvPr/>
              </p:nvSpPr>
              <p:spPr>
                <a:xfrm>
                  <a:off x="5580126" y="3151513"/>
                  <a:ext cx="79675" cy="61800"/>
                </a:xfrm>
                <a:custGeom>
                  <a:avLst/>
                  <a:gdLst/>
                  <a:ahLst/>
                  <a:cxnLst/>
                  <a:rect l="l" t="t" r="r" b="b"/>
                  <a:pathLst>
                    <a:path w="3187" h="2472" extrusionOk="0">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39;p2"/>
                <p:cNvSpPr/>
                <p:nvPr/>
              </p:nvSpPr>
              <p:spPr>
                <a:xfrm>
                  <a:off x="2566175" y="3254975"/>
                  <a:ext cx="1191725" cy="18625"/>
                </a:xfrm>
                <a:custGeom>
                  <a:avLst/>
                  <a:gdLst/>
                  <a:ahLst/>
                  <a:cxnLst/>
                  <a:rect l="l" t="t" r="r" b="b"/>
                  <a:pathLst>
                    <a:path w="47669" h="745" extrusionOk="0">
                      <a:moveTo>
                        <a:pt x="1" y="745"/>
                      </a:moveTo>
                      <a:lnTo>
                        <a:pt x="47669" y="745"/>
                      </a:lnTo>
                      <a:lnTo>
                        <a:pt x="47669"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 name="Google Shape;40;p2"/>
                <p:cNvSpPr/>
                <p:nvPr/>
              </p:nvSpPr>
              <p:spPr>
                <a:xfrm>
                  <a:off x="4648125" y="3542300"/>
                  <a:ext cx="357300" cy="18625"/>
                </a:xfrm>
                <a:custGeom>
                  <a:avLst/>
                  <a:gdLst/>
                  <a:ahLst/>
                  <a:cxnLst/>
                  <a:rect l="l" t="t" r="r" b="b"/>
                  <a:pathLst>
                    <a:path w="14292" h="745" extrusionOk="0">
                      <a:moveTo>
                        <a:pt x="1" y="745"/>
                      </a:moveTo>
                      <a:lnTo>
                        <a:pt x="14292" y="745"/>
                      </a:lnTo>
                      <a:lnTo>
                        <a:pt x="14292"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 name="Google Shape;41;p2"/>
                <p:cNvSpPr/>
                <p:nvPr/>
              </p:nvSpPr>
              <p:spPr>
                <a:xfrm>
                  <a:off x="4523075" y="1163350"/>
                  <a:ext cx="223325" cy="1721700"/>
                </a:xfrm>
                <a:custGeom>
                  <a:avLst/>
                  <a:gdLst/>
                  <a:ahLst/>
                  <a:cxnLst/>
                  <a:rect l="l" t="t" r="r" b="b"/>
                  <a:pathLst>
                    <a:path w="8933" h="68868" extrusionOk="0">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42;p2"/>
                <p:cNvSpPr/>
                <p:nvPr/>
              </p:nvSpPr>
              <p:spPr>
                <a:xfrm>
                  <a:off x="3066375" y="3542300"/>
                  <a:ext cx="279175" cy="18625"/>
                </a:xfrm>
                <a:custGeom>
                  <a:avLst/>
                  <a:gdLst/>
                  <a:ahLst/>
                  <a:cxnLst/>
                  <a:rect l="l" t="t" r="r" b="b"/>
                  <a:pathLst>
                    <a:path w="11167" h="745" extrusionOk="0">
                      <a:moveTo>
                        <a:pt x="1" y="745"/>
                      </a:moveTo>
                      <a:lnTo>
                        <a:pt x="11166" y="745"/>
                      </a:lnTo>
                      <a:lnTo>
                        <a:pt x="1116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 name="Google Shape;43;p2"/>
                <p:cNvSpPr/>
                <p:nvPr/>
              </p:nvSpPr>
              <p:spPr>
                <a:xfrm>
                  <a:off x="3583700" y="1575725"/>
                  <a:ext cx="18650" cy="614850"/>
                </a:xfrm>
                <a:custGeom>
                  <a:avLst/>
                  <a:gdLst/>
                  <a:ahLst/>
                  <a:cxnLst/>
                  <a:rect l="l" t="t" r="r" b="b"/>
                  <a:pathLst>
                    <a:path w="746" h="24594" extrusionOk="0">
                      <a:moveTo>
                        <a:pt x="1" y="24593"/>
                      </a:moveTo>
                      <a:lnTo>
                        <a:pt x="745" y="24593"/>
                      </a:lnTo>
                      <a:lnTo>
                        <a:pt x="745"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2"/>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2"/>
                <p:cNvSpPr/>
                <p:nvPr/>
              </p:nvSpPr>
              <p:spPr>
                <a:xfrm>
                  <a:off x="5064950" y="1507225"/>
                  <a:ext cx="18650" cy="375925"/>
                </a:xfrm>
                <a:custGeom>
                  <a:avLst/>
                  <a:gdLst/>
                  <a:ahLst/>
                  <a:cxnLst/>
                  <a:rect l="l" t="t" r="r" b="b"/>
                  <a:pathLst>
                    <a:path w="746" h="15037" extrusionOk="0">
                      <a:moveTo>
                        <a:pt x="1" y="15037"/>
                      </a:moveTo>
                      <a:lnTo>
                        <a:pt x="745" y="15037"/>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46;p2"/>
                <p:cNvSpPr/>
                <p:nvPr/>
              </p:nvSpPr>
              <p:spPr>
                <a:xfrm>
                  <a:off x="4695025" y="1132825"/>
                  <a:ext cx="79675" cy="61800"/>
                </a:xfrm>
                <a:custGeom>
                  <a:avLst/>
                  <a:gdLst/>
                  <a:ahLst/>
                  <a:cxnLst/>
                  <a:rect l="l" t="t" r="r" b="b"/>
                  <a:pathLst>
                    <a:path w="3187" h="2472" extrusionOk="0">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 name="Google Shape;47;p2"/>
                <p:cNvSpPr/>
                <p:nvPr/>
              </p:nvSpPr>
              <p:spPr>
                <a:xfrm>
                  <a:off x="5034064" y="1879391"/>
                  <a:ext cx="80425" cy="61800"/>
                </a:xfrm>
                <a:custGeom>
                  <a:avLst/>
                  <a:gdLst/>
                  <a:ahLst/>
                  <a:cxnLst/>
                  <a:rect l="l" t="t" r="r" b="b"/>
                  <a:pathLst>
                    <a:path w="3217" h="2472" extrusionOk="0">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48;p2"/>
                <p:cNvSpPr/>
                <p:nvPr/>
              </p:nvSpPr>
              <p:spPr>
                <a:xfrm>
                  <a:off x="5034072" y="1452088"/>
                  <a:ext cx="80425" cy="61825"/>
                </a:xfrm>
                <a:custGeom>
                  <a:avLst/>
                  <a:gdLst/>
                  <a:ahLst/>
                  <a:cxnLst/>
                  <a:rect l="l" t="t" r="r" b="b"/>
                  <a:pathLst>
                    <a:path w="3217" h="2473" extrusionOk="0">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 name="Google Shape;49;p2"/>
                <p:cNvSpPr/>
                <p:nvPr/>
              </p:nvSpPr>
              <p:spPr>
                <a:xfrm>
                  <a:off x="4982761" y="3520713"/>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 name="Google Shape;50;p2"/>
                <p:cNvSpPr/>
                <p:nvPr/>
              </p:nvSpPr>
              <p:spPr>
                <a:xfrm>
                  <a:off x="4614625" y="3520700"/>
                  <a:ext cx="79675" cy="62550"/>
                </a:xfrm>
                <a:custGeom>
                  <a:avLst/>
                  <a:gdLst/>
                  <a:ahLst/>
                  <a:cxnLst/>
                  <a:rect l="l" t="t" r="r" b="b"/>
                  <a:pathLst>
                    <a:path w="3187" h="2502" extrusionOk="0">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2"/>
                <p:cNvSpPr/>
                <p:nvPr/>
              </p:nvSpPr>
              <p:spPr>
                <a:xfrm>
                  <a:off x="3330849" y="3520342"/>
                  <a:ext cx="79675" cy="62550"/>
                </a:xfrm>
                <a:custGeom>
                  <a:avLst/>
                  <a:gdLst/>
                  <a:ahLst/>
                  <a:cxnLst/>
                  <a:rect l="l" t="t" r="r" b="b"/>
                  <a:pathLst>
                    <a:path w="3187" h="2502" extrusionOk="0">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 name="Google Shape;52;p2"/>
                <p:cNvSpPr/>
                <p:nvPr/>
              </p:nvSpPr>
              <p:spPr>
                <a:xfrm>
                  <a:off x="3004169" y="3526648"/>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 name="Google Shape;53;p2"/>
                <p:cNvSpPr/>
                <p:nvPr/>
              </p:nvSpPr>
              <p:spPr>
                <a:xfrm>
                  <a:off x="2530450" y="3238600"/>
                  <a:ext cx="79675" cy="61800"/>
                </a:xfrm>
                <a:custGeom>
                  <a:avLst/>
                  <a:gdLst/>
                  <a:ahLst/>
                  <a:cxnLst/>
                  <a:rect l="l" t="t" r="r" b="b"/>
                  <a:pathLst>
                    <a:path w="3187" h="2472" extrusionOk="0">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54;p2"/>
                <p:cNvSpPr/>
                <p:nvPr/>
              </p:nvSpPr>
              <p:spPr>
                <a:xfrm>
                  <a:off x="3552074" y="2254195"/>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 name="Google Shape;55;p2"/>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56;p2"/>
                <p:cNvSpPr/>
                <p:nvPr/>
              </p:nvSpPr>
              <p:spPr>
                <a:xfrm>
                  <a:off x="3555425" y="1542225"/>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2"/>
                <p:cNvSpPr/>
                <p:nvPr/>
              </p:nvSpPr>
              <p:spPr>
                <a:xfrm>
                  <a:off x="3551700" y="2185498"/>
                  <a:ext cx="80425" cy="61800"/>
                </a:xfrm>
                <a:custGeom>
                  <a:avLst/>
                  <a:gdLst/>
                  <a:ahLst/>
                  <a:cxnLst/>
                  <a:rect l="l" t="t" r="r" b="b"/>
                  <a:pathLst>
                    <a:path w="3217" h="2472" extrusionOk="0">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 name="Google Shape;58;p2"/>
              <p:cNvGrpSpPr/>
              <p:nvPr/>
            </p:nvGrpSpPr>
            <p:grpSpPr>
              <a:xfrm>
                <a:off x="5410000" y="3637511"/>
                <a:ext cx="1017675" cy="63064"/>
                <a:chOff x="2617250" y="2254786"/>
                <a:chExt cx="1017675" cy="63064"/>
              </a:xfrm>
            </p:grpSpPr>
            <p:sp>
              <p:nvSpPr>
                <p:cNvPr id="59" name="Google Shape;59;p2"/>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60;p2"/>
                <p:cNvSpPr/>
                <p:nvPr/>
              </p:nvSpPr>
              <p:spPr>
                <a:xfrm>
                  <a:off x="3555250" y="2254786"/>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 name="Google Shape;61;p2"/>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62" name="Google Shape;62;p2"/>
            <p:cNvSpPr/>
            <p:nvPr/>
          </p:nvSpPr>
          <p:spPr>
            <a:xfrm>
              <a:off x="6728750" y="4464275"/>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672367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Big number">
  <p:cSld name="Big number">
    <p:spTree>
      <p:nvGrpSpPr>
        <p:cNvPr id="1" name="Shape 312"/>
        <p:cNvGrpSpPr/>
        <p:nvPr/>
      </p:nvGrpSpPr>
      <p:grpSpPr>
        <a:xfrm>
          <a:off x="0" y="0"/>
          <a:ext cx="0" cy="0"/>
          <a:chOff x="0" y="0"/>
          <a:chExt cx="0" cy="0"/>
        </a:xfrm>
      </p:grpSpPr>
      <p:sp>
        <p:nvSpPr>
          <p:cNvPr id="313" name="Google Shape;313;p11"/>
          <p:cNvSpPr txBox="1">
            <a:spLocks noGrp="1"/>
          </p:cNvSpPr>
          <p:nvPr>
            <p:ph type="title" hasCustomPrompt="1"/>
          </p:nvPr>
        </p:nvSpPr>
        <p:spPr>
          <a:xfrm>
            <a:off x="2728600" y="2285900"/>
            <a:ext cx="6734800" cy="2082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b="1"/>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314" name="Google Shape;314;p11"/>
          <p:cNvSpPr txBox="1">
            <a:spLocks noGrp="1"/>
          </p:cNvSpPr>
          <p:nvPr>
            <p:ph type="body" idx="1"/>
          </p:nvPr>
        </p:nvSpPr>
        <p:spPr>
          <a:xfrm>
            <a:off x="2728600" y="4477933"/>
            <a:ext cx="6734800" cy="701200"/>
          </a:xfrm>
          <a:prstGeom prst="rect">
            <a:avLst/>
          </a:prstGeom>
        </p:spPr>
        <p:txBody>
          <a:bodyPr spcFirstLastPara="1" wrap="square" lIns="91425" tIns="91425" rIns="91425" bIns="91425" anchor="t" anchorCtr="0">
            <a:noAutofit/>
          </a:bodyPr>
          <a:lstStyle>
            <a:lvl1pPr marL="609585" lvl="0" indent="-423323" algn="ctr">
              <a:spcBef>
                <a:spcPts val="0"/>
              </a:spcBef>
              <a:spcAft>
                <a:spcPts val="0"/>
              </a:spcAft>
              <a:buSzPts val="1400"/>
              <a:buChar char="●"/>
              <a:defRPr/>
            </a:lvl1pPr>
            <a:lvl2pPr marL="1219170" lvl="1" indent="-423323" algn="ctr">
              <a:spcBef>
                <a:spcPts val="0"/>
              </a:spcBef>
              <a:spcAft>
                <a:spcPts val="0"/>
              </a:spcAft>
              <a:buSzPts val="1400"/>
              <a:buChar char="○"/>
              <a:defRPr/>
            </a:lvl2pPr>
            <a:lvl3pPr marL="1828754" lvl="2" indent="-423323" algn="ctr">
              <a:spcBef>
                <a:spcPts val="0"/>
              </a:spcBef>
              <a:spcAft>
                <a:spcPts val="0"/>
              </a:spcAft>
              <a:buSzPts val="1400"/>
              <a:buChar char="■"/>
              <a:defRPr/>
            </a:lvl3pPr>
            <a:lvl4pPr marL="2438339" lvl="3" indent="-423323" algn="ctr">
              <a:spcBef>
                <a:spcPts val="0"/>
              </a:spcBef>
              <a:spcAft>
                <a:spcPts val="0"/>
              </a:spcAft>
              <a:buSzPts val="1400"/>
              <a:buChar char="●"/>
              <a:defRPr/>
            </a:lvl4pPr>
            <a:lvl5pPr marL="3047924" lvl="4" indent="-423323" algn="ctr">
              <a:spcBef>
                <a:spcPts val="0"/>
              </a:spcBef>
              <a:spcAft>
                <a:spcPts val="0"/>
              </a:spcAft>
              <a:buSzPts val="1400"/>
              <a:buChar char="○"/>
              <a:defRPr/>
            </a:lvl5pPr>
            <a:lvl6pPr marL="3657509" lvl="5" indent="-423323" algn="ctr">
              <a:spcBef>
                <a:spcPts val="0"/>
              </a:spcBef>
              <a:spcAft>
                <a:spcPts val="0"/>
              </a:spcAft>
              <a:buSzPts val="1400"/>
              <a:buChar char="■"/>
              <a:defRPr/>
            </a:lvl6pPr>
            <a:lvl7pPr marL="4267093" lvl="6" indent="-423323" algn="ctr">
              <a:spcBef>
                <a:spcPts val="0"/>
              </a:spcBef>
              <a:spcAft>
                <a:spcPts val="0"/>
              </a:spcAft>
              <a:buSzPts val="1400"/>
              <a:buChar char="●"/>
              <a:defRPr/>
            </a:lvl7pPr>
            <a:lvl8pPr marL="4876678" lvl="7" indent="-423323" algn="ctr">
              <a:spcBef>
                <a:spcPts val="0"/>
              </a:spcBef>
              <a:spcAft>
                <a:spcPts val="0"/>
              </a:spcAft>
              <a:buSzPts val="1400"/>
              <a:buChar char="○"/>
              <a:defRPr/>
            </a:lvl8pPr>
            <a:lvl9pPr marL="5486263" lvl="8" indent="-423323" algn="ctr">
              <a:spcBef>
                <a:spcPts val="0"/>
              </a:spcBef>
              <a:spcAft>
                <a:spcPts val="0"/>
              </a:spcAft>
              <a:buSzPts val="1400"/>
              <a:buChar char="■"/>
              <a:defRPr/>
            </a:lvl9pPr>
          </a:lstStyle>
          <a:p>
            <a:pPr lvl="0"/>
            <a:r>
              <a:rPr lang="en-US"/>
              <a:t>Click to edit Master text styles</a:t>
            </a:r>
          </a:p>
        </p:txBody>
      </p:sp>
      <p:grpSp>
        <p:nvGrpSpPr>
          <p:cNvPr id="315" name="Google Shape;315;p11"/>
          <p:cNvGrpSpPr/>
          <p:nvPr/>
        </p:nvGrpSpPr>
        <p:grpSpPr>
          <a:xfrm flipH="1">
            <a:off x="-257667" y="-1758127"/>
            <a:ext cx="13928355" cy="10433505"/>
            <a:chOff x="-193250" y="-1318596"/>
            <a:chExt cx="10446266" cy="7825129"/>
          </a:xfrm>
        </p:grpSpPr>
        <p:pic>
          <p:nvPicPr>
            <p:cNvPr id="316" name="Google Shape;316;p11"/>
            <p:cNvPicPr preferRelativeResize="0"/>
            <p:nvPr/>
          </p:nvPicPr>
          <p:blipFill>
            <a:blip r:embed="rId2">
              <a:alphaModFix amt="30000"/>
            </a:blip>
            <a:stretch>
              <a:fillRect/>
            </a:stretch>
          </p:blipFill>
          <p:spPr>
            <a:xfrm>
              <a:off x="-193250" y="2968712"/>
              <a:ext cx="4162851" cy="3356425"/>
            </a:xfrm>
            <a:prstGeom prst="rect">
              <a:avLst/>
            </a:prstGeom>
            <a:noFill/>
            <a:ln>
              <a:noFill/>
            </a:ln>
          </p:spPr>
        </p:pic>
        <p:pic>
          <p:nvPicPr>
            <p:cNvPr id="317" name="Google Shape;317;p11"/>
            <p:cNvPicPr preferRelativeResize="0"/>
            <p:nvPr/>
          </p:nvPicPr>
          <p:blipFill>
            <a:blip r:embed="rId3">
              <a:alphaModFix amt="30000"/>
            </a:blip>
            <a:stretch>
              <a:fillRect/>
            </a:stretch>
          </p:blipFill>
          <p:spPr>
            <a:xfrm rot="5400000">
              <a:off x="138350" y="-415500"/>
              <a:ext cx="2480650" cy="2827851"/>
            </a:xfrm>
            <a:prstGeom prst="rect">
              <a:avLst/>
            </a:prstGeom>
            <a:noFill/>
            <a:ln>
              <a:noFill/>
            </a:ln>
          </p:spPr>
        </p:pic>
        <p:pic>
          <p:nvPicPr>
            <p:cNvPr id="318" name="Google Shape;318;p11"/>
            <p:cNvPicPr preferRelativeResize="0"/>
            <p:nvPr/>
          </p:nvPicPr>
          <p:blipFill>
            <a:blip r:embed="rId4">
              <a:alphaModFix amt="30000"/>
            </a:blip>
            <a:stretch>
              <a:fillRect/>
            </a:stretch>
          </p:blipFill>
          <p:spPr>
            <a:xfrm rot="1486606" flipH="1">
              <a:off x="4749601" y="2984570"/>
              <a:ext cx="5143198" cy="2562174"/>
            </a:xfrm>
            <a:prstGeom prst="rect">
              <a:avLst/>
            </a:prstGeom>
            <a:noFill/>
            <a:ln>
              <a:noFill/>
            </a:ln>
          </p:spPr>
        </p:pic>
        <p:pic>
          <p:nvPicPr>
            <p:cNvPr id="319" name="Google Shape;319;p11"/>
            <p:cNvPicPr preferRelativeResize="0"/>
            <p:nvPr/>
          </p:nvPicPr>
          <p:blipFill>
            <a:blip r:embed="rId4">
              <a:alphaModFix amt="30000"/>
            </a:blip>
            <a:stretch>
              <a:fillRect/>
            </a:stretch>
          </p:blipFill>
          <p:spPr>
            <a:xfrm rot="2314483" flipH="1">
              <a:off x="4872151" y="5345"/>
              <a:ext cx="5143196" cy="2562175"/>
            </a:xfrm>
            <a:prstGeom prst="rect">
              <a:avLst/>
            </a:prstGeom>
            <a:noFill/>
            <a:ln>
              <a:noFill/>
            </a:ln>
          </p:spPr>
        </p:pic>
      </p:grpSp>
      <p:grpSp>
        <p:nvGrpSpPr>
          <p:cNvPr id="320" name="Google Shape;320;p11"/>
          <p:cNvGrpSpPr/>
          <p:nvPr/>
        </p:nvGrpSpPr>
        <p:grpSpPr>
          <a:xfrm rot="10800000">
            <a:off x="3097956" y="-1825262"/>
            <a:ext cx="5996093" cy="3846347"/>
            <a:chOff x="5880542" y="-2979471"/>
            <a:chExt cx="4497070" cy="2884760"/>
          </a:xfrm>
        </p:grpSpPr>
        <p:sp>
          <p:nvSpPr>
            <p:cNvPr id="321" name="Google Shape;321;p11"/>
            <p:cNvSpPr/>
            <p:nvPr/>
          </p:nvSpPr>
          <p:spPr>
            <a:xfrm flipH="1">
              <a:off x="5979000" y="-1578992"/>
              <a:ext cx="1951740" cy="1023627"/>
            </a:xfrm>
            <a:custGeom>
              <a:avLst/>
              <a:gdLst/>
              <a:ahLst/>
              <a:cxnLst/>
              <a:rect l="l" t="t" r="r" b="b"/>
              <a:pathLst>
                <a:path w="59668" h="31294" extrusionOk="0">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2" name="Google Shape;322;p11"/>
            <p:cNvSpPr/>
            <p:nvPr/>
          </p:nvSpPr>
          <p:spPr>
            <a:xfrm flipH="1">
              <a:off x="5888898" y="-1607401"/>
              <a:ext cx="104247" cy="80859"/>
            </a:xfrm>
            <a:custGeom>
              <a:avLst/>
              <a:gdLst/>
              <a:ahLst/>
              <a:cxnLst/>
              <a:rect l="l" t="t" r="r" b="b"/>
              <a:pathLst>
                <a:path w="3187" h="2472" extrusionOk="0">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3" name="Google Shape;323;p11"/>
            <p:cNvSpPr/>
            <p:nvPr/>
          </p:nvSpPr>
          <p:spPr>
            <a:xfrm flipH="1">
              <a:off x="5968304" y="-261270"/>
              <a:ext cx="1356680" cy="24369"/>
            </a:xfrm>
            <a:custGeom>
              <a:avLst/>
              <a:gdLst/>
              <a:ahLst/>
              <a:cxnLst/>
              <a:rect l="l" t="t" r="r" b="b"/>
              <a:pathLst>
                <a:path w="41476" h="745" extrusionOk="0">
                  <a:moveTo>
                    <a:pt x="1" y="745"/>
                  </a:moveTo>
                  <a:lnTo>
                    <a:pt x="41476" y="745"/>
                  </a:lnTo>
                  <a:lnTo>
                    <a:pt x="4147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4" name="Google Shape;324;p11"/>
            <p:cNvSpPr/>
            <p:nvPr/>
          </p:nvSpPr>
          <p:spPr>
            <a:xfrm flipH="1">
              <a:off x="8188823" y="-2362985"/>
              <a:ext cx="1739420" cy="1632327"/>
            </a:xfrm>
            <a:custGeom>
              <a:avLst/>
              <a:gdLst/>
              <a:ahLst/>
              <a:cxnLst/>
              <a:rect l="l" t="t" r="r" b="b"/>
              <a:pathLst>
                <a:path w="53177" h="49903" extrusionOk="0">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 name="Google Shape;325;p11"/>
            <p:cNvSpPr/>
            <p:nvPr/>
          </p:nvSpPr>
          <p:spPr>
            <a:xfrm flipH="1">
              <a:off x="7770037" y="-2939532"/>
              <a:ext cx="370114" cy="1971235"/>
            </a:xfrm>
            <a:custGeom>
              <a:avLst/>
              <a:gdLst/>
              <a:ahLst/>
              <a:cxnLst/>
              <a:rect l="l" t="t" r="r" b="b"/>
              <a:pathLst>
                <a:path w="11315" h="60264" extrusionOk="0">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6" name="Google Shape;326;p11"/>
            <p:cNvSpPr/>
            <p:nvPr/>
          </p:nvSpPr>
          <p:spPr>
            <a:xfrm flipH="1">
              <a:off x="8445814" y="-755060"/>
              <a:ext cx="1876290" cy="269825"/>
            </a:xfrm>
            <a:custGeom>
              <a:avLst/>
              <a:gdLst/>
              <a:ahLst/>
              <a:cxnLst/>
              <a:rect l="l" t="t" r="r" b="b"/>
              <a:pathLst>
                <a:path w="78902" h="8249" extrusionOk="0">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7" name="Google Shape;327;p11"/>
            <p:cNvSpPr/>
            <p:nvPr/>
          </p:nvSpPr>
          <p:spPr>
            <a:xfrm flipH="1">
              <a:off x="7732060" y="-2432134"/>
              <a:ext cx="105195" cy="8184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8" name="Google Shape;328;p11"/>
            <p:cNvSpPr/>
            <p:nvPr/>
          </p:nvSpPr>
          <p:spPr>
            <a:xfrm flipH="1">
              <a:off x="8072898" y="-2979471"/>
              <a:ext cx="105228" cy="80859"/>
            </a:xfrm>
            <a:custGeom>
              <a:avLst/>
              <a:gdLst/>
              <a:ahLst/>
              <a:cxnLst/>
              <a:rect l="l" t="t" r="r" b="b"/>
              <a:pathLst>
                <a:path w="3217" h="2472" extrusionOk="0">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 name="Google Shape;329;p11"/>
            <p:cNvSpPr/>
            <p:nvPr/>
          </p:nvSpPr>
          <p:spPr>
            <a:xfrm flipH="1">
              <a:off x="9874631" y="-2395106"/>
              <a:ext cx="105228" cy="80859"/>
            </a:xfrm>
            <a:custGeom>
              <a:avLst/>
              <a:gdLst/>
              <a:ahLst/>
              <a:cxnLst/>
              <a:rect l="l" t="t" r="r" b="b"/>
              <a:pathLst>
                <a:path w="3217" h="2472" extrusionOk="0">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 name="Google Shape;330;p11"/>
            <p:cNvSpPr/>
            <p:nvPr/>
          </p:nvSpPr>
          <p:spPr>
            <a:xfrm flipH="1">
              <a:off x="10272384" y="-776485"/>
              <a:ext cx="105228" cy="81840"/>
            </a:xfrm>
            <a:custGeom>
              <a:avLst/>
              <a:gdLst/>
              <a:ahLst/>
              <a:cxnLst/>
              <a:rect l="l" t="t" r="r" b="b"/>
              <a:pathLst>
                <a:path w="3217" h="2502" extrusionOk="0">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1" name="Google Shape;331;p11"/>
            <p:cNvSpPr/>
            <p:nvPr/>
          </p:nvSpPr>
          <p:spPr>
            <a:xfrm flipH="1">
              <a:off x="5880542" y="-289514"/>
              <a:ext cx="104247" cy="80859"/>
            </a:xfrm>
            <a:custGeom>
              <a:avLst/>
              <a:gdLst/>
              <a:ahLst/>
              <a:cxnLst/>
              <a:rect l="l" t="t" r="r" b="b"/>
              <a:pathLst>
                <a:path w="3187" h="2472" extrusionOk="0">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 name="Google Shape;332;p11"/>
            <p:cNvSpPr/>
            <p:nvPr/>
          </p:nvSpPr>
          <p:spPr>
            <a:xfrm flipH="1">
              <a:off x="8368989" y="-154144"/>
              <a:ext cx="1559253" cy="24369"/>
            </a:xfrm>
            <a:custGeom>
              <a:avLst/>
              <a:gdLst/>
              <a:ahLst/>
              <a:cxnLst/>
              <a:rect l="l" t="t" r="r" b="b"/>
              <a:pathLst>
                <a:path w="47669" h="745" extrusionOk="0">
                  <a:moveTo>
                    <a:pt x="1" y="745"/>
                  </a:moveTo>
                  <a:lnTo>
                    <a:pt x="47669" y="745"/>
                  </a:lnTo>
                  <a:lnTo>
                    <a:pt x="47669"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3" name="Google Shape;333;p11"/>
            <p:cNvSpPr/>
            <p:nvPr/>
          </p:nvSpPr>
          <p:spPr>
            <a:xfrm flipH="1">
              <a:off x="7075636" y="-2890826"/>
              <a:ext cx="292198" cy="2252672"/>
            </a:xfrm>
            <a:custGeom>
              <a:avLst/>
              <a:gdLst/>
              <a:ahLst/>
              <a:cxnLst/>
              <a:rect l="l" t="t" r="r" b="b"/>
              <a:pathLst>
                <a:path w="8933" h="68868" extrusionOk="0">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 name="Google Shape;334;p11"/>
            <p:cNvSpPr/>
            <p:nvPr/>
          </p:nvSpPr>
          <p:spPr>
            <a:xfrm flipH="1">
              <a:off x="8572511" y="-2351275"/>
              <a:ext cx="24402" cy="804470"/>
            </a:xfrm>
            <a:custGeom>
              <a:avLst/>
              <a:gdLst/>
              <a:ahLst/>
              <a:cxnLst/>
              <a:rect l="l" t="t" r="r" b="b"/>
              <a:pathLst>
                <a:path w="746" h="24594" extrusionOk="0">
                  <a:moveTo>
                    <a:pt x="1" y="24593"/>
                  </a:moveTo>
                  <a:lnTo>
                    <a:pt x="745" y="24593"/>
                  </a:lnTo>
                  <a:lnTo>
                    <a:pt x="745"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 name="Google Shape;335;p11"/>
            <p:cNvSpPr/>
            <p:nvPr/>
          </p:nvSpPr>
          <p:spPr>
            <a:xfrm flipH="1">
              <a:off x="8617716" y="-1434839"/>
              <a:ext cx="1194046" cy="24369"/>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 name="Google Shape;336;p11"/>
            <p:cNvSpPr/>
            <p:nvPr/>
          </p:nvSpPr>
          <p:spPr>
            <a:xfrm flipH="1">
              <a:off x="6634443" y="-2440900"/>
              <a:ext cx="24402" cy="491860"/>
            </a:xfrm>
            <a:custGeom>
              <a:avLst/>
              <a:gdLst/>
              <a:ahLst/>
              <a:cxnLst/>
              <a:rect l="l" t="t" r="r" b="b"/>
              <a:pathLst>
                <a:path w="746" h="15037" extrusionOk="0">
                  <a:moveTo>
                    <a:pt x="1" y="15037"/>
                  </a:moveTo>
                  <a:lnTo>
                    <a:pt x="745" y="15037"/>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 name="Google Shape;337;p11"/>
            <p:cNvSpPr/>
            <p:nvPr/>
          </p:nvSpPr>
          <p:spPr>
            <a:xfrm flipH="1">
              <a:off x="7038608" y="-2930765"/>
              <a:ext cx="104247" cy="80859"/>
            </a:xfrm>
            <a:custGeom>
              <a:avLst/>
              <a:gdLst/>
              <a:ahLst/>
              <a:cxnLst/>
              <a:rect l="l" t="t" r="r" b="b"/>
              <a:pathLst>
                <a:path w="3187" h="2472" extrusionOk="0">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 name="Google Shape;338;p11"/>
            <p:cNvSpPr/>
            <p:nvPr/>
          </p:nvSpPr>
          <p:spPr>
            <a:xfrm flipH="1">
              <a:off x="6594028" y="-1953958"/>
              <a:ext cx="105228" cy="80859"/>
            </a:xfrm>
            <a:custGeom>
              <a:avLst/>
              <a:gdLst/>
              <a:ahLst/>
              <a:cxnLst/>
              <a:rect l="l" t="t" r="r" b="b"/>
              <a:pathLst>
                <a:path w="3217" h="2472" extrusionOk="0">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 name="Google Shape;339;p11"/>
            <p:cNvSpPr/>
            <p:nvPr/>
          </p:nvSpPr>
          <p:spPr>
            <a:xfrm flipH="1">
              <a:off x="6594018" y="-2513041"/>
              <a:ext cx="105228" cy="80892"/>
            </a:xfrm>
            <a:custGeom>
              <a:avLst/>
              <a:gdLst/>
              <a:ahLst/>
              <a:cxnLst/>
              <a:rect l="l" t="t" r="r" b="b"/>
              <a:pathLst>
                <a:path w="3217" h="2473" extrusionOk="0">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0" name="Google Shape;340;p11"/>
            <p:cNvSpPr/>
            <p:nvPr/>
          </p:nvSpPr>
          <p:spPr>
            <a:xfrm flipH="1">
              <a:off x="9870738" y="-175569"/>
              <a:ext cx="104247" cy="80859"/>
            </a:xfrm>
            <a:custGeom>
              <a:avLst/>
              <a:gdLst/>
              <a:ahLst/>
              <a:cxnLst/>
              <a:rect l="l" t="t" r="r" b="b"/>
              <a:pathLst>
                <a:path w="3187" h="2472" extrusionOk="0">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1" name="Google Shape;341;p11"/>
            <p:cNvSpPr/>
            <p:nvPr/>
          </p:nvSpPr>
          <p:spPr>
            <a:xfrm flipH="1">
              <a:off x="8534046" y="-1463565"/>
              <a:ext cx="104247" cy="8184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 name="Google Shape;342;p11"/>
            <p:cNvSpPr/>
            <p:nvPr/>
          </p:nvSpPr>
          <p:spPr>
            <a:xfrm flipH="1">
              <a:off x="9757202" y="-1462119"/>
              <a:ext cx="104214" cy="8184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 name="Google Shape;343;p11"/>
            <p:cNvSpPr/>
            <p:nvPr/>
          </p:nvSpPr>
          <p:spPr>
            <a:xfrm flipH="1">
              <a:off x="8528712" y="-2395106"/>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 name="Google Shape;344;p11"/>
            <p:cNvSpPr/>
            <p:nvPr/>
          </p:nvSpPr>
          <p:spPr>
            <a:xfrm flipH="1">
              <a:off x="8533553" y="-1553448"/>
              <a:ext cx="105228" cy="80859"/>
            </a:xfrm>
            <a:custGeom>
              <a:avLst/>
              <a:gdLst/>
              <a:ahLst/>
              <a:cxnLst/>
              <a:rect l="l" t="t" r="r" b="b"/>
              <a:pathLst>
                <a:path w="3217" h="2472" extrusionOk="0">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5" name="Google Shape;345;p11"/>
          <p:cNvGrpSpPr/>
          <p:nvPr/>
        </p:nvGrpSpPr>
        <p:grpSpPr>
          <a:xfrm flipH="1">
            <a:off x="3097956" y="5389939"/>
            <a:ext cx="5996093" cy="3846347"/>
            <a:chOff x="5880542" y="-2979471"/>
            <a:chExt cx="4497070" cy="2884760"/>
          </a:xfrm>
        </p:grpSpPr>
        <p:sp>
          <p:nvSpPr>
            <p:cNvPr id="346" name="Google Shape;346;p11"/>
            <p:cNvSpPr/>
            <p:nvPr/>
          </p:nvSpPr>
          <p:spPr>
            <a:xfrm flipH="1">
              <a:off x="5979000" y="-1578992"/>
              <a:ext cx="1951740" cy="1023627"/>
            </a:xfrm>
            <a:custGeom>
              <a:avLst/>
              <a:gdLst/>
              <a:ahLst/>
              <a:cxnLst/>
              <a:rect l="l" t="t" r="r" b="b"/>
              <a:pathLst>
                <a:path w="59668" h="31294" extrusionOk="0">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 name="Google Shape;347;p11"/>
            <p:cNvSpPr/>
            <p:nvPr/>
          </p:nvSpPr>
          <p:spPr>
            <a:xfrm flipH="1">
              <a:off x="5888898" y="-1607401"/>
              <a:ext cx="104247" cy="80859"/>
            </a:xfrm>
            <a:custGeom>
              <a:avLst/>
              <a:gdLst/>
              <a:ahLst/>
              <a:cxnLst/>
              <a:rect l="l" t="t" r="r" b="b"/>
              <a:pathLst>
                <a:path w="3187" h="2472" extrusionOk="0">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 name="Google Shape;348;p11"/>
            <p:cNvSpPr/>
            <p:nvPr/>
          </p:nvSpPr>
          <p:spPr>
            <a:xfrm flipH="1">
              <a:off x="5968304" y="-261270"/>
              <a:ext cx="1356680" cy="24369"/>
            </a:xfrm>
            <a:custGeom>
              <a:avLst/>
              <a:gdLst/>
              <a:ahLst/>
              <a:cxnLst/>
              <a:rect l="l" t="t" r="r" b="b"/>
              <a:pathLst>
                <a:path w="41476" h="745" extrusionOk="0">
                  <a:moveTo>
                    <a:pt x="1" y="745"/>
                  </a:moveTo>
                  <a:lnTo>
                    <a:pt x="41476" y="745"/>
                  </a:lnTo>
                  <a:lnTo>
                    <a:pt x="4147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9" name="Google Shape;349;p11"/>
            <p:cNvSpPr/>
            <p:nvPr/>
          </p:nvSpPr>
          <p:spPr>
            <a:xfrm flipH="1">
              <a:off x="8188823" y="-2362985"/>
              <a:ext cx="1739420" cy="1632327"/>
            </a:xfrm>
            <a:custGeom>
              <a:avLst/>
              <a:gdLst/>
              <a:ahLst/>
              <a:cxnLst/>
              <a:rect l="l" t="t" r="r" b="b"/>
              <a:pathLst>
                <a:path w="53177" h="49903" extrusionOk="0">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0" name="Google Shape;350;p11"/>
            <p:cNvSpPr/>
            <p:nvPr/>
          </p:nvSpPr>
          <p:spPr>
            <a:xfrm flipH="1">
              <a:off x="7770037" y="-2939532"/>
              <a:ext cx="370114" cy="1971235"/>
            </a:xfrm>
            <a:custGeom>
              <a:avLst/>
              <a:gdLst/>
              <a:ahLst/>
              <a:cxnLst/>
              <a:rect l="l" t="t" r="r" b="b"/>
              <a:pathLst>
                <a:path w="11315" h="60264" extrusionOk="0">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 name="Google Shape;351;p11"/>
            <p:cNvSpPr/>
            <p:nvPr/>
          </p:nvSpPr>
          <p:spPr>
            <a:xfrm flipH="1">
              <a:off x="8445814" y="-755060"/>
              <a:ext cx="1876290" cy="269825"/>
            </a:xfrm>
            <a:custGeom>
              <a:avLst/>
              <a:gdLst/>
              <a:ahLst/>
              <a:cxnLst/>
              <a:rect l="l" t="t" r="r" b="b"/>
              <a:pathLst>
                <a:path w="78902" h="8249" extrusionOk="0">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2" name="Google Shape;352;p11"/>
            <p:cNvSpPr/>
            <p:nvPr/>
          </p:nvSpPr>
          <p:spPr>
            <a:xfrm flipH="1">
              <a:off x="7732060" y="-2432134"/>
              <a:ext cx="105195" cy="8184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3" name="Google Shape;353;p11"/>
            <p:cNvSpPr/>
            <p:nvPr/>
          </p:nvSpPr>
          <p:spPr>
            <a:xfrm flipH="1">
              <a:off x="8072898" y="-2979471"/>
              <a:ext cx="105228" cy="80859"/>
            </a:xfrm>
            <a:custGeom>
              <a:avLst/>
              <a:gdLst/>
              <a:ahLst/>
              <a:cxnLst/>
              <a:rect l="l" t="t" r="r" b="b"/>
              <a:pathLst>
                <a:path w="3217" h="2472" extrusionOk="0">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4" name="Google Shape;354;p11"/>
            <p:cNvSpPr/>
            <p:nvPr/>
          </p:nvSpPr>
          <p:spPr>
            <a:xfrm flipH="1">
              <a:off x="9874631" y="-2395106"/>
              <a:ext cx="105228" cy="80859"/>
            </a:xfrm>
            <a:custGeom>
              <a:avLst/>
              <a:gdLst/>
              <a:ahLst/>
              <a:cxnLst/>
              <a:rect l="l" t="t" r="r" b="b"/>
              <a:pathLst>
                <a:path w="3217" h="2472" extrusionOk="0">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5" name="Google Shape;355;p11"/>
            <p:cNvSpPr/>
            <p:nvPr/>
          </p:nvSpPr>
          <p:spPr>
            <a:xfrm flipH="1">
              <a:off x="10272384" y="-776485"/>
              <a:ext cx="105228" cy="81840"/>
            </a:xfrm>
            <a:custGeom>
              <a:avLst/>
              <a:gdLst/>
              <a:ahLst/>
              <a:cxnLst/>
              <a:rect l="l" t="t" r="r" b="b"/>
              <a:pathLst>
                <a:path w="3217" h="2502" extrusionOk="0">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6" name="Google Shape;356;p11"/>
            <p:cNvSpPr/>
            <p:nvPr/>
          </p:nvSpPr>
          <p:spPr>
            <a:xfrm flipH="1">
              <a:off x="5880542" y="-289514"/>
              <a:ext cx="104247" cy="80859"/>
            </a:xfrm>
            <a:custGeom>
              <a:avLst/>
              <a:gdLst/>
              <a:ahLst/>
              <a:cxnLst/>
              <a:rect l="l" t="t" r="r" b="b"/>
              <a:pathLst>
                <a:path w="3187" h="2472" extrusionOk="0">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7" name="Google Shape;357;p11"/>
            <p:cNvSpPr/>
            <p:nvPr/>
          </p:nvSpPr>
          <p:spPr>
            <a:xfrm flipH="1">
              <a:off x="8368989" y="-154144"/>
              <a:ext cx="1559253" cy="24369"/>
            </a:xfrm>
            <a:custGeom>
              <a:avLst/>
              <a:gdLst/>
              <a:ahLst/>
              <a:cxnLst/>
              <a:rect l="l" t="t" r="r" b="b"/>
              <a:pathLst>
                <a:path w="47669" h="745" extrusionOk="0">
                  <a:moveTo>
                    <a:pt x="1" y="745"/>
                  </a:moveTo>
                  <a:lnTo>
                    <a:pt x="47669" y="745"/>
                  </a:lnTo>
                  <a:lnTo>
                    <a:pt x="47669"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8" name="Google Shape;358;p11"/>
            <p:cNvSpPr/>
            <p:nvPr/>
          </p:nvSpPr>
          <p:spPr>
            <a:xfrm flipH="1">
              <a:off x="7075636" y="-2890826"/>
              <a:ext cx="292198" cy="2252672"/>
            </a:xfrm>
            <a:custGeom>
              <a:avLst/>
              <a:gdLst/>
              <a:ahLst/>
              <a:cxnLst/>
              <a:rect l="l" t="t" r="r" b="b"/>
              <a:pathLst>
                <a:path w="8933" h="68868" extrusionOk="0">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9" name="Google Shape;359;p11"/>
            <p:cNvSpPr/>
            <p:nvPr/>
          </p:nvSpPr>
          <p:spPr>
            <a:xfrm flipH="1">
              <a:off x="8572511" y="-2351275"/>
              <a:ext cx="24402" cy="804470"/>
            </a:xfrm>
            <a:custGeom>
              <a:avLst/>
              <a:gdLst/>
              <a:ahLst/>
              <a:cxnLst/>
              <a:rect l="l" t="t" r="r" b="b"/>
              <a:pathLst>
                <a:path w="746" h="24594" extrusionOk="0">
                  <a:moveTo>
                    <a:pt x="1" y="24593"/>
                  </a:moveTo>
                  <a:lnTo>
                    <a:pt x="745" y="24593"/>
                  </a:lnTo>
                  <a:lnTo>
                    <a:pt x="745"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0" name="Google Shape;360;p11"/>
            <p:cNvSpPr/>
            <p:nvPr/>
          </p:nvSpPr>
          <p:spPr>
            <a:xfrm flipH="1">
              <a:off x="8617716" y="-1434839"/>
              <a:ext cx="1194046" cy="24369"/>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 name="Google Shape;361;p11"/>
            <p:cNvSpPr/>
            <p:nvPr/>
          </p:nvSpPr>
          <p:spPr>
            <a:xfrm flipH="1">
              <a:off x="6634443" y="-2440900"/>
              <a:ext cx="24402" cy="491860"/>
            </a:xfrm>
            <a:custGeom>
              <a:avLst/>
              <a:gdLst/>
              <a:ahLst/>
              <a:cxnLst/>
              <a:rect l="l" t="t" r="r" b="b"/>
              <a:pathLst>
                <a:path w="746" h="15037" extrusionOk="0">
                  <a:moveTo>
                    <a:pt x="1" y="15037"/>
                  </a:moveTo>
                  <a:lnTo>
                    <a:pt x="745" y="15037"/>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 name="Google Shape;362;p11"/>
            <p:cNvSpPr/>
            <p:nvPr/>
          </p:nvSpPr>
          <p:spPr>
            <a:xfrm flipH="1">
              <a:off x="7038608" y="-2930765"/>
              <a:ext cx="104247" cy="80859"/>
            </a:xfrm>
            <a:custGeom>
              <a:avLst/>
              <a:gdLst/>
              <a:ahLst/>
              <a:cxnLst/>
              <a:rect l="l" t="t" r="r" b="b"/>
              <a:pathLst>
                <a:path w="3187" h="2472" extrusionOk="0">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 name="Google Shape;363;p11"/>
            <p:cNvSpPr/>
            <p:nvPr/>
          </p:nvSpPr>
          <p:spPr>
            <a:xfrm flipH="1">
              <a:off x="6594028" y="-1953958"/>
              <a:ext cx="105228" cy="80859"/>
            </a:xfrm>
            <a:custGeom>
              <a:avLst/>
              <a:gdLst/>
              <a:ahLst/>
              <a:cxnLst/>
              <a:rect l="l" t="t" r="r" b="b"/>
              <a:pathLst>
                <a:path w="3217" h="2472" extrusionOk="0">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 name="Google Shape;364;p11"/>
            <p:cNvSpPr/>
            <p:nvPr/>
          </p:nvSpPr>
          <p:spPr>
            <a:xfrm flipH="1">
              <a:off x="6594018" y="-2513041"/>
              <a:ext cx="105228" cy="80892"/>
            </a:xfrm>
            <a:custGeom>
              <a:avLst/>
              <a:gdLst/>
              <a:ahLst/>
              <a:cxnLst/>
              <a:rect l="l" t="t" r="r" b="b"/>
              <a:pathLst>
                <a:path w="3217" h="2473" extrusionOk="0">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5" name="Google Shape;365;p11"/>
            <p:cNvSpPr/>
            <p:nvPr/>
          </p:nvSpPr>
          <p:spPr>
            <a:xfrm flipH="1">
              <a:off x="9870738" y="-175569"/>
              <a:ext cx="104247" cy="80859"/>
            </a:xfrm>
            <a:custGeom>
              <a:avLst/>
              <a:gdLst/>
              <a:ahLst/>
              <a:cxnLst/>
              <a:rect l="l" t="t" r="r" b="b"/>
              <a:pathLst>
                <a:path w="3187" h="2472" extrusionOk="0">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6" name="Google Shape;366;p11"/>
            <p:cNvSpPr/>
            <p:nvPr/>
          </p:nvSpPr>
          <p:spPr>
            <a:xfrm flipH="1">
              <a:off x="8534046" y="-1463565"/>
              <a:ext cx="104247" cy="8184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 name="Google Shape;367;p11"/>
            <p:cNvSpPr/>
            <p:nvPr/>
          </p:nvSpPr>
          <p:spPr>
            <a:xfrm flipH="1">
              <a:off x="9757202" y="-1462119"/>
              <a:ext cx="104214" cy="8184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8" name="Google Shape;368;p11"/>
            <p:cNvSpPr/>
            <p:nvPr/>
          </p:nvSpPr>
          <p:spPr>
            <a:xfrm flipH="1">
              <a:off x="8528712" y="-2395106"/>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9" name="Google Shape;369;p11"/>
            <p:cNvSpPr/>
            <p:nvPr/>
          </p:nvSpPr>
          <p:spPr>
            <a:xfrm flipH="1">
              <a:off x="8533553" y="-1553448"/>
              <a:ext cx="105228" cy="80859"/>
            </a:xfrm>
            <a:custGeom>
              <a:avLst/>
              <a:gdLst/>
              <a:ahLst/>
              <a:cxnLst/>
              <a:rect l="l" t="t" r="r" b="b"/>
              <a:pathLst>
                <a:path w="3217" h="2472" extrusionOk="0">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055287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370"/>
        <p:cNvGrpSpPr/>
        <p:nvPr/>
      </p:nvGrpSpPr>
      <p:grpSpPr>
        <a:xfrm>
          <a:off x="0" y="0"/>
          <a:ext cx="0" cy="0"/>
          <a:chOff x="0" y="0"/>
          <a:chExt cx="0" cy="0"/>
        </a:xfrm>
      </p:grpSpPr>
    </p:spTree>
    <p:extLst>
      <p:ext uri="{BB962C8B-B14F-4D97-AF65-F5344CB8AC3E}">
        <p14:creationId xmlns:p14="http://schemas.microsoft.com/office/powerpoint/2010/main" val="36780167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able of contents">
  <p:cSld name="Table of contents">
    <p:spTree>
      <p:nvGrpSpPr>
        <p:cNvPr id="1" name="Shape 371"/>
        <p:cNvGrpSpPr/>
        <p:nvPr/>
      </p:nvGrpSpPr>
      <p:grpSpPr>
        <a:xfrm>
          <a:off x="0" y="0"/>
          <a:ext cx="0" cy="0"/>
          <a:chOff x="0" y="0"/>
          <a:chExt cx="0" cy="0"/>
        </a:xfrm>
      </p:grpSpPr>
      <p:sp>
        <p:nvSpPr>
          <p:cNvPr id="372" name="Google Shape;372;p13"/>
          <p:cNvSpPr txBox="1">
            <a:spLocks noGrp="1"/>
          </p:cNvSpPr>
          <p:nvPr>
            <p:ph type="title"/>
          </p:nvPr>
        </p:nvSpPr>
        <p:spPr>
          <a:xfrm>
            <a:off x="950967" y="719367"/>
            <a:ext cx="10290000" cy="7648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800"/>
              <a:buNone/>
              <a:defRPr>
                <a:solidFill>
                  <a:schemeClr val="lt1"/>
                </a:solidFill>
                <a:latin typeface="Russo One"/>
                <a:ea typeface="Russo One"/>
                <a:cs typeface="Russo One"/>
                <a:sym typeface="Russo 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373" name="Google Shape;373;p13"/>
          <p:cNvSpPr txBox="1">
            <a:spLocks noGrp="1"/>
          </p:cNvSpPr>
          <p:nvPr>
            <p:ph type="subTitle" idx="1"/>
          </p:nvPr>
        </p:nvSpPr>
        <p:spPr>
          <a:xfrm>
            <a:off x="950967" y="2576279"/>
            <a:ext cx="3199200" cy="54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a:buNone/>
              <a:defRPr sz="2400">
                <a:solidFill>
                  <a:schemeClr val="lt1"/>
                </a:solidFill>
                <a:latin typeface="Russo One"/>
                <a:ea typeface="Russo One"/>
                <a:cs typeface="Russo One"/>
                <a:sym typeface="Russo One"/>
              </a:defRPr>
            </a:lvl1pPr>
            <a:lvl2pPr lvl="1" rtl="0">
              <a:lnSpc>
                <a:spcPct val="100000"/>
              </a:lnSpc>
              <a:spcBef>
                <a:spcPts val="0"/>
              </a:spcBef>
              <a:spcAft>
                <a:spcPts val="0"/>
              </a:spcAft>
              <a:buSzPts val="2400"/>
              <a:buFont typeface="Unna"/>
              <a:buNone/>
              <a:defRPr sz="3200">
                <a:latin typeface="Unna"/>
                <a:ea typeface="Unna"/>
                <a:cs typeface="Unna"/>
                <a:sym typeface="Unna"/>
              </a:defRPr>
            </a:lvl2pPr>
            <a:lvl3pPr lvl="2" rtl="0">
              <a:lnSpc>
                <a:spcPct val="100000"/>
              </a:lnSpc>
              <a:spcBef>
                <a:spcPts val="0"/>
              </a:spcBef>
              <a:spcAft>
                <a:spcPts val="0"/>
              </a:spcAft>
              <a:buSzPts val="2400"/>
              <a:buFont typeface="Unna"/>
              <a:buNone/>
              <a:defRPr sz="3200">
                <a:latin typeface="Unna"/>
                <a:ea typeface="Unna"/>
                <a:cs typeface="Unna"/>
                <a:sym typeface="Unna"/>
              </a:defRPr>
            </a:lvl3pPr>
            <a:lvl4pPr lvl="3" rtl="0">
              <a:lnSpc>
                <a:spcPct val="100000"/>
              </a:lnSpc>
              <a:spcBef>
                <a:spcPts val="0"/>
              </a:spcBef>
              <a:spcAft>
                <a:spcPts val="0"/>
              </a:spcAft>
              <a:buSzPts val="2400"/>
              <a:buFont typeface="Unna"/>
              <a:buNone/>
              <a:defRPr sz="3200">
                <a:latin typeface="Unna"/>
                <a:ea typeface="Unna"/>
                <a:cs typeface="Unna"/>
                <a:sym typeface="Unna"/>
              </a:defRPr>
            </a:lvl4pPr>
            <a:lvl5pPr lvl="4" rtl="0">
              <a:lnSpc>
                <a:spcPct val="100000"/>
              </a:lnSpc>
              <a:spcBef>
                <a:spcPts val="0"/>
              </a:spcBef>
              <a:spcAft>
                <a:spcPts val="0"/>
              </a:spcAft>
              <a:buSzPts val="2400"/>
              <a:buFont typeface="Unna"/>
              <a:buNone/>
              <a:defRPr sz="3200">
                <a:latin typeface="Unna"/>
                <a:ea typeface="Unna"/>
                <a:cs typeface="Unna"/>
                <a:sym typeface="Unna"/>
              </a:defRPr>
            </a:lvl5pPr>
            <a:lvl6pPr lvl="5" rtl="0">
              <a:lnSpc>
                <a:spcPct val="100000"/>
              </a:lnSpc>
              <a:spcBef>
                <a:spcPts val="0"/>
              </a:spcBef>
              <a:spcAft>
                <a:spcPts val="0"/>
              </a:spcAft>
              <a:buSzPts val="2400"/>
              <a:buFont typeface="Unna"/>
              <a:buNone/>
              <a:defRPr sz="3200">
                <a:latin typeface="Unna"/>
                <a:ea typeface="Unna"/>
                <a:cs typeface="Unna"/>
                <a:sym typeface="Unna"/>
              </a:defRPr>
            </a:lvl6pPr>
            <a:lvl7pPr lvl="6" rtl="0">
              <a:lnSpc>
                <a:spcPct val="100000"/>
              </a:lnSpc>
              <a:spcBef>
                <a:spcPts val="0"/>
              </a:spcBef>
              <a:spcAft>
                <a:spcPts val="0"/>
              </a:spcAft>
              <a:buSzPts val="2400"/>
              <a:buFont typeface="Unna"/>
              <a:buNone/>
              <a:defRPr sz="3200">
                <a:latin typeface="Unna"/>
                <a:ea typeface="Unna"/>
                <a:cs typeface="Unna"/>
                <a:sym typeface="Unna"/>
              </a:defRPr>
            </a:lvl7pPr>
            <a:lvl8pPr lvl="7" rtl="0">
              <a:lnSpc>
                <a:spcPct val="100000"/>
              </a:lnSpc>
              <a:spcBef>
                <a:spcPts val="0"/>
              </a:spcBef>
              <a:spcAft>
                <a:spcPts val="0"/>
              </a:spcAft>
              <a:buSzPts val="2400"/>
              <a:buFont typeface="Unna"/>
              <a:buNone/>
              <a:defRPr sz="3200">
                <a:latin typeface="Unna"/>
                <a:ea typeface="Unna"/>
                <a:cs typeface="Unna"/>
                <a:sym typeface="Unna"/>
              </a:defRPr>
            </a:lvl8pPr>
            <a:lvl9pPr lvl="8" rtl="0">
              <a:lnSpc>
                <a:spcPct val="100000"/>
              </a:lnSpc>
              <a:spcBef>
                <a:spcPts val="0"/>
              </a:spcBef>
              <a:spcAft>
                <a:spcPts val="0"/>
              </a:spcAft>
              <a:buSzPts val="2400"/>
              <a:buFont typeface="Unna"/>
              <a:buNone/>
              <a:defRPr sz="3200">
                <a:latin typeface="Unna"/>
                <a:ea typeface="Unna"/>
                <a:cs typeface="Unna"/>
                <a:sym typeface="Unna"/>
              </a:defRPr>
            </a:lvl9pPr>
          </a:lstStyle>
          <a:p>
            <a:r>
              <a:rPr lang="en-US"/>
              <a:t>Click to edit Master subtitle style</a:t>
            </a:r>
            <a:endParaRPr/>
          </a:p>
        </p:txBody>
      </p:sp>
      <p:sp>
        <p:nvSpPr>
          <p:cNvPr id="374" name="Google Shape;374;p13"/>
          <p:cNvSpPr txBox="1">
            <a:spLocks noGrp="1"/>
          </p:cNvSpPr>
          <p:nvPr>
            <p:ph type="subTitle" idx="2"/>
          </p:nvPr>
        </p:nvSpPr>
        <p:spPr>
          <a:xfrm>
            <a:off x="950967" y="3120633"/>
            <a:ext cx="3199200" cy="70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375" name="Google Shape;375;p13"/>
          <p:cNvSpPr txBox="1">
            <a:spLocks noGrp="1"/>
          </p:cNvSpPr>
          <p:nvPr>
            <p:ph type="title" idx="3" hasCustomPrompt="1"/>
          </p:nvPr>
        </p:nvSpPr>
        <p:spPr>
          <a:xfrm>
            <a:off x="1027587" y="1808871"/>
            <a:ext cx="857200" cy="742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2"/>
              </a:buClr>
              <a:buSzPts val="3800"/>
              <a:buNone/>
              <a:defRPr/>
            </a:lvl1pPr>
            <a:lvl2pPr lvl="1" algn="l" rtl="0">
              <a:spcBef>
                <a:spcPts val="0"/>
              </a:spcBef>
              <a:spcAft>
                <a:spcPts val="0"/>
              </a:spcAft>
              <a:buClr>
                <a:schemeClr val="dk2"/>
              </a:buClr>
              <a:buSzPts val="3800"/>
              <a:buNone/>
              <a:defRPr sz="5067">
                <a:solidFill>
                  <a:schemeClr val="dk2"/>
                </a:solidFill>
              </a:defRPr>
            </a:lvl2pPr>
            <a:lvl3pPr lvl="2" algn="l" rtl="0">
              <a:spcBef>
                <a:spcPts val="0"/>
              </a:spcBef>
              <a:spcAft>
                <a:spcPts val="0"/>
              </a:spcAft>
              <a:buClr>
                <a:schemeClr val="dk2"/>
              </a:buClr>
              <a:buSzPts val="3800"/>
              <a:buNone/>
              <a:defRPr sz="5067">
                <a:solidFill>
                  <a:schemeClr val="dk2"/>
                </a:solidFill>
              </a:defRPr>
            </a:lvl3pPr>
            <a:lvl4pPr lvl="3" algn="l" rtl="0">
              <a:spcBef>
                <a:spcPts val="0"/>
              </a:spcBef>
              <a:spcAft>
                <a:spcPts val="0"/>
              </a:spcAft>
              <a:buClr>
                <a:schemeClr val="dk2"/>
              </a:buClr>
              <a:buSzPts val="3800"/>
              <a:buNone/>
              <a:defRPr sz="5067">
                <a:solidFill>
                  <a:schemeClr val="dk2"/>
                </a:solidFill>
              </a:defRPr>
            </a:lvl4pPr>
            <a:lvl5pPr lvl="4" algn="l" rtl="0">
              <a:spcBef>
                <a:spcPts val="0"/>
              </a:spcBef>
              <a:spcAft>
                <a:spcPts val="0"/>
              </a:spcAft>
              <a:buClr>
                <a:schemeClr val="dk2"/>
              </a:buClr>
              <a:buSzPts val="3800"/>
              <a:buNone/>
              <a:defRPr sz="5067">
                <a:solidFill>
                  <a:schemeClr val="dk2"/>
                </a:solidFill>
              </a:defRPr>
            </a:lvl5pPr>
            <a:lvl6pPr lvl="5" algn="l" rtl="0">
              <a:spcBef>
                <a:spcPts val="0"/>
              </a:spcBef>
              <a:spcAft>
                <a:spcPts val="0"/>
              </a:spcAft>
              <a:buClr>
                <a:schemeClr val="dk2"/>
              </a:buClr>
              <a:buSzPts val="3800"/>
              <a:buNone/>
              <a:defRPr sz="5067">
                <a:solidFill>
                  <a:schemeClr val="dk2"/>
                </a:solidFill>
              </a:defRPr>
            </a:lvl6pPr>
            <a:lvl7pPr lvl="6" algn="l" rtl="0">
              <a:spcBef>
                <a:spcPts val="0"/>
              </a:spcBef>
              <a:spcAft>
                <a:spcPts val="0"/>
              </a:spcAft>
              <a:buClr>
                <a:schemeClr val="dk2"/>
              </a:buClr>
              <a:buSzPts val="3800"/>
              <a:buNone/>
              <a:defRPr sz="5067">
                <a:solidFill>
                  <a:schemeClr val="dk2"/>
                </a:solidFill>
              </a:defRPr>
            </a:lvl7pPr>
            <a:lvl8pPr lvl="7" algn="l" rtl="0">
              <a:spcBef>
                <a:spcPts val="0"/>
              </a:spcBef>
              <a:spcAft>
                <a:spcPts val="0"/>
              </a:spcAft>
              <a:buClr>
                <a:schemeClr val="dk2"/>
              </a:buClr>
              <a:buSzPts val="3800"/>
              <a:buNone/>
              <a:defRPr sz="5067">
                <a:solidFill>
                  <a:schemeClr val="dk2"/>
                </a:solidFill>
              </a:defRPr>
            </a:lvl8pPr>
            <a:lvl9pPr lvl="8" algn="l" rtl="0">
              <a:spcBef>
                <a:spcPts val="0"/>
              </a:spcBef>
              <a:spcAft>
                <a:spcPts val="0"/>
              </a:spcAft>
              <a:buClr>
                <a:schemeClr val="dk2"/>
              </a:buClr>
              <a:buSzPts val="3800"/>
              <a:buNone/>
              <a:defRPr sz="5067">
                <a:solidFill>
                  <a:schemeClr val="dk2"/>
                </a:solidFill>
              </a:defRPr>
            </a:lvl9pPr>
          </a:lstStyle>
          <a:p>
            <a:r>
              <a:t>xx%</a:t>
            </a:r>
          </a:p>
        </p:txBody>
      </p:sp>
      <p:sp>
        <p:nvSpPr>
          <p:cNvPr id="376" name="Google Shape;376;p13"/>
          <p:cNvSpPr txBox="1">
            <a:spLocks noGrp="1"/>
          </p:cNvSpPr>
          <p:nvPr>
            <p:ph type="subTitle" idx="4"/>
          </p:nvPr>
        </p:nvSpPr>
        <p:spPr>
          <a:xfrm>
            <a:off x="950967" y="4886204"/>
            <a:ext cx="3199200" cy="54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a:buNone/>
              <a:defRPr sz="2400">
                <a:solidFill>
                  <a:schemeClr val="lt1"/>
                </a:solidFill>
                <a:latin typeface="Russo One"/>
                <a:ea typeface="Russo One"/>
                <a:cs typeface="Russo One"/>
                <a:sym typeface="Russo One"/>
              </a:defRPr>
            </a:lvl1pPr>
            <a:lvl2pPr lvl="1" rtl="0">
              <a:lnSpc>
                <a:spcPct val="100000"/>
              </a:lnSpc>
              <a:spcBef>
                <a:spcPts val="0"/>
              </a:spcBef>
              <a:spcAft>
                <a:spcPts val="0"/>
              </a:spcAft>
              <a:buSzPts val="2400"/>
              <a:buFont typeface="Unna"/>
              <a:buNone/>
              <a:defRPr sz="3200">
                <a:latin typeface="Unna"/>
                <a:ea typeface="Unna"/>
                <a:cs typeface="Unna"/>
                <a:sym typeface="Unna"/>
              </a:defRPr>
            </a:lvl2pPr>
            <a:lvl3pPr lvl="2" rtl="0">
              <a:lnSpc>
                <a:spcPct val="100000"/>
              </a:lnSpc>
              <a:spcBef>
                <a:spcPts val="0"/>
              </a:spcBef>
              <a:spcAft>
                <a:spcPts val="0"/>
              </a:spcAft>
              <a:buSzPts val="2400"/>
              <a:buFont typeface="Unna"/>
              <a:buNone/>
              <a:defRPr sz="3200">
                <a:latin typeface="Unna"/>
                <a:ea typeface="Unna"/>
                <a:cs typeface="Unna"/>
                <a:sym typeface="Unna"/>
              </a:defRPr>
            </a:lvl3pPr>
            <a:lvl4pPr lvl="3" rtl="0">
              <a:lnSpc>
                <a:spcPct val="100000"/>
              </a:lnSpc>
              <a:spcBef>
                <a:spcPts val="0"/>
              </a:spcBef>
              <a:spcAft>
                <a:spcPts val="0"/>
              </a:spcAft>
              <a:buSzPts val="2400"/>
              <a:buFont typeface="Unna"/>
              <a:buNone/>
              <a:defRPr sz="3200">
                <a:latin typeface="Unna"/>
                <a:ea typeface="Unna"/>
                <a:cs typeface="Unna"/>
                <a:sym typeface="Unna"/>
              </a:defRPr>
            </a:lvl4pPr>
            <a:lvl5pPr lvl="4" rtl="0">
              <a:lnSpc>
                <a:spcPct val="100000"/>
              </a:lnSpc>
              <a:spcBef>
                <a:spcPts val="0"/>
              </a:spcBef>
              <a:spcAft>
                <a:spcPts val="0"/>
              </a:spcAft>
              <a:buSzPts val="2400"/>
              <a:buFont typeface="Unna"/>
              <a:buNone/>
              <a:defRPr sz="3200">
                <a:latin typeface="Unna"/>
                <a:ea typeface="Unna"/>
                <a:cs typeface="Unna"/>
                <a:sym typeface="Unna"/>
              </a:defRPr>
            </a:lvl5pPr>
            <a:lvl6pPr lvl="5" rtl="0">
              <a:lnSpc>
                <a:spcPct val="100000"/>
              </a:lnSpc>
              <a:spcBef>
                <a:spcPts val="0"/>
              </a:spcBef>
              <a:spcAft>
                <a:spcPts val="0"/>
              </a:spcAft>
              <a:buSzPts val="2400"/>
              <a:buFont typeface="Unna"/>
              <a:buNone/>
              <a:defRPr sz="3200">
                <a:latin typeface="Unna"/>
                <a:ea typeface="Unna"/>
                <a:cs typeface="Unna"/>
                <a:sym typeface="Unna"/>
              </a:defRPr>
            </a:lvl6pPr>
            <a:lvl7pPr lvl="6" rtl="0">
              <a:lnSpc>
                <a:spcPct val="100000"/>
              </a:lnSpc>
              <a:spcBef>
                <a:spcPts val="0"/>
              </a:spcBef>
              <a:spcAft>
                <a:spcPts val="0"/>
              </a:spcAft>
              <a:buSzPts val="2400"/>
              <a:buFont typeface="Unna"/>
              <a:buNone/>
              <a:defRPr sz="3200">
                <a:latin typeface="Unna"/>
                <a:ea typeface="Unna"/>
                <a:cs typeface="Unna"/>
                <a:sym typeface="Unna"/>
              </a:defRPr>
            </a:lvl7pPr>
            <a:lvl8pPr lvl="7" rtl="0">
              <a:lnSpc>
                <a:spcPct val="100000"/>
              </a:lnSpc>
              <a:spcBef>
                <a:spcPts val="0"/>
              </a:spcBef>
              <a:spcAft>
                <a:spcPts val="0"/>
              </a:spcAft>
              <a:buSzPts val="2400"/>
              <a:buFont typeface="Unna"/>
              <a:buNone/>
              <a:defRPr sz="3200">
                <a:latin typeface="Unna"/>
                <a:ea typeface="Unna"/>
                <a:cs typeface="Unna"/>
                <a:sym typeface="Unna"/>
              </a:defRPr>
            </a:lvl8pPr>
            <a:lvl9pPr lvl="8" rtl="0">
              <a:lnSpc>
                <a:spcPct val="100000"/>
              </a:lnSpc>
              <a:spcBef>
                <a:spcPts val="0"/>
              </a:spcBef>
              <a:spcAft>
                <a:spcPts val="0"/>
              </a:spcAft>
              <a:buSzPts val="2400"/>
              <a:buFont typeface="Unna"/>
              <a:buNone/>
              <a:defRPr sz="3200">
                <a:latin typeface="Unna"/>
                <a:ea typeface="Unna"/>
                <a:cs typeface="Unna"/>
                <a:sym typeface="Unna"/>
              </a:defRPr>
            </a:lvl9pPr>
          </a:lstStyle>
          <a:p>
            <a:r>
              <a:rPr lang="en-US"/>
              <a:t>Click to edit Master subtitle style</a:t>
            </a:r>
            <a:endParaRPr/>
          </a:p>
        </p:txBody>
      </p:sp>
      <p:sp>
        <p:nvSpPr>
          <p:cNvPr id="377" name="Google Shape;377;p13"/>
          <p:cNvSpPr txBox="1">
            <a:spLocks noGrp="1"/>
          </p:cNvSpPr>
          <p:nvPr>
            <p:ph type="subTitle" idx="5"/>
          </p:nvPr>
        </p:nvSpPr>
        <p:spPr>
          <a:xfrm>
            <a:off x="950967" y="5430567"/>
            <a:ext cx="3199200" cy="70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378" name="Google Shape;378;p13"/>
          <p:cNvSpPr txBox="1">
            <a:spLocks noGrp="1"/>
          </p:cNvSpPr>
          <p:nvPr>
            <p:ph type="title" idx="6" hasCustomPrompt="1"/>
          </p:nvPr>
        </p:nvSpPr>
        <p:spPr>
          <a:xfrm>
            <a:off x="1027600" y="4133100"/>
            <a:ext cx="857200" cy="742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2"/>
              </a:buClr>
              <a:buSzPts val="3800"/>
              <a:buNone/>
              <a:defRPr sz="3467"/>
            </a:lvl1pPr>
            <a:lvl2pPr lvl="1" algn="l" rtl="0">
              <a:spcBef>
                <a:spcPts val="0"/>
              </a:spcBef>
              <a:spcAft>
                <a:spcPts val="0"/>
              </a:spcAft>
              <a:buClr>
                <a:schemeClr val="dk2"/>
              </a:buClr>
              <a:buSzPts val="3800"/>
              <a:buNone/>
              <a:defRPr sz="5067">
                <a:solidFill>
                  <a:schemeClr val="dk2"/>
                </a:solidFill>
              </a:defRPr>
            </a:lvl2pPr>
            <a:lvl3pPr lvl="2" algn="l" rtl="0">
              <a:spcBef>
                <a:spcPts val="0"/>
              </a:spcBef>
              <a:spcAft>
                <a:spcPts val="0"/>
              </a:spcAft>
              <a:buClr>
                <a:schemeClr val="dk2"/>
              </a:buClr>
              <a:buSzPts val="3800"/>
              <a:buNone/>
              <a:defRPr sz="5067">
                <a:solidFill>
                  <a:schemeClr val="dk2"/>
                </a:solidFill>
              </a:defRPr>
            </a:lvl3pPr>
            <a:lvl4pPr lvl="3" algn="l" rtl="0">
              <a:spcBef>
                <a:spcPts val="0"/>
              </a:spcBef>
              <a:spcAft>
                <a:spcPts val="0"/>
              </a:spcAft>
              <a:buClr>
                <a:schemeClr val="dk2"/>
              </a:buClr>
              <a:buSzPts val="3800"/>
              <a:buNone/>
              <a:defRPr sz="5067">
                <a:solidFill>
                  <a:schemeClr val="dk2"/>
                </a:solidFill>
              </a:defRPr>
            </a:lvl4pPr>
            <a:lvl5pPr lvl="4" algn="l" rtl="0">
              <a:spcBef>
                <a:spcPts val="0"/>
              </a:spcBef>
              <a:spcAft>
                <a:spcPts val="0"/>
              </a:spcAft>
              <a:buClr>
                <a:schemeClr val="dk2"/>
              </a:buClr>
              <a:buSzPts val="3800"/>
              <a:buNone/>
              <a:defRPr sz="5067">
                <a:solidFill>
                  <a:schemeClr val="dk2"/>
                </a:solidFill>
              </a:defRPr>
            </a:lvl5pPr>
            <a:lvl6pPr lvl="5" algn="l" rtl="0">
              <a:spcBef>
                <a:spcPts val="0"/>
              </a:spcBef>
              <a:spcAft>
                <a:spcPts val="0"/>
              </a:spcAft>
              <a:buClr>
                <a:schemeClr val="dk2"/>
              </a:buClr>
              <a:buSzPts val="3800"/>
              <a:buNone/>
              <a:defRPr sz="5067">
                <a:solidFill>
                  <a:schemeClr val="dk2"/>
                </a:solidFill>
              </a:defRPr>
            </a:lvl6pPr>
            <a:lvl7pPr lvl="6" algn="l" rtl="0">
              <a:spcBef>
                <a:spcPts val="0"/>
              </a:spcBef>
              <a:spcAft>
                <a:spcPts val="0"/>
              </a:spcAft>
              <a:buClr>
                <a:schemeClr val="dk2"/>
              </a:buClr>
              <a:buSzPts val="3800"/>
              <a:buNone/>
              <a:defRPr sz="5067">
                <a:solidFill>
                  <a:schemeClr val="dk2"/>
                </a:solidFill>
              </a:defRPr>
            </a:lvl7pPr>
            <a:lvl8pPr lvl="7" algn="l" rtl="0">
              <a:spcBef>
                <a:spcPts val="0"/>
              </a:spcBef>
              <a:spcAft>
                <a:spcPts val="0"/>
              </a:spcAft>
              <a:buClr>
                <a:schemeClr val="dk2"/>
              </a:buClr>
              <a:buSzPts val="3800"/>
              <a:buNone/>
              <a:defRPr sz="5067">
                <a:solidFill>
                  <a:schemeClr val="dk2"/>
                </a:solidFill>
              </a:defRPr>
            </a:lvl8pPr>
            <a:lvl9pPr lvl="8" algn="l" rtl="0">
              <a:spcBef>
                <a:spcPts val="0"/>
              </a:spcBef>
              <a:spcAft>
                <a:spcPts val="0"/>
              </a:spcAft>
              <a:buClr>
                <a:schemeClr val="dk2"/>
              </a:buClr>
              <a:buSzPts val="3800"/>
              <a:buNone/>
              <a:defRPr sz="5067">
                <a:solidFill>
                  <a:schemeClr val="dk2"/>
                </a:solidFill>
              </a:defRPr>
            </a:lvl9pPr>
          </a:lstStyle>
          <a:p>
            <a:r>
              <a:t>xx%</a:t>
            </a:r>
          </a:p>
        </p:txBody>
      </p:sp>
      <p:sp>
        <p:nvSpPr>
          <p:cNvPr id="379" name="Google Shape;379;p13"/>
          <p:cNvSpPr txBox="1">
            <a:spLocks noGrp="1"/>
          </p:cNvSpPr>
          <p:nvPr>
            <p:ph type="subTitle" idx="7"/>
          </p:nvPr>
        </p:nvSpPr>
        <p:spPr>
          <a:xfrm>
            <a:off x="8041833" y="2574837"/>
            <a:ext cx="3199200" cy="54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a:buNone/>
              <a:defRPr sz="2400">
                <a:solidFill>
                  <a:schemeClr val="lt1"/>
                </a:solidFill>
                <a:latin typeface="Russo One"/>
                <a:ea typeface="Russo One"/>
                <a:cs typeface="Russo One"/>
                <a:sym typeface="Russo One"/>
              </a:defRPr>
            </a:lvl1pPr>
            <a:lvl2pPr lvl="1" rtl="0">
              <a:lnSpc>
                <a:spcPct val="100000"/>
              </a:lnSpc>
              <a:spcBef>
                <a:spcPts val="0"/>
              </a:spcBef>
              <a:spcAft>
                <a:spcPts val="0"/>
              </a:spcAft>
              <a:buSzPts val="2400"/>
              <a:buFont typeface="Unna"/>
              <a:buNone/>
              <a:defRPr sz="3200">
                <a:latin typeface="Unna"/>
                <a:ea typeface="Unna"/>
                <a:cs typeface="Unna"/>
                <a:sym typeface="Unna"/>
              </a:defRPr>
            </a:lvl2pPr>
            <a:lvl3pPr lvl="2" rtl="0">
              <a:lnSpc>
                <a:spcPct val="100000"/>
              </a:lnSpc>
              <a:spcBef>
                <a:spcPts val="0"/>
              </a:spcBef>
              <a:spcAft>
                <a:spcPts val="0"/>
              </a:spcAft>
              <a:buSzPts val="2400"/>
              <a:buFont typeface="Unna"/>
              <a:buNone/>
              <a:defRPr sz="3200">
                <a:latin typeface="Unna"/>
                <a:ea typeface="Unna"/>
                <a:cs typeface="Unna"/>
                <a:sym typeface="Unna"/>
              </a:defRPr>
            </a:lvl3pPr>
            <a:lvl4pPr lvl="3" rtl="0">
              <a:lnSpc>
                <a:spcPct val="100000"/>
              </a:lnSpc>
              <a:spcBef>
                <a:spcPts val="0"/>
              </a:spcBef>
              <a:spcAft>
                <a:spcPts val="0"/>
              </a:spcAft>
              <a:buSzPts val="2400"/>
              <a:buFont typeface="Unna"/>
              <a:buNone/>
              <a:defRPr sz="3200">
                <a:latin typeface="Unna"/>
                <a:ea typeface="Unna"/>
                <a:cs typeface="Unna"/>
                <a:sym typeface="Unna"/>
              </a:defRPr>
            </a:lvl4pPr>
            <a:lvl5pPr lvl="4" rtl="0">
              <a:lnSpc>
                <a:spcPct val="100000"/>
              </a:lnSpc>
              <a:spcBef>
                <a:spcPts val="0"/>
              </a:spcBef>
              <a:spcAft>
                <a:spcPts val="0"/>
              </a:spcAft>
              <a:buSzPts val="2400"/>
              <a:buFont typeface="Unna"/>
              <a:buNone/>
              <a:defRPr sz="3200">
                <a:latin typeface="Unna"/>
                <a:ea typeface="Unna"/>
                <a:cs typeface="Unna"/>
                <a:sym typeface="Unna"/>
              </a:defRPr>
            </a:lvl5pPr>
            <a:lvl6pPr lvl="5" rtl="0">
              <a:lnSpc>
                <a:spcPct val="100000"/>
              </a:lnSpc>
              <a:spcBef>
                <a:spcPts val="0"/>
              </a:spcBef>
              <a:spcAft>
                <a:spcPts val="0"/>
              </a:spcAft>
              <a:buSzPts val="2400"/>
              <a:buFont typeface="Unna"/>
              <a:buNone/>
              <a:defRPr sz="3200">
                <a:latin typeface="Unna"/>
                <a:ea typeface="Unna"/>
                <a:cs typeface="Unna"/>
                <a:sym typeface="Unna"/>
              </a:defRPr>
            </a:lvl6pPr>
            <a:lvl7pPr lvl="6" rtl="0">
              <a:lnSpc>
                <a:spcPct val="100000"/>
              </a:lnSpc>
              <a:spcBef>
                <a:spcPts val="0"/>
              </a:spcBef>
              <a:spcAft>
                <a:spcPts val="0"/>
              </a:spcAft>
              <a:buSzPts val="2400"/>
              <a:buFont typeface="Unna"/>
              <a:buNone/>
              <a:defRPr sz="3200">
                <a:latin typeface="Unna"/>
                <a:ea typeface="Unna"/>
                <a:cs typeface="Unna"/>
                <a:sym typeface="Unna"/>
              </a:defRPr>
            </a:lvl7pPr>
            <a:lvl8pPr lvl="7" rtl="0">
              <a:lnSpc>
                <a:spcPct val="100000"/>
              </a:lnSpc>
              <a:spcBef>
                <a:spcPts val="0"/>
              </a:spcBef>
              <a:spcAft>
                <a:spcPts val="0"/>
              </a:spcAft>
              <a:buSzPts val="2400"/>
              <a:buFont typeface="Unna"/>
              <a:buNone/>
              <a:defRPr sz="3200">
                <a:latin typeface="Unna"/>
                <a:ea typeface="Unna"/>
                <a:cs typeface="Unna"/>
                <a:sym typeface="Unna"/>
              </a:defRPr>
            </a:lvl8pPr>
            <a:lvl9pPr lvl="8" rtl="0">
              <a:lnSpc>
                <a:spcPct val="100000"/>
              </a:lnSpc>
              <a:spcBef>
                <a:spcPts val="0"/>
              </a:spcBef>
              <a:spcAft>
                <a:spcPts val="0"/>
              </a:spcAft>
              <a:buSzPts val="2400"/>
              <a:buFont typeface="Unna"/>
              <a:buNone/>
              <a:defRPr sz="3200">
                <a:latin typeface="Unna"/>
                <a:ea typeface="Unna"/>
                <a:cs typeface="Unna"/>
                <a:sym typeface="Unna"/>
              </a:defRPr>
            </a:lvl9pPr>
          </a:lstStyle>
          <a:p>
            <a:r>
              <a:rPr lang="en-US"/>
              <a:t>Click to edit Master subtitle style</a:t>
            </a:r>
            <a:endParaRPr/>
          </a:p>
        </p:txBody>
      </p:sp>
      <p:sp>
        <p:nvSpPr>
          <p:cNvPr id="380" name="Google Shape;380;p13"/>
          <p:cNvSpPr txBox="1">
            <a:spLocks noGrp="1"/>
          </p:cNvSpPr>
          <p:nvPr>
            <p:ph type="subTitle" idx="8"/>
          </p:nvPr>
        </p:nvSpPr>
        <p:spPr>
          <a:xfrm>
            <a:off x="8041833" y="3119451"/>
            <a:ext cx="3199200" cy="70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381" name="Google Shape;381;p13"/>
          <p:cNvSpPr txBox="1">
            <a:spLocks noGrp="1"/>
          </p:cNvSpPr>
          <p:nvPr>
            <p:ph type="title" idx="9" hasCustomPrompt="1"/>
          </p:nvPr>
        </p:nvSpPr>
        <p:spPr>
          <a:xfrm>
            <a:off x="8108887" y="1807504"/>
            <a:ext cx="857200" cy="742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2"/>
              </a:buClr>
              <a:buSzPts val="3800"/>
              <a:buNone/>
              <a:defRPr/>
            </a:lvl1pPr>
            <a:lvl2pPr lvl="1" algn="l" rtl="0">
              <a:spcBef>
                <a:spcPts val="0"/>
              </a:spcBef>
              <a:spcAft>
                <a:spcPts val="0"/>
              </a:spcAft>
              <a:buClr>
                <a:schemeClr val="dk2"/>
              </a:buClr>
              <a:buSzPts val="3800"/>
              <a:buNone/>
              <a:defRPr sz="5067">
                <a:solidFill>
                  <a:schemeClr val="dk2"/>
                </a:solidFill>
              </a:defRPr>
            </a:lvl2pPr>
            <a:lvl3pPr lvl="2" algn="l" rtl="0">
              <a:spcBef>
                <a:spcPts val="0"/>
              </a:spcBef>
              <a:spcAft>
                <a:spcPts val="0"/>
              </a:spcAft>
              <a:buClr>
                <a:schemeClr val="dk2"/>
              </a:buClr>
              <a:buSzPts val="3800"/>
              <a:buNone/>
              <a:defRPr sz="5067">
                <a:solidFill>
                  <a:schemeClr val="dk2"/>
                </a:solidFill>
              </a:defRPr>
            </a:lvl3pPr>
            <a:lvl4pPr lvl="3" algn="l" rtl="0">
              <a:spcBef>
                <a:spcPts val="0"/>
              </a:spcBef>
              <a:spcAft>
                <a:spcPts val="0"/>
              </a:spcAft>
              <a:buClr>
                <a:schemeClr val="dk2"/>
              </a:buClr>
              <a:buSzPts val="3800"/>
              <a:buNone/>
              <a:defRPr sz="5067">
                <a:solidFill>
                  <a:schemeClr val="dk2"/>
                </a:solidFill>
              </a:defRPr>
            </a:lvl4pPr>
            <a:lvl5pPr lvl="4" algn="l" rtl="0">
              <a:spcBef>
                <a:spcPts val="0"/>
              </a:spcBef>
              <a:spcAft>
                <a:spcPts val="0"/>
              </a:spcAft>
              <a:buClr>
                <a:schemeClr val="dk2"/>
              </a:buClr>
              <a:buSzPts val="3800"/>
              <a:buNone/>
              <a:defRPr sz="5067">
                <a:solidFill>
                  <a:schemeClr val="dk2"/>
                </a:solidFill>
              </a:defRPr>
            </a:lvl5pPr>
            <a:lvl6pPr lvl="5" algn="l" rtl="0">
              <a:spcBef>
                <a:spcPts val="0"/>
              </a:spcBef>
              <a:spcAft>
                <a:spcPts val="0"/>
              </a:spcAft>
              <a:buClr>
                <a:schemeClr val="dk2"/>
              </a:buClr>
              <a:buSzPts val="3800"/>
              <a:buNone/>
              <a:defRPr sz="5067">
                <a:solidFill>
                  <a:schemeClr val="dk2"/>
                </a:solidFill>
              </a:defRPr>
            </a:lvl6pPr>
            <a:lvl7pPr lvl="6" algn="l" rtl="0">
              <a:spcBef>
                <a:spcPts val="0"/>
              </a:spcBef>
              <a:spcAft>
                <a:spcPts val="0"/>
              </a:spcAft>
              <a:buClr>
                <a:schemeClr val="dk2"/>
              </a:buClr>
              <a:buSzPts val="3800"/>
              <a:buNone/>
              <a:defRPr sz="5067">
                <a:solidFill>
                  <a:schemeClr val="dk2"/>
                </a:solidFill>
              </a:defRPr>
            </a:lvl7pPr>
            <a:lvl8pPr lvl="7" algn="l" rtl="0">
              <a:spcBef>
                <a:spcPts val="0"/>
              </a:spcBef>
              <a:spcAft>
                <a:spcPts val="0"/>
              </a:spcAft>
              <a:buClr>
                <a:schemeClr val="dk2"/>
              </a:buClr>
              <a:buSzPts val="3800"/>
              <a:buNone/>
              <a:defRPr sz="5067">
                <a:solidFill>
                  <a:schemeClr val="dk2"/>
                </a:solidFill>
              </a:defRPr>
            </a:lvl8pPr>
            <a:lvl9pPr lvl="8" algn="l" rtl="0">
              <a:spcBef>
                <a:spcPts val="0"/>
              </a:spcBef>
              <a:spcAft>
                <a:spcPts val="0"/>
              </a:spcAft>
              <a:buClr>
                <a:schemeClr val="dk2"/>
              </a:buClr>
              <a:buSzPts val="3800"/>
              <a:buNone/>
              <a:defRPr sz="5067">
                <a:solidFill>
                  <a:schemeClr val="dk2"/>
                </a:solidFill>
              </a:defRPr>
            </a:lvl9pPr>
          </a:lstStyle>
          <a:p>
            <a:r>
              <a:t>xx%</a:t>
            </a:r>
          </a:p>
        </p:txBody>
      </p:sp>
      <p:sp>
        <p:nvSpPr>
          <p:cNvPr id="382" name="Google Shape;382;p13"/>
          <p:cNvSpPr txBox="1">
            <a:spLocks noGrp="1"/>
          </p:cNvSpPr>
          <p:nvPr>
            <p:ph type="subTitle" idx="13"/>
          </p:nvPr>
        </p:nvSpPr>
        <p:spPr>
          <a:xfrm>
            <a:off x="8041833" y="4884767"/>
            <a:ext cx="3199200" cy="54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a:buNone/>
              <a:defRPr sz="2400">
                <a:solidFill>
                  <a:schemeClr val="lt1"/>
                </a:solidFill>
                <a:latin typeface="Russo One"/>
                <a:ea typeface="Russo One"/>
                <a:cs typeface="Russo One"/>
                <a:sym typeface="Russo One"/>
              </a:defRPr>
            </a:lvl1pPr>
            <a:lvl2pPr lvl="1" rtl="0">
              <a:lnSpc>
                <a:spcPct val="100000"/>
              </a:lnSpc>
              <a:spcBef>
                <a:spcPts val="0"/>
              </a:spcBef>
              <a:spcAft>
                <a:spcPts val="0"/>
              </a:spcAft>
              <a:buSzPts val="2400"/>
              <a:buFont typeface="Unna"/>
              <a:buNone/>
              <a:defRPr sz="3200">
                <a:latin typeface="Unna"/>
                <a:ea typeface="Unna"/>
                <a:cs typeface="Unna"/>
                <a:sym typeface="Unna"/>
              </a:defRPr>
            </a:lvl2pPr>
            <a:lvl3pPr lvl="2" rtl="0">
              <a:lnSpc>
                <a:spcPct val="100000"/>
              </a:lnSpc>
              <a:spcBef>
                <a:spcPts val="0"/>
              </a:spcBef>
              <a:spcAft>
                <a:spcPts val="0"/>
              </a:spcAft>
              <a:buSzPts val="2400"/>
              <a:buFont typeface="Unna"/>
              <a:buNone/>
              <a:defRPr sz="3200">
                <a:latin typeface="Unna"/>
                <a:ea typeface="Unna"/>
                <a:cs typeface="Unna"/>
                <a:sym typeface="Unna"/>
              </a:defRPr>
            </a:lvl3pPr>
            <a:lvl4pPr lvl="3" rtl="0">
              <a:lnSpc>
                <a:spcPct val="100000"/>
              </a:lnSpc>
              <a:spcBef>
                <a:spcPts val="0"/>
              </a:spcBef>
              <a:spcAft>
                <a:spcPts val="0"/>
              </a:spcAft>
              <a:buSzPts val="2400"/>
              <a:buFont typeface="Unna"/>
              <a:buNone/>
              <a:defRPr sz="3200">
                <a:latin typeface="Unna"/>
                <a:ea typeface="Unna"/>
                <a:cs typeface="Unna"/>
                <a:sym typeface="Unna"/>
              </a:defRPr>
            </a:lvl4pPr>
            <a:lvl5pPr lvl="4" rtl="0">
              <a:lnSpc>
                <a:spcPct val="100000"/>
              </a:lnSpc>
              <a:spcBef>
                <a:spcPts val="0"/>
              </a:spcBef>
              <a:spcAft>
                <a:spcPts val="0"/>
              </a:spcAft>
              <a:buSzPts val="2400"/>
              <a:buFont typeface="Unna"/>
              <a:buNone/>
              <a:defRPr sz="3200">
                <a:latin typeface="Unna"/>
                <a:ea typeface="Unna"/>
                <a:cs typeface="Unna"/>
                <a:sym typeface="Unna"/>
              </a:defRPr>
            </a:lvl5pPr>
            <a:lvl6pPr lvl="5" rtl="0">
              <a:lnSpc>
                <a:spcPct val="100000"/>
              </a:lnSpc>
              <a:spcBef>
                <a:spcPts val="0"/>
              </a:spcBef>
              <a:spcAft>
                <a:spcPts val="0"/>
              </a:spcAft>
              <a:buSzPts val="2400"/>
              <a:buFont typeface="Unna"/>
              <a:buNone/>
              <a:defRPr sz="3200">
                <a:latin typeface="Unna"/>
                <a:ea typeface="Unna"/>
                <a:cs typeface="Unna"/>
                <a:sym typeface="Unna"/>
              </a:defRPr>
            </a:lvl6pPr>
            <a:lvl7pPr lvl="6" rtl="0">
              <a:lnSpc>
                <a:spcPct val="100000"/>
              </a:lnSpc>
              <a:spcBef>
                <a:spcPts val="0"/>
              </a:spcBef>
              <a:spcAft>
                <a:spcPts val="0"/>
              </a:spcAft>
              <a:buSzPts val="2400"/>
              <a:buFont typeface="Unna"/>
              <a:buNone/>
              <a:defRPr sz="3200">
                <a:latin typeface="Unna"/>
                <a:ea typeface="Unna"/>
                <a:cs typeface="Unna"/>
                <a:sym typeface="Unna"/>
              </a:defRPr>
            </a:lvl7pPr>
            <a:lvl8pPr lvl="7" rtl="0">
              <a:lnSpc>
                <a:spcPct val="100000"/>
              </a:lnSpc>
              <a:spcBef>
                <a:spcPts val="0"/>
              </a:spcBef>
              <a:spcAft>
                <a:spcPts val="0"/>
              </a:spcAft>
              <a:buSzPts val="2400"/>
              <a:buFont typeface="Unna"/>
              <a:buNone/>
              <a:defRPr sz="3200">
                <a:latin typeface="Unna"/>
                <a:ea typeface="Unna"/>
                <a:cs typeface="Unna"/>
                <a:sym typeface="Unna"/>
              </a:defRPr>
            </a:lvl8pPr>
            <a:lvl9pPr lvl="8" rtl="0">
              <a:lnSpc>
                <a:spcPct val="100000"/>
              </a:lnSpc>
              <a:spcBef>
                <a:spcPts val="0"/>
              </a:spcBef>
              <a:spcAft>
                <a:spcPts val="0"/>
              </a:spcAft>
              <a:buSzPts val="2400"/>
              <a:buFont typeface="Unna"/>
              <a:buNone/>
              <a:defRPr sz="3200">
                <a:latin typeface="Unna"/>
                <a:ea typeface="Unna"/>
                <a:cs typeface="Unna"/>
                <a:sym typeface="Unna"/>
              </a:defRPr>
            </a:lvl9pPr>
          </a:lstStyle>
          <a:p>
            <a:r>
              <a:rPr lang="en-US"/>
              <a:t>Click to edit Master subtitle style</a:t>
            </a:r>
            <a:endParaRPr/>
          </a:p>
        </p:txBody>
      </p:sp>
      <p:sp>
        <p:nvSpPr>
          <p:cNvPr id="383" name="Google Shape;383;p13"/>
          <p:cNvSpPr txBox="1">
            <a:spLocks noGrp="1"/>
          </p:cNvSpPr>
          <p:nvPr>
            <p:ph type="subTitle" idx="14"/>
          </p:nvPr>
        </p:nvSpPr>
        <p:spPr>
          <a:xfrm>
            <a:off x="8041833" y="5429384"/>
            <a:ext cx="3199200" cy="70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384" name="Google Shape;384;p13"/>
          <p:cNvSpPr txBox="1">
            <a:spLocks noGrp="1"/>
          </p:cNvSpPr>
          <p:nvPr>
            <p:ph type="title" idx="15" hasCustomPrompt="1"/>
          </p:nvPr>
        </p:nvSpPr>
        <p:spPr>
          <a:xfrm>
            <a:off x="8108900" y="4131600"/>
            <a:ext cx="857200" cy="742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2"/>
              </a:buClr>
              <a:buSzPts val="3800"/>
              <a:buNone/>
              <a:defRPr sz="3467"/>
            </a:lvl1pPr>
            <a:lvl2pPr lvl="1" algn="l" rtl="0">
              <a:spcBef>
                <a:spcPts val="0"/>
              </a:spcBef>
              <a:spcAft>
                <a:spcPts val="0"/>
              </a:spcAft>
              <a:buClr>
                <a:schemeClr val="dk2"/>
              </a:buClr>
              <a:buSzPts val="3800"/>
              <a:buNone/>
              <a:defRPr sz="5067">
                <a:solidFill>
                  <a:schemeClr val="dk2"/>
                </a:solidFill>
              </a:defRPr>
            </a:lvl2pPr>
            <a:lvl3pPr lvl="2" algn="l" rtl="0">
              <a:spcBef>
                <a:spcPts val="0"/>
              </a:spcBef>
              <a:spcAft>
                <a:spcPts val="0"/>
              </a:spcAft>
              <a:buClr>
                <a:schemeClr val="dk2"/>
              </a:buClr>
              <a:buSzPts val="3800"/>
              <a:buNone/>
              <a:defRPr sz="5067">
                <a:solidFill>
                  <a:schemeClr val="dk2"/>
                </a:solidFill>
              </a:defRPr>
            </a:lvl3pPr>
            <a:lvl4pPr lvl="3" algn="l" rtl="0">
              <a:spcBef>
                <a:spcPts val="0"/>
              </a:spcBef>
              <a:spcAft>
                <a:spcPts val="0"/>
              </a:spcAft>
              <a:buClr>
                <a:schemeClr val="dk2"/>
              </a:buClr>
              <a:buSzPts val="3800"/>
              <a:buNone/>
              <a:defRPr sz="5067">
                <a:solidFill>
                  <a:schemeClr val="dk2"/>
                </a:solidFill>
              </a:defRPr>
            </a:lvl4pPr>
            <a:lvl5pPr lvl="4" algn="l" rtl="0">
              <a:spcBef>
                <a:spcPts val="0"/>
              </a:spcBef>
              <a:spcAft>
                <a:spcPts val="0"/>
              </a:spcAft>
              <a:buClr>
                <a:schemeClr val="dk2"/>
              </a:buClr>
              <a:buSzPts val="3800"/>
              <a:buNone/>
              <a:defRPr sz="5067">
                <a:solidFill>
                  <a:schemeClr val="dk2"/>
                </a:solidFill>
              </a:defRPr>
            </a:lvl5pPr>
            <a:lvl6pPr lvl="5" algn="l" rtl="0">
              <a:spcBef>
                <a:spcPts val="0"/>
              </a:spcBef>
              <a:spcAft>
                <a:spcPts val="0"/>
              </a:spcAft>
              <a:buClr>
                <a:schemeClr val="dk2"/>
              </a:buClr>
              <a:buSzPts val="3800"/>
              <a:buNone/>
              <a:defRPr sz="5067">
                <a:solidFill>
                  <a:schemeClr val="dk2"/>
                </a:solidFill>
              </a:defRPr>
            </a:lvl6pPr>
            <a:lvl7pPr lvl="6" algn="l" rtl="0">
              <a:spcBef>
                <a:spcPts val="0"/>
              </a:spcBef>
              <a:spcAft>
                <a:spcPts val="0"/>
              </a:spcAft>
              <a:buClr>
                <a:schemeClr val="dk2"/>
              </a:buClr>
              <a:buSzPts val="3800"/>
              <a:buNone/>
              <a:defRPr sz="5067">
                <a:solidFill>
                  <a:schemeClr val="dk2"/>
                </a:solidFill>
              </a:defRPr>
            </a:lvl7pPr>
            <a:lvl8pPr lvl="7" algn="l" rtl="0">
              <a:spcBef>
                <a:spcPts val="0"/>
              </a:spcBef>
              <a:spcAft>
                <a:spcPts val="0"/>
              </a:spcAft>
              <a:buClr>
                <a:schemeClr val="dk2"/>
              </a:buClr>
              <a:buSzPts val="3800"/>
              <a:buNone/>
              <a:defRPr sz="5067">
                <a:solidFill>
                  <a:schemeClr val="dk2"/>
                </a:solidFill>
              </a:defRPr>
            </a:lvl8pPr>
            <a:lvl9pPr lvl="8" algn="l" rtl="0">
              <a:spcBef>
                <a:spcPts val="0"/>
              </a:spcBef>
              <a:spcAft>
                <a:spcPts val="0"/>
              </a:spcAft>
              <a:buClr>
                <a:schemeClr val="dk2"/>
              </a:buClr>
              <a:buSzPts val="3800"/>
              <a:buNone/>
              <a:defRPr sz="5067">
                <a:solidFill>
                  <a:schemeClr val="dk2"/>
                </a:solidFill>
              </a:defRPr>
            </a:lvl9pPr>
          </a:lstStyle>
          <a:p>
            <a:r>
              <a:t>xx%</a:t>
            </a:r>
          </a:p>
        </p:txBody>
      </p:sp>
      <p:sp>
        <p:nvSpPr>
          <p:cNvPr id="385" name="Google Shape;385;p13"/>
          <p:cNvSpPr txBox="1">
            <a:spLocks noGrp="1"/>
          </p:cNvSpPr>
          <p:nvPr>
            <p:ph type="subTitle" idx="16"/>
          </p:nvPr>
        </p:nvSpPr>
        <p:spPr>
          <a:xfrm>
            <a:off x="4496400" y="2576279"/>
            <a:ext cx="3199200" cy="54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a:buNone/>
              <a:defRPr sz="2400">
                <a:solidFill>
                  <a:schemeClr val="lt1"/>
                </a:solidFill>
                <a:latin typeface="Russo One"/>
                <a:ea typeface="Russo One"/>
                <a:cs typeface="Russo One"/>
                <a:sym typeface="Russo One"/>
              </a:defRPr>
            </a:lvl1pPr>
            <a:lvl2pPr lvl="1" rtl="0">
              <a:lnSpc>
                <a:spcPct val="100000"/>
              </a:lnSpc>
              <a:spcBef>
                <a:spcPts val="0"/>
              </a:spcBef>
              <a:spcAft>
                <a:spcPts val="0"/>
              </a:spcAft>
              <a:buSzPts val="2400"/>
              <a:buFont typeface="Unna"/>
              <a:buNone/>
              <a:defRPr sz="3200">
                <a:latin typeface="Unna"/>
                <a:ea typeface="Unna"/>
                <a:cs typeface="Unna"/>
                <a:sym typeface="Unna"/>
              </a:defRPr>
            </a:lvl2pPr>
            <a:lvl3pPr lvl="2" rtl="0">
              <a:lnSpc>
                <a:spcPct val="100000"/>
              </a:lnSpc>
              <a:spcBef>
                <a:spcPts val="0"/>
              </a:spcBef>
              <a:spcAft>
                <a:spcPts val="0"/>
              </a:spcAft>
              <a:buSzPts val="2400"/>
              <a:buFont typeface="Unna"/>
              <a:buNone/>
              <a:defRPr sz="3200">
                <a:latin typeface="Unna"/>
                <a:ea typeface="Unna"/>
                <a:cs typeface="Unna"/>
                <a:sym typeface="Unna"/>
              </a:defRPr>
            </a:lvl3pPr>
            <a:lvl4pPr lvl="3" rtl="0">
              <a:lnSpc>
                <a:spcPct val="100000"/>
              </a:lnSpc>
              <a:spcBef>
                <a:spcPts val="0"/>
              </a:spcBef>
              <a:spcAft>
                <a:spcPts val="0"/>
              </a:spcAft>
              <a:buSzPts val="2400"/>
              <a:buFont typeface="Unna"/>
              <a:buNone/>
              <a:defRPr sz="3200">
                <a:latin typeface="Unna"/>
                <a:ea typeface="Unna"/>
                <a:cs typeface="Unna"/>
                <a:sym typeface="Unna"/>
              </a:defRPr>
            </a:lvl4pPr>
            <a:lvl5pPr lvl="4" rtl="0">
              <a:lnSpc>
                <a:spcPct val="100000"/>
              </a:lnSpc>
              <a:spcBef>
                <a:spcPts val="0"/>
              </a:spcBef>
              <a:spcAft>
                <a:spcPts val="0"/>
              </a:spcAft>
              <a:buSzPts val="2400"/>
              <a:buFont typeface="Unna"/>
              <a:buNone/>
              <a:defRPr sz="3200">
                <a:latin typeface="Unna"/>
                <a:ea typeface="Unna"/>
                <a:cs typeface="Unna"/>
                <a:sym typeface="Unna"/>
              </a:defRPr>
            </a:lvl5pPr>
            <a:lvl6pPr lvl="5" rtl="0">
              <a:lnSpc>
                <a:spcPct val="100000"/>
              </a:lnSpc>
              <a:spcBef>
                <a:spcPts val="0"/>
              </a:spcBef>
              <a:spcAft>
                <a:spcPts val="0"/>
              </a:spcAft>
              <a:buSzPts val="2400"/>
              <a:buFont typeface="Unna"/>
              <a:buNone/>
              <a:defRPr sz="3200">
                <a:latin typeface="Unna"/>
                <a:ea typeface="Unna"/>
                <a:cs typeface="Unna"/>
                <a:sym typeface="Unna"/>
              </a:defRPr>
            </a:lvl6pPr>
            <a:lvl7pPr lvl="6" rtl="0">
              <a:lnSpc>
                <a:spcPct val="100000"/>
              </a:lnSpc>
              <a:spcBef>
                <a:spcPts val="0"/>
              </a:spcBef>
              <a:spcAft>
                <a:spcPts val="0"/>
              </a:spcAft>
              <a:buSzPts val="2400"/>
              <a:buFont typeface="Unna"/>
              <a:buNone/>
              <a:defRPr sz="3200">
                <a:latin typeface="Unna"/>
                <a:ea typeface="Unna"/>
                <a:cs typeface="Unna"/>
                <a:sym typeface="Unna"/>
              </a:defRPr>
            </a:lvl7pPr>
            <a:lvl8pPr lvl="7" rtl="0">
              <a:lnSpc>
                <a:spcPct val="100000"/>
              </a:lnSpc>
              <a:spcBef>
                <a:spcPts val="0"/>
              </a:spcBef>
              <a:spcAft>
                <a:spcPts val="0"/>
              </a:spcAft>
              <a:buSzPts val="2400"/>
              <a:buFont typeface="Unna"/>
              <a:buNone/>
              <a:defRPr sz="3200">
                <a:latin typeface="Unna"/>
                <a:ea typeface="Unna"/>
                <a:cs typeface="Unna"/>
                <a:sym typeface="Unna"/>
              </a:defRPr>
            </a:lvl8pPr>
            <a:lvl9pPr lvl="8" rtl="0">
              <a:lnSpc>
                <a:spcPct val="100000"/>
              </a:lnSpc>
              <a:spcBef>
                <a:spcPts val="0"/>
              </a:spcBef>
              <a:spcAft>
                <a:spcPts val="0"/>
              </a:spcAft>
              <a:buSzPts val="2400"/>
              <a:buFont typeface="Unna"/>
              <a:buNone/>
              <a:defRPr sz="3200">
                <a:latin typeface="Unna"/>
                <a:ea typeface="Unna"/>
                <a:cs typeface="Unna"/>
                <a:sym typeface="Unna"/>
              </a:defRPr>
            </a:lvl9pPr>
          </a:lstStyle>
          <a:p>
            <a:r>
              <a:rPr lang="en-US"/>
              <a:t>Click to edit Master subtitle style</a:t>
            </a:r>
            <a:endParaRPr/>
          </a:p>
        </p:txBody>
      </p:sp>
      <p:sp>
        <p:nvSpPr>
          <p:cNvPr id="386" name="Google Shape;386;p13"/>
          <p:cNvSpPr txBox="1">
            <a:spLocks noGrp="1"/>
          </p:cNvSpPr>
          <p:nvPr>
            <p:ph type="subTitle" idx="17"/>
          </p:nvPr>
        </p:nvSpPr>
        <p:spPr>
          <a:xfrm>
            <a:off x="4496400" y="3120633"/>
            <a:ext cx="3199200" cy="70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387" name="Google Shape;387;p13"/>
          <p:cNvSpPr txBox="1">
            <a:spLocks noGrp="1"/>
          </p:cNvSpPr>
          <p:nvPr>
            <p:ph type="title" idx="18" hasCustomPrompt="1"/>
          </p:nvPr>
        </p:nvSpPr>
        <p:spPr>
          <a:xfrm>
            <a:off x="4568236" y="1808871"/>
            <a:ext cx="857200" cy="742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2"/>
              </a:buClr>
              <a:buSzPts val="3800"/>
              <a:buNone/>
              <a:defRPr/>
            </a:lvl1pPr>
            <a:lvl2pPr lvl="1" algn="l" rtl="0">
              <a:spcBef>
                <a:spcPts val="0"/>
              </a:spcBef>
              <a:spcAft>
                <a:spcPts val="0"/>
              </a:spcAft>
              <a:buClr>
                <a:schemeClr val="dk2"/>
              </a:buClr>
              <a:buSzPts val="3800"/>
              <a:buNone/>
              <a:defRPr sz="5067">
                <a:solidFill>
                  <a:schemeClr val="dk2"/>
                </a:solidFill>
              </a:defRPr>
            </a:lvl2pPr>
            <a:lvl3pPr lvl="2" algn="l" rtl="0">
              <a:spcBef>
                <a:spcPts val="0"/>
              </a:spcBef>
              <a:spcAft>
                <a:spcPts val="0"/>
              </a:spcAft>
              <a:buClr>
                <a:schemeClr val="dk2"/>
              </a:buClr>
              <a:buSzPts val="3800"/>
              <a:buNone/>
              <a:defRPr sz="5067">
                <a:solidFill>
                  <a:schemeClr val="dk2"/>
                </a:solidFill>
              </a:defRPr>
            </a:lvl3pPr>
            <a:lvl4pPr lvl="3" algn="l" rtl="0">
              <a:spcBef>
                <a:spcPts val="0"/>
              </a:spcBef>
              <a:spcAft>
                <a:spcPts val="0"/>
              </a:spcAft>
              <a:buClr>
                <a:schemeClr val="dk2"/>
              </a:buClr>
              <a:buSzPts val="3800"/>
              <a:buNone/>
              <a:defRPr sz="5067">
                <a:solidFill>
                  <a:schemeClr val="dk2"/>
                </a:solidFill>
              </a:defRPr>
            </a:lvl4pPr>
            <a:lvl5pPr lvl="4" algn="l" rtl="0">
              <a:spcBef>
                <a:spcPts val="0"/>
              </a:spcBef>
              <a:spcAft>
                <a:spcPts val="0"/>
              </a:spcAft>
              <a:buClr>
                <a:schemeClr val="dk2"/>
              </a:buClr>
              <a:buSzPts val="3800"/>
              <a:buNone/>
              <a:defRPr sz="5067">
                <a:solidFill>
                  <a:schemeClr val="dk2"/>
                </a:solidFill>
              </a:defRPr>
            </a:lvl5pPr>
            <a:lvl6pPr lvl="5" algn="l" rtl="0">
              <a:spcBef>
                <a:spcPts val="0"/>
              </a:spcBef>
              <a:spcAft>
                <a:spcPts val="0"/>
              </a:spcAft>
              <a:buClr>
                <a:schemeClr val="dk2"/>
              </a:buClr>
              <a:buSzPts val="3800"/>
              <a:buNone/>
              <a:defRPr sz="5067">
                <a:solidFill>
                  <a:schemeClr val="dk2"/>
                </a:solidFill>
              </a:defRPr>
            </a:lvl6pPr>
            <a:lvl7pPr lvl="6" algn="l" rtl="0">
              <a:spcBef>
                <a:spcPts val="0"/>
              </a:spcBef>
              <a:spcAft>
                <a:spcPts val="0"/>
              </a:spcAft>
              <a:buClr>
                <a:schemeClr val="dk2"/>
              </a:buClr>
              <a:buSzPts val="3800"/>
              <a:buNone/>
              <a:defRPr sz="5067">
                <a:solidFill>
                  <a:schemeClr val="dk2"/>
                </a:solidFill>
              </a:defRPr>
            </a:lvl7pPr>
            <a:lvl8pPr lvl="7" algn="l" rtl="0">
              <a:spcBef>
                <a:spcPts val="0"/>
              </a:spcBef>
              <a:spcAft>
                <a:spcPts val="0"/>
              </a:spcAft>
              <a:buClr>
                <a:schemeClr val="dk2"/>
              </a:buClr>
              <a:buSzPts val="3800"/>
              <a:buNone/>
              <a:defRPr sz="5067">
                <a:solidFill>
                  <a:schemeClr val="dk2"/>
                </a:solidFill>
              </a:defRPr>
            </a:lvl8pPr>
            <a:lvl9pPr lvl="8" algn="l" rtl="0">
              <a:spcBef>
                <a:spcPts val="0"/>
              </a:spcBef>
              <a:spcAft>
                <a:spcPts val="0"/>
              </a:spcAft>
              <a:buClr>
                <a:schemeClr val="dk2"/>
              </a:buClr>
              <a:buSzPts val="3800"/>
              <a:buNone/>
              <a:defRPr sz="5067">
                <a:solidFill>
                  <a:schemeClr val="dk2"/>
                </a:solidFill>
              </a:defRPr>
            </a:lvl9pPr>
          </a:lstStyle>
          <a:p>
            <a:r>
              <a:t>xx%</a:t>
            </a:r>
          </a:p>
        </p:txBody>
      </p:sp>
      <p:sp>
        <p:nvSpPr>
          <p:cNvPr id="388" name="Google Shape;388;p13"/>
          <p:cNvSpPr txBox="1">
            <a:spLocks noGrp="1"/>
          </p:cNvSpPr>
          <p:nvPr>
            <p:ph type="subTitle" idx="19"/>
          </p:nvPr>
        </p:nvSpPr>
        <p:spPr>
          <a:xfrm>
            <a:off x="4496400" y="4886204"/>
            <a:ext cx="3199200" cy="54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a:buNone/>
              <a:defRPr sz="2400">
                <a:solidFill>
                  <a:schemeClr val="lt1"/>
                </a:solidFill>
                <a:latin typeface="Russo One"/>
                <a:ea typeface="Russo One"/>
                <a:cs typeface="Russo One"/>
                <a:sym typeface="Russo One"/>
              </a:defRPr>
            </a:lvl1pPr>
            <a:lvl2pPr lvl="1" rtl="0">
              <a:lnSpc>
                <a:spcPct val="100000"/>
              </a:lnSpc>
              <a:spcBef>
                <a:spcPts val="0"/>
              </a:spcBef>
              <a:spcAft>
                <a:spcPts val="0"/>
              </a:spcAft>
              <a:buSzPts val="2400"/>
              <a:buFont typeface="Unna"/>
              <a:buNone/>
              <a:defRPr sz="3200">
                <a:latin typeface="Unna"/>
                <a:ea typeface="Unna"/>
                <a:cs typeface="Unna"/>
                <a:sym typeface="Unna"/>
              </a:defRPr>
            </a:lvl2pPr>
            <a:lvl3pPr lvl="2" rtl="0">
              <a:lnSpc>
                <a:spcPct val="100000"/>
              </a:lnSpc>
              <a:spcBef>
                <a:spcPts val="0"/>
              </a:spcBef>
              <a:spcAft>
                <a:spcPts val="0"/>
              </a:spcAft>
              <a:buSzPts val="2400"/>
              <a:buFont typeface="Unna"/>
              <a:buNone/>
              <a:defRPr sz="3200">
                <a:latin typeface="Unna"/>
                <a:ea typeface="Unna"/>
                <a:cs typeface="Unna"/>
                <a:sym typeface="Unna"/>
              </a:defRPr>
            </a:lvl3pPr>
            <a:lvl4pPr lvl="3" rtl="0">
              <a:lnSpc>
                <a:spcPct val="100000"/>
              </a:lnSpc>
              <a:spcBef>
                <a:spcPts val="0"/>
              </a:spcBef>
              <a:spcAft>
                <a:spcPts val="0"/>
              </a:spcAft>
              <a:buSzPts val="2400"/>
              <a:buFont typeface="Unna"/>
              <a:buNone/>
              <a:defRPr sz="3200">
                <a:latin typeface="Unna"/>
                <a:ea typeface="Unna"/>
                <a:cs typeface="Unna"/>
                <a:sym typeface="Unna"/>
              </a:defRPr>
            </a:lvl4pPr>
            <a:lvl5pPr lvl="4" rtl="0">
              <a:lnSpc>
                <a:spcPct val="100000"/>
              </a:lnSpc>
              <a:spcBef>
                <a:spcPts val="0"/>
              </a:spcBef>
              <a:spcAft>
                <a:spcPts val="0"/>
              </a:spcAft>
              <a:buSzPts val="2400"/>
              <a:buFont typeface="Unna"/>
              <a:buNone/>
              <a:defRPr sz="3200">
                <a:latin typeface="Unna"/>
                <a:ea typeface="Unna"/>
                <a:cs typeface="Unna"/>
                <a:sym typeface="Unna"/>
              </a:defRPr>
            </a:lvl5pPr>
            <a:lvl6pPr lvl="5" rtl="0">
              <a:lnSpc>
                <a:spcPct val="100000"/>
              </a:lnSpc>
              <a:spcBef>
                <a:spcPts val="0"/>
              </a:spcBef>
              <a:spcAft>
                <a:spcPts val="0"/>
              </a:spcAft>
              <a:buSzPts val="2400"/>
              <a:buFont typeface="Unna"/>
              <a:buNone/>
              <a:defRPr sz="3200">
                <a:latin typeface="Unna"/>
                <a:ea typeface="Unna"/>
                <a:cs typeface="Unna"/>
                <a:sym typeface="Unna"/>
              </a:defRPr>
            </a:lvl6pPr>
            <a:lvl7pPr lvl="6" rtl="0">
              <a:lnSpc>
                <a:spcPct val="100000"/>
              </a:lnSpc>
              <a:spcBef>
                <a:spcPts val="0"/>
              </a:spcBef>
              <a:spcAft>
                <a:spcPts val="0"/>
              </a:spcAft>
              <a:buSzPts val="2400"/>
              <a:buFont typeface="Unna"/>
              <a:buNone/>
              <a:defRPr sz="3200">
                <a:latin typeface="Unna"/>
                <a:ea typeface="Unna"/>
                <a:cs typeface="Unna"/>
                <a:sym typeface="Unna"/>
              </a:defRPr>
            </a:lvl7pPr>
            <a:lvl8pPr lvl="7" rtl="0">
              <a:lnSpc>
                <a:spcPct val="100000"/>
              </a:lnSpc>
              <a:spcBef>
                <a:spcPts val="0"/>
              </a:spcBef>
              <a:spcAft>
                <a:spcPts val="0"/>
              </a:spcAft>
              <a:buSzPts val="2400"/>
              <a:buFont typeface="Unna"/>
              <a:buNone/>
              <a:defRPr sz="3200">
                <a:latin typeface="Unna"/>
                <a:ea typeface="Unna"/>
                <a:cs typeface="Unna"/>
                <a:sym typeface="Unna"/>
              </a:defRPr>
            </a:lvl8pPr>
            <a:lvl9pPr lvl="8" rtl="0">
              <a:lnSpc>
                <a:spcPct val="100000"/>
              </a:lnSpc>
              <a:spcBef>
                <a:spcPts val="0"/>
              </a:spcBef>
              <a:spcAft>
                <a:spcPts val="0"/>
              </a:spcAft>
              <a:buSzPts val="2400"/>
              <a:buFont typeface="Unna"/>
              <a:buNone/>
              <a:defRPr sz="3200">
                <a:latin typeface="Unna"/>
                <a:ea typeface="Unna"/>
                <a:cs typeface="Unna"/>
                <a:sym typeface="Unna"/>
              </a:defRPr>
            </a:lvl9pPr>
          </a:lstStyle>
          <a:p>
            <a:r>
              <a:rPr lang="en-US"/>
              <a:t>Click to edit Master subtitle style</a:t>
            </a:r>
            <a:endParaRPr/>
          </a:p>
        </p:txBody>
      </p:sp>
      <p:sp>
        <p:nvSpPr>
          <p:cNvPr id="389" name="Google Shape;389;p13"/>
          <p:cNvSpPr txBox="1">
            <a:spLocks noGrp="1"/>
          </p:cNvSpPr>
          <p:nvPr>
            <p:ph type="subTitle" idx="20"/>
          </p:nvPr>
        </p:nvSpPr>
        <p:spPr>
          <a:xfrm>
            <a:off x="4496400" y="5430567"/>
            <a:ext cx="3199200" cy="70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390" name="Google Shape;390;p13"/>
          <p:cNvSpPr txBox="1">
            <a:spLocks noGrp="1"/>
          </p:cNvSpPr>
          <p:nvPr>
            <p:ph type="title" idx="21" hasCustomPrompt="1"/>
          </p:nvPr>
        </p:nvSpPr>
        <p:spPr>
          <a:xfrm>
            <a:off x="4568233" y="4133100"/>
            <a:ext cx="857200" cy="742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2"/>
              </a:buClr>
              <a:buSzPts val="3800"/>
              <a:buNone/>
              <a:defRPr sz="3467"/>
            </a:lvl1pPr>
            <a:lvl2pPr lvl="1" algn="l" rtl="0">
              <a:spcBef>
                <a:spcPts val="0"/>
              </a:spcBef>
              <a:spcAft>
                <a:spcPts val="0"/>
              </a:spcAft>
              <a:buClr>
                <a:schemeClr val="dk2"/>
              </a:buClr>
              <a:buSzPts val="3800"/>
              <a:buNone/>
              <a:defRPr sz="5067">
                <a:solidFill>
                  <a:schemeClr val="dk2"/>
                </a:solidFill>
              </a:defRPr>
            </a:lvl2pPr>
            <a:lvl3pPr lvl="2" algn="l" rtl="0">
              <a:spcBef>
                <a:spcPts val="0"/>
              </a:spcBef>
              <a:spcAft>
                <a:spcPts val="0"/>
              </a:spcAft>
              <a:buClr>
                <a:schemeClr val="dk2"/>
              </a:buClr>
              <a:buSzPts val="3800"/>
              <a:buNone/>
              <a:defRPr sz="5067">
                <a:solidFill>
                  <a:schemeClr val="dk2"/>
                </a:solidFill>
              </a:defRPr>
            </a:lvl3pPr>
            <a:lvl4pPr lvl="3" algn="l" rtl="0">
              <a:spcBef>
                <a:spcPts val="0"/>
              </a:spcBef>
              <a:spcAft>
                <a:spcPts val="0"/>
              </a:spcAft>
              <a:buClr>
                <a:schemeClr val="dk2"/>
              </a:buClr>
              <a:buSzPts val="3800"/>
              <a:buNone/>
              <a:defRPr sz="5067">
                <a:solidFill>
                  <a:schemeClr val="dk2"/>
                </a:solidFill>
              </a:defRPr>
            </a:lvl4pPr>
            <a:lvl5pPr lvl="4" algn="l" rtl="0">
              <a:spcBef>
                <a:spcPts val="0"/>
              </a:spcBef>
              <a:spcAft>
                <a:spcPts val="0"/>
              </a:spcAft>
              <a:buClr>
                <a:schemeClr val="dk2"/>
              </a:buClr>
              <a:buSzPts val="3800"/>
              <a:buNone/>
              <a:defRPr sz="5067">
                <a:solidFill>
                  <a:schemeClr val="dk2"/>
                </a:solidFill>
              </a:defRPr>
            </a:lvl5pPr>
            <a:lvl6pPr lvl="5" algn="l" rtl="0">
              <a:spcBef>
                <a:spcPts val="0"/>
              </a:spcBef>
              <a:spcAft>
                <a:spcPts val="0"/>
              </a:spcAft>
              <a:buClr>
                <a:schemeClr val="dk2"/>
              </a:buClr>
              <a:buSzPts val="3800"/>
              <a:buNone/>
              <a:defRPr sz="5067">
                <a:solidFill>
                  <a:schemeClr val="dk2"/>
                </a:solidFill>
              </a:defRPr>
            </a:lvl6pPr>
            <a:lvl7pPr lvl="6" algn="l" rtl="0">
              <a:spcBef>
                <a:spcPts val="0"/>
              </a:spcBef>
              <a:spcAft>
                <a:spcPts val="0"/>
              </a:spcAft>
              <a:buClr>
                <a:schemeClr val="dk2"/>
              </a:buClr>
              <a:buSzPts val="3800"/>
              <a:buNone/>
              <a:defRPr sz="5067">
                <a:solidFill>
                  <a:schemeClr val="dk2"/>
                </a:solidFill>
              </a:defRPr>
            </a:lvl7pPr>
            <a:lvl8pPr lvl="7" algn="l" rtl="0">
              <a:spcBef>
                <a:spcPts val="0"/>
              </a:spcBef>
              <a:spcAft>
                <a:spcPts val="0"/>
              </a:spcAft>
              <a:buClr>
                <a:schemeClr val="dk2"/>
              </a:buClr>
              <a:buSzPts val="3800"/>
              <a:buNone/>
              <a:defRPr sz="5067">
                <a:solidFill>
                  <a:schemeClr val="dk2"/>
                </a:solidFill>
              </a:defRPr>
            </a:lvl8pPr>
            <a:lvl9pPr lvl="8" algn="l" rtl="0">
              <a:spcBef>
                <a:spcPts val="0"/>
              </a:spcBef>
              <a:spcAft>
                <a:spcPts val="0"/>
              </a:spcAft>
              <a:buClr>
                <a:schemeClr val="dk2"/>
              </a:buClr>
              <a:buSzPts val="3800"/>
              <a:buNone/>
              <a:defRPr sz="5067">
                <a:solidFill>
                  <a:schemeClr val="dk2"/>
                </a:solidFill>
              </a:defRPr>
            </a:lvl9pPr>
          </a:lstStyle>
          <a:p>
            <a:r>
              <a:t>xx%</a:t>
            </a:r>
          </a:p>
        </p:txBody>
      </p:sp>
      <p:grpSp>
        <p:nvGrpSpPr>
          <p:cNvPr id="391" name="Google Shape;391;p13"/>
          <p:cNvGrpSpPr/>
          <p:nvPr/>
        </p:nvGrpSpPr>
        <p:grpSpPr>
          <a:xfrm>
            <a:off x="-257666" y="-688299"/>
            <a:ext cx="12193097" cy="9121817"/>
            <a:chOff x="-193250" y="-516225"/>
            <a:chExt cx="9144823" cy="6841363"/>
          </a:xfrm>
        </p:grpSpPr>
        <p:pic>
          <p:nvPicPr>
            <p:cNvPr id="392" name="Google Shape;392;p13"/>
            <p:cNvPicPr preferRelativeResize="0"/>
            <p:nvPr/>
          </p:nvPicPr>
          <p:blipFill>
            <a:blip r:embed="rId2">
              <a:alphaModFix amt="30000"/>
            </a:blip>
            <a:stretch>
              <a:fillRect/>
            </a:stretch>
          </p:blipFill>
          <p:spPr>
            <a:xfrm>
              <a:off x="-193250" y="2968712"/>
              <a:ext cx="4162851" cy="3356425"/>
            </a:xfrm>
            <a:prstGeom prst="rect">
              <a:avLst/>
            </a:prstGeom>
            <a:noFill/>
            <a:ln>
              <a:noFill/>
            </a:ln>
          </p:spPr>
        </p:pic>
        <p:pic>
          <p:nvPicPr>
            <p:cNvPr id="393" name="Google Shape;393;p13"/>
            <p:cNvPicPr preferRelativeResize="0"/>
            <p:nvPr/>
          </p:nvPicPr>
          <p:blipFill>
            <a:blip r:embed="rId3">
              <a:alphaModFix amt="30000"/>
            </a:blip>
            <a:stretch>
              <a:fillRect/>
            </a:stretch>
          </p:blipFill>
          <p:spPr>
            <a:xfrm>
              <a:off x="4460415" y="-516225"/>
              <a:ext cx="4403759" cy="2058350"/>
            </a:xfrm>
            <a:prstGeom prst="rect">
              <a:avLst/>
            </a:prstGeom>
            <a:noFill/>
            <a:ln>
              <a:noFill/>
            </a:ln>
          </p:spPr>
        </p:pic>
        <p:pic>
          <p:nvPicPr>
            <p:cNvPr id="394" name="Google Shape;394;p13"/>
            <p:cNvPicPr preferRelativeResize="0"/>
            <p:nvPr/>
          </p:nvPicPr>
          <p:blipFill>
            <a:blip r:embed="rId4">
              <a:alphaModFix amt="30000"/>
            </a:blip>
            <a:stretch>
              <a:fillRect/>
            </a:stretch>
          </p:blipFill>
          <p:spPr>
            <a:xfrm rot="5400000">
              <a:off x="138350" y="-415500"/>
              <a:ext cx="2480650" cy="2827851"/>
            </a:xfrm>
            <a:prstGeom prst="rect">
              <a:avLst/>
            </a:prstGeom>
            <a:noFill/>
            <a:ln>
              <a:noFill/>
            </a:ln>
          </p:spPr>
        </p:pic>
        <p:pic>
          <p:nvPicPr>
            <p:cNvPr id="395" name="Google Shape;395;p13"/>
            <p:cNvPicPr preferRelativeResize="0"/>
            <p:nvPr/>
          </p:nvPicPr>
          <p:blipFill>
            <a:blip r:embed="rId5">
              <a:alphaModFix amt="30000"/>
            </a:blip>
            <a:stretch>
              <a:fillRect/>
            </a:stretch>
          </p:blipFill>
          <p:spPr>
            <a:xfrm>
              <a:off x="3808375" y="2154920"/>
              <a:ext cx="5143199" cy="2562174"/>
            </a:xfrm>
            <a:prstGeom prst="rect">
              <a:avLst/>
            </a:prstGeom>
            <a:noFill/>
            <a:ln>
              <a:noFill/>
            </a:ln>
          </p:spPr>
        </p:pic>
      </p:grpSp>
      <p:grpSp>
        <p:nvGrpSpPr>
          <p:cNvPr id="396" name="Google Shape;396;p13"/>
          <p:cNvGrpSpPr/>
          <p:nvPr/>
        </p:nvGrpSpPr>
        <p:grpSpPr>
          <a:xfrm rot="5400000">
            <a:off x="8849830" y="-444691"/>
            <a:ext cx="4022001" cy="3086353"/>
            <a:chOff x="6661153" y="-78200"/>
            <a:chExt cx="3016501" cy="2314764"/>
          </a:xfrm>
        </p:grpSpPr>
        <p:sp>
          <p:nvSpPr>
            <p:cNvPr id="397" name="Google Shape;397;p13"/>
            <p:cNvSpPr/>
            <p:nvPr/>
          </p:nvSpPr>
          <p:spPr>
            <a:xfrm flipH="1">
              <a:off x="7942425" y="-78199"/>
              <a:ext cx="24350" cy="2052057"/>
            </a:xfrm>
            <a:custGeom>
              <a:avLst/>
              <a:gdLst/>
              <a:ahLst/>
              <a:cxnLst/>
              <a:rect l="l" t="t" r="r" b="b"/>
              <a:pathLst>
                <a:path w="745" h="54696" extrusionOk="0">
                  <a:moveTo>
                    <a:pt x="0" y="54696"/>
                  </a:moveTo>
                  <a:lnTo>
                    <a:pt x="745" y="54696"/>
                  </a:lnTo>
                  <a:lnTo>
                    <a:pt x="745"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 name="Google Shape;398;p13"/>
            <p:cNvSpPr/>
            <p:nvPr/>
          </p:nvSpPr>
          <p:spPr>
            <a:xfrm flipH="1">
              <a:off x="8160549" y="-78200"/>
              <a:ext cx="24401" cy="2294499"/>
            </a:xfrm>
            <a:custGeom>
              <a:avLst/>
              <a:gdLst/>
              <a:ahLst/>
              <a:cxnLst/>
              <a:rect l="l" t="t" r="r" b="b"/>
              <a:pathLst>
                <a:path w="745" h="62110" extrusionOk="0">
                  <a:moveTo>
                    <a:pt x="0" y="62109"/>
                  </a:moveTo>
                  <a:lnTo>
                    <a:pt x="744" y="62109"/>
                  </a:lnTo>
                  <a:lnTo>
                    <a:pt x="744"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9" name="Google Shape;399;p13"/>
            <p:cNvSpPr/>
            <p:nvPr/>
          </p:nvSpPr>
          <p:spPr>
            <a:xfrm flipH="1">
              <a:off x="8358260" y="-78192"/>
              <a:ext cx="1234966" cy="738265"/>
            </a:xfrm>
            <a:custGeom>
              <a:avLst/>
              <a:gdLst/>
              <a:ahLst/>
              <a:cxnLst/>
              <a:rect l="l" t="t" r="r" b="b"/>
              <a:pathLst>
                <a:path w="37755" h="22570" extrusionOk="0">
                  <a:moveTo>
                    <a:pt x="37010" y="1"/>
                  </a:moveTo>
                  <a:lnTo>
                    <a:pt x="37010" y="21825"/>
                  </a:lnTo>
                  <a:lnTo>
                    <a:pt x="1" y="21825"/>
                  </a:lnTo>
                  <a:lnTo>
                    <a:pt x="1" y="22570"/>
                  </a:lnTo>
                  <a:lnTo>
                    <a:pt x="37754" y="22570"/>
                  </a:lnTo>
                  <a:lnTo>
                    <a:pt x="37754"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0" name="Google Shape;400;p13"/>
            <p:cNvSpPr/>
            <p:nvPr/>
          </p:nvSpPr>
          <p:spPr>
            <a:xfrm flipH="1">
              <a:off x="8358260" y="826567"/>
              <a:ext cx="24402" cy="838586"/>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 name="Google Shape;401;p13"/>
            <p:cNvSpPr/>
            <p:nvPr/>
          </p:nvSpPr>
          <p:spPr>
            <a:xfrm flipH="1">
              <a:off x="6736728" y="184764"/>
              <a:ext cx="845357" cy="399356"/>
            </a:xfrm>
            <a:custGeom>
              <a:avLst/>
              <a:gdLst/>
              <a:ahLst/>
              <a:cxnLst/>
              <a:rect l="l" t="t" r="r" b="b"/>
              <a:pathLst>
                <a:path w="25844" h="12209" extrusionOk="0">
                  <a:moveTo>
                    <a:pt x="0" y="1"/>
                  </a:moveTo>
                  <a:lnTo>
                    <a:pt x="0" y="12208"/>
                  </a:lnTo>
                  <a:lnTo>
                    <a:pt x="25844" y="12208"/>
                  </a:lnTo>
                  <a:lnTo>
                    <a:pt x="25844" y="11464"/>
                  </a:lnTo>
                  <a:lnTo>
                    <a:pt x="745" y="11464"/>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2" name="Google Shape;402;p13"/>
            <p:cNvSpPr/>
            <p:nvPr/>
          </p:nvSpPr>
          <p:spPr>
            <a:xfrm flipH="1">
              <a:off x="9572426" y="611335"/>
              <a:ext cx="105228" cy="81840"/>
            </a:xfrm>
            <a:custGeom>
              <a:avLst/>
              <a:gdLst/>
              <a:ahLst/>
              <a:cxnLst/>
              <a:rect l="l" t="t" r="r" b="b"/>
              <a:pathLst>
                <a:path w="3217"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3" name="Google Shape;403;p13"/>
            <p:cNvSpPr/>
            <p:nvPr/>
          </p:nvSpPr>
          <p:spPr>
            <a:xfrm flipH="1">
              <a:off x="8317850" y="1657900"/>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 name="Google Shape;404;p13"/>
            <p:cNvSpPr/>
            <p:nvPr/>
          </p:nvSpPr>
          <p:spPr>
            <a:xfrm flipH="1">
              <a:off x="8317858" y="751887"/>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5" name="Google Shape;405;p13"/>
            <p:cNvSpPr/>
            <p:nvPr/>
          </p:nvSpPr>
          <p:spPr>
            <a:xfrm flipH="1">
              <a:off x="7902479" y="1930987"/>
              <a:ext cx="105228" cy="80859"/>
            </a:xfrm>
            <a:custGeom>
              <a:avLst/>
              <a:gdLst/>
              <a:ahLst/>
              <a:cxnLst/>
              <a:rect l="l" t="t" r="r" b="b"/>
              <a:pathLst>
                <a:path w="3217" h="2472" extrusionOk="0">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6" name="Google Shape;406;p13"/>
            <p:cNvSpPr/>
            <p:nvPr/>
          </p:nvSpPr>
          <p:spPr>
            <a:xfrm flipH="1">
              <a:off x="6661153" y="530468"/>
              <a:ext cx="105228" cy="80859"/>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 name="Google Shape;407;p13"/>
            <p:cNvSpPr/>
            <p:nvPr/>
          </p:nvSpPr>
          <p:spPr>
            <a:xfrm flipH="1">
              <a:off x="6736728" y="221792"/>
              <a:ext cx="467491" cy="24369"/>
            </a:xfrm>
            <a:custGeom>
              <a:avLst/>
              <a:gdLst/>
              <a:ahLst/>
              <a:cxnLst/>
              <a:rect l="l" t="t" r="r" b="b"/>
              <a:pathLst>
                <a:path w="14292" h="745" extrusionOk="0">
                  <a:moveTo>
                    <a:pt x="1" y="745"/>
                  </a:moveTo>
                  <a:lnTo>
                    <a:pt x="14292" y="745"/>
                  </a:lnTo>
                  <a:lnTo>
                    <a:pt x="14292"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8" name="Google Shape;408;p13"/>
            <p:cNvSpPr/>
            <p:nvPr/>
          </p:nvSpPr>
          <p:spPr>
            <a:xfrm flipH="1">
              <a:off x="8908508" y="221792"/>
              <a:ext cx="365273" cy="24369"/>
            </a:xfrm>
            <a:custGeom>
              <a:avLst/>
              <a:gdLst/>
              <a:ahLst/>
              <a:cxnLst/>
              <a:rect l="l" t="t" r="r" b="b"/>
              <a:pathLst>
                <a:path w="11167" h="745" extrusionOk="0">
                  <a:moveTo>
                    <a:pt x="1" y="745"/>
                  </a:moveTo>
                  <a:lnTo>
                    <a:pt x="11166" y="745"/>
                  </a:lnTo>
                  <a:lnTo>
                    <a:pt x="1116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9" name="Google Shape;409;p13"/>
            <p:cNvSpPr/>
            <p:nvPr/>
          </p:nvSpPr>
          <p:spPr>
            <a:xfrm flipH="1">
              <a:off x="6661153" y="193547"/>
              <a:ext cx="105228" cy="80859"/>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 name="Google Shape;410;p13"/>
            <p:cNvSpPr/>
            <p:nvPr/>
          </p:nvSpPr>
          <p:spPr>
            <a:xfrm flipH="1">
              <a:off x="7143804" y="193530"/>
              <a:ext cx="104247" cy="81840"/>
            </a:xfrm>
            <a:custGeom>
              <a:avLst/>
              <a:gdLst/>
              <a:ahLst/>
              <a:cxnLst/>
              <a:rect l="l" t="t" r="r" b="b"/>
              <a:pathLst>
                <a:path w="3187" h="2502" extrusionOk="0">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1" name="Google Shape;411;p13"/>
            <p:cNvSpPr/>
            <p:nvPr/>
          </p:nvSpPr>
          <p:spPr>
            <a:xfrm flipH="1">
              <a:off x="8823497" y="193062"/>
              <a:ext cx="104247" cy="81840"/>
            </a:xfrm>
            <a:custGeom>
              <a:avLst/>
              <a:gdLst/>
              <a:ahLst/>
              <a:cxnLst/>
              <a:rect l="l" t="t" r="r" b="b"/>
              <a:pathLst>
                <a:path w="3187" h="2502" extrusionOk="0">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2" name="Google Shape;412;p13"/>
            <p:cNvSpPr/>
            <p:nvPr/>
          </p:nvSpPr>
          <p:spPr>
            <a:xfrm flipH="1">
              <a:off x="9249975" y="201312"/>
              <a:ext cx="105195" cy="8184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 name="Google Shape;413;p13"/>
            <p:cNvSpPr/>
            <p:nvPr/>
          </p:nvSpPr>
          <p:spPr>
            <a:xfrm flipH="1">
              <a:off x="8118562" y="2155705"/>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4" name="Google Shape;414;p13"/>
            <p:cNvSpPr/>
            <p:nvPr/>
          </p:nvSpPr>
          <p:spPr>
            <a:xfrm flipH="1">
              <a:off x="7750048" y="650304"/>
              <a:ext cx="24402" cy="838586"/>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5" name="Google Shape;415;p13"/>
            <p:cNvSpPr/>
            <p:nvPr/>
          </p:nvSpPr>
          <p:spPr>
            <a:xfrm flipH="1">
              <a:off x="7709637" y="1481637"/>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 name="Google Shape;416;p13"/>
            <p:cNvSpPr/>
            <p:nvPr/>
          </p:nvSpPr>
          <p:spPr>
            <a:xfrm flipH="1">
              <a:off x="7709646" y="575625"/>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6143165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Quote">
  <p:cSld name="Quote">
    <p:spTree>
      <p:nvGrpSpPr>
        <p:cNvPr id="1" name="Shape 417"/>
        <p:cNvGrpSpPr/>
        <p:nvPr/>
      </p:nvGrpSpPr>
      <p:grpSpPr>
        <a:xfrm>
          <a:off x="0" y="0"/>
          <a:ext cx="0" cy="0"/>
          <a:chOff x="0" y="0"/>
          <a:chExt cx="0" cy="0"/>
        </a:xfrm>
      </p:grpSpPr>
      <p:sp>
        <p:nvSpPr>
          <p:cNvPr id="418" name="Google Shape;418;p14"/>
          <p:cNvSpPr txBox="1">
            <a:spLocks noGrp="1"/>
          </p:cNvSpPr>
          <p:nvPr>
            <p:ph type="title"/>
          </p:nvPr>
        </p:nvSpPr>
        <p:spPr>
          <a:xfrm>
            <a:off x="3738767" y="4727300"/>
            <a:ext cx="4741600" cy="5880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400"/>
              <a:buNone/>
              <a:defRPr sz="3333"/>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419" name="Google Shape;419;p14"/>
          <p:cNvSpPr txBox="1">
            <a:spLocks noGrp="1"/>
          </p:cNvSpPr>
          <p:nvPr>
            <p:ph type="subTitle" idx="1"/>
          </p:nvPr>
        </p:nvSpPr>
        <p:spPr>
          <a:xfrm>
            <a:off x="3394200" y="2939233"/>
            <a:ext cx="5403600" cy="16056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300"/>
              <a:buNone/>
              <a:defRPr sz="2667"/>
            </a:lvl1pPr>
            <a:lvl2pPr lvl="1" algn="ctr" rtl="0">
              <a:lnSpc>
                <a:spcPct val="100000"/>
              </a:lnSpc>
              <a:spcBef>
                <a:spcPts val="0"/>
              </a:spcBef>
              <a:spcAft>
                <a:spcPts val="0"/>
              </a:spcAft>
              <a:buSzPts val="2300"/>
              <a:buNone/>
              <a:defRPr sz="3067"/>
            </a:lvl2pPr>
            <a:lvl3pPr lvl="2" algn="ctr" rtl="0">
              <a:lnSpc>
                <a:spcPct val="100000"/>
              </a:lnSpc>
              <a:spcBef>
                <a:spcPts val="0"/>
              </a:spcBef>
              <a:spcAft>
                <a:spcPts val="0"/>
              </a:spcAft>
              <a:buSzPts val="2300"/>
              <a:buNone/>
              <a:defRPr sz="3067"/>
            </a:lvl3pPr>
            <a:lvl4pPr lvl="3" algn="ctr" rtl="0">
              <a:lnSpc>
                <a:spcPct val="100000"/>
              </a:lnSpc>
              <a:spcBef>
                <a:spcPts val="0"/>
              </a:spcBef>
              <a:spcAft>
                <a:spcPts val="0"/>
              </a:spcAft>
              <a:buSzPts val="2300"/>
              <a:buNone/>
              <a:defRPr sz="3067"/>
            </a:lvl4pPr>
            <a:lvl5pPr lvl="4" algn="ctr" rtl="0">
              <a:lnSpc>
                <a:spcPct val="100000"/>
              </a:lnSpc>
              <a:spcBef>
                <a:spcPts val="0"/>
              </a:spcBef>
              <a:spcAft>
                <a:spcPts val="0"/>
              </a:spcAft>
              <a:buSzPts val="2300"/>
              <a:buNone/>
              <a:defRPr sz="3067"/>
            </a:lvl5pPr>
            <a:lvl6pPr lvl="5" algn="ctr" rtl="0">
              <a:lnSpc>
                <a:spcPct val="100000"/>
              </a:lnSpc>
              <a:spcBef>
                <a:spcPts val="0"/>
              </a:spcBef>
              <a:spcAft>
                <a:spcPts val="0"/>
              </a:spcAft>
              <a:buSzPts val="2300"/>
              <a:buNone/>
              <a:defRPr sz="3067"/>
            </a:lvl6pPr>
            <a:lvl7pPr lvl="6" algn="ctr" rtl="0">
              <a:lnSpc>
                <a:spcPct val="100000"/>
              </a:lnSpc>
              <a:spcBef>
                <a:spcPts val="0"/>
              </a:spcBef>
              <a:spcAft>
                <a:spcPts val="0"/>
              </a:spcAft>
              <a:buSzPts val="2300"/>
              <a:buNone/>
              <a:defRPr sz="3067"/>
            </a:lvl7pPr>
            <a:lvl8pPr lvl="7" algn="ctr" rtl="0">
              <a:lnSpc>
                <a:spcPct val="100000"/>
              </a:lnSpc>
              <a:spcBef>
                <a:spcPts val="0"/>
              </a:spcBef>
              <a:spcAft>
                <a:spcPts val="0"/>
              </a:spcAft>
              <a:buSzPts val="2300"/>
              <a:buNone/>
              <a:defRPr sz="3067"/>
            </a:lvl8pPr>
            <a:lvl9pPr lvl="8" algn="ctr" rtl="0">
              <a:lnSpc>
                <a:spcPct val="100000"/>
              </a:lnSpc>
              <a:spcBef>
                <a:spcPts val="0"/>
              </a:spcBef>
              <a:spcAft>
                <a:spcPts val="0"/>
              </a:spcAft>
              <a:buSzPts val="2300"/>
              <a:buNone/>
              <a:defRPr sz="3067"/>
            </a:lvl9pPr>
          </a:lstStyle>
          <a:p>
            <a:r>
              <a:rPr lang="en-US"/>
              <a:t>Click to edit Master subtitle style</a:t>
            </a:r>
            <a:endParaRPr/>
          </a:p>
        </p:txBody>
      </p:sp>
      <p:grpSp>
        <p:nvGrpSpPr>
          <p:cNvPr id="420" name="Google Shape;420;p14"/>
          <p:cNvGrpSpPr/>
          <p:nvPr/>
        </p:nvGrpSpPr>
        <p:grpSpPr>
          <a:xfrm>
            <a:off x="-257666" y="-688299"/>
            <a:ext cx="12193097" cy="9121817"/>
            <a:chOff x="-193250" y="-516225"/>
            <a:chExt cx="9144823" cy="6841363"/>
          </a:xfrm>
        </p:grpSpPr>
        <p:pic>
          <p:nvPicPr>
            <p:cNvPr id="421" name="Google Shape;421;p14"/>
            <p:cNvPicPr preferRelativeResize="0"/>
            <p:nvPr/>
          </p:nvPicPr>
          <p:blipFill>
            <a:blip r:embed="rId2">
              <a:alphaModFix amt="30000"/>
            </a:blip>
            <a:stretch>
              <a:fillRect/>
            </a:stretch>
          </p:blipFill>
          <p:spPr>
            <a:xfrm>
              <a:off x="-193250" y="2968712"/>
              <a:ext cx="4162851" cy="3356425"/>
            </a:xfrm>
            <a:prstGeom prst="rect">
              <a:avLst/>
            </a:prstGeom>
            <a:noFill/>
            <a:ln>
              <a:noFill/>
            </a:ln>
          </p:spPr>
        </p:pic>
        <p:pic>
          <p:nvPicPr>
            <p:cNvPr id="422" name="Google Shape;422;p14"/>
            <p:cNvPicPr preferRelativeResize="0"/>
            <p:nvPr/>
          </p:nvPicPr>
          <p:blipFill>
            <a:blip r:embed="rId3">
              <a:alphaModFix amt="30000"/>
            </a:blip>
            <a:stretch>
              <a:fillRect/>
            </a:stretch>
          </p:blipFill>
          <p:spPr>
            <a:xfrm>
              <a:off x="4460415" y="-516225"/>
              <a:ext cx="4403759" cy="2058350"/>
            </a:xfrm>
            <a:prstGeom prst="rect">
              <a:avLst/>
            </a:prstGeom>
            <a:noFill/>
            <a:ln>
              <a:noFill/>
            </a:ln>
          </p:spPr>
        </p:pic>
        <p:pic>
          <p:nvPicPr>
            <p:cNvPr id="423" name="Google Shape;423;p14"/>
            <p:cNvPicPr preferRelativeResize="0"/>
            <p:nvPr/>
          </p:nvPicPr>
          <p:blipFill>
            <a:blip r:embed="rId4">
              <a:alphaModFix amt="30000"/>
            </a:blip>
            <a:stretch>
              <a:fillRect/>
            </a:stretch>
          </p:blipFill>
          <p:spPr>
            <a:xfrm rot="5400000">
              <a:off x="138350" y="-415500"/>
              <a:ext cx="2480650" cy="2827851"/>
            </a:xfrm>
            <a:prstGeom prst="rect">
              <a:avLst/>
            </a:prstGeom>
            <a:noFill/>
            <a:ln>
              <a:noFill/>
            </a:ln>
          </p:spPr>
        </p:pic>
        <p:pic>
          <p:nvPicPr>
            <p:cNvPr id="424" name="Google Shape;424;p14"/>
            <p:cNvPicPr preferRelativeResize="0"/>
            <p:nvPr/>
          </p:nvPicPr>
          <p:blipFill>
            <a:blip r:embed="rId5">
              <a:alphaModFix amt="30000"/>
            </a:blip>
            <a:stretch>
              <a:fillRect/>
            </a:stretch>
          </p:blipFill>
          <p:spPr>
            <a:xfrm>
              <a:off x="3808375" y="2154920"/>
              <a:ext cx="5143199" cy="2562174"/>
            </a:xfrm>
            <a:prstGeom prst="rect">
              <a:avLst/>
            </a:prstGeom>
            <a:noFill/>
            <a:ln>
              <a:noFill/>
            </a:ln>
          </p:spPr>
        </p:pic>
      </p:grpSp>
      <p:grpSp>
        <p:nvGrpSpPr>
          <p:cNvPr id="425" name="Google Shape;425;p14"/>
          <p:cNvGrpSpPr/>
          <p:nvPr/>
        </p:nvGrpSpPr>
        <p:grpSpPr>
          <a:xfrm rot="5400000" flipH="1">
            <a:off x="-2186044" y="1223539"/>
            <a:ext cx="5996093" cy="3846347"/>
            <a:chOff x="5880542" y="-2979471"/>
            <a:chExt cx="4497070" cy="2884760"/>
          </a:xfrm>
        </p:grpSpPr>
        <p:sp>
          <p:nvSpPr>
            <p:cNvPr id="426" name="Google Shape;426;p14"/>
            <p:cNvSpPr/>
            <p:nvPr/>
          </p:nvSpPr>
          <p:spPr>
            <a:xfrm flipH="1">
              <a:off x="5979000" y="-1578992"/>
              <a:ext cx="1951740" cy="1023627"/>
            </a:xfrm>
            <a:custGeom>
              <a:avLst/>
              <a:gdLst/>
              <a:ahLst/>
              <a:cxnLst/>
              <a:rect l="l" t="t" r="r" b="b"/>
              <a:pathLst>
                <a:path w="59668" h="31294" extrusionOk="0">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7" name="Google Shape;427;p14"/>
            <p:cNvSpPr/>
            <p:nvPr/>
          </p:nvSpPr>
          <p:spPr>
            <a:xfrm flipH="1">
              <a:off x="5888898" y="-1607401"/>
              <a:ext cx="104247" cy="80859"/>
            </a:xfrm>
            <a:custGeom>
              <a:avLst/>
              <a:gdLst/>
              <a:ahLst/>
              <a:cxnLst/>
              <a:rect l="l" t="t" r="r" b="b"/>
              <a:pathLst>
                <a:path w="3187" h="2472" extrusionOk="0">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8" name="Google Shape;428;p14"/>
            <p:cNvSpPr/>
            <p:nvPr/>
          </p:nvSpPr>
          <p:spPr>
            <a:xfrm flipH="1">
              <a:off x="5968304" y="-261270"/>
              <a:ext cx="1356680" cy="24369"/>
            </a:xfrm>
            <a:custGeom>
              <a:avLst/>
              <a:gdLst/>
              <a:ahLst/>
              <a:cxnLst/>
              <a:rect l="l" t="t" r="r" b="b"/>
              <a:pathLst>
                <a:path w="41476" h="745" extrusionOk="0">
                  <a:moveTo>
                    <a:pt x="1" y="745"/>
                  </a:moveTo>
                  <a:lnTo>
                    <a:pt x="41476" y="745"/>
                  </a:lnTo>
                  <a:lnTo>
                    <a:pt x="4147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9" name="Google Shape;429;p14"/>
            <p:cNvSpPr/>
            <p:nvPr/>
          </p:nvSpPr>
          <p:spPr>
            <a:xfrm flipH="1">
              <a:off x="8188823" y="-2362985"/>
              <a:ext cx="1739420" cy="1632327"/>
            </a:xfrm>
            <a:custGeom>
              <a:avLst/>
              <a:gdLst/>
              <a:ahLst/>
              <a:cxnLst/>
              <a:rect l="l" t="t" r="r" b="b"/>
              <a:pathLst>
                <a:path w="53177" h="49903" extrusionOk="0">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0" name="Google Shape;430;p14"/>
            <p:cNvSpPr/>
            <p:nvPr/>
          </p:nvSpPr>
          <p:spPr>
            <a:xfrm flipH="1">
              <a:off x="7770037" y="-2939532"/>
              <a:ext cx="370114" cy="1971235"/>
            </a:xfrm>
            <a:custGeom>
              <a:avLst/>
              <a:gdLst/>
              <a:ahLst/>
              <a:cxnLst/>
              <a:rect l="l" t="t" r="r" b="b"/>
              <a:pathLst>
                <a:path w="11315" h="60264" extrusionOk="0">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1" name="Google Shape;431;p14"/>
            <p:cNvSpPr/>
            <p:nvPr/>
          </p:nvSpPr>
          <p:spPr>
            <a:xfrm flipH="1">
              <a:off x="8445814" y="-755060"/>
              <a:ext cx="1876290" cy="269825"/>
            </a:xfrm>
            <a:custGeom>
              <a:avLst/>
              <a:gdLst/>
              <a:ahLst/>
              <a:cxnLst/>
              <a:rect l="l" t="t" r="r" b="b"/>
              <a:pathLst>
                <a:path w="78902" h="8249" extrusionOk="0">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2" name="Google Shape;432;p14"/>
            <p:cNvSpPr/>
            <p:nvPr/>
          </p:nvSpPr>
          <p:spPr>
            <a:xfrm flipH="1">
              <a:off x="7732060" y="-2432134"/>
              <a:ext cx="105195" cy="8184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3" name="Google Shape;433;p14"/>
            <p:cNvSpPr/>
            <p:nvPr/>
          </p:nvSpPr>
          <p:spPr>
            <a:xfrm flipH="1">
              <a:off x="8072898" y="-2979471"/>
              <a:ext cx="105228" cy="80859"/>
            </a:xfrm>
            <a:custGeom>
              <a:avLst/>
              <a:gdLst/>
              <a:ahLst/>
              <a:cxnLst/>
              <a:rect l="l" t="t" r="r" b="b"/>
              <a:pathLst>
                <a:path w="3217" h="2472" extrusionOk="0">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4" name="Google Shape;434;p14"/>
            <p:cNvSpPr/>
            <p:nvPr/>
          </p:nvSpPr>
          <p:spPr>
            <a:xfrm flipH="1">
              <a:off x="9874631" y="-2395106"/>
              <a:ext cx="105228" cy="80859"/>
            </a:xfrm>
            <a:custGeom>
              <a:avLst/>
              <a:gdLst/>
              <a:ahLst/>
              <a:cxnLst/>
              <a:rect l="l" t="t" r="r" b="b"/>
              <a:pathLst>
                <a:path w="3217" h="2472" extrusionOk="0">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5" name="Google Shape;435;p14"/>
            <p:cNvSpPr/>
            <p:nvPr/>
          </p:nvSpPr>
          <p:spPr>
            <a:xfrm flipH="1">
              <a:off x="10272384" y="-776485"/>
              <a:ext cx="105228" cy="81840"/>
            </a:xfrm>
            <a:custGeom>
              <a:avLst/>
              <a:gdLst/>
              <a:ahLst/>
              <a:cxnLst/>
              <a:rect l="l" t="t" r="r" b="b"/>
              <a:pathLst>
                <a:path w="3217" h="2502" extrusionOk="0">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6" name="Google Shape;436;p14"/>
            <p:cNvSpPr/>
            <p:nvPr/>
          </p:nvSpPr>
          <p:spPr>
            <a:xfrm flipH="1">
              <a:off x="5880542" y="-289514"/>
              <a:ext cx="104247" cy="80859"/>
            </a:xfrm>
            <a:custGeom>
              <a:avLst/>
              <a:gdLst/>
              <a:ahLst/>
              <a:cxnLst/>
              <a:rect l="l" t="t" r="r" b="b"/>
              <a:pathLst>
                <a:path w="3187" h="2472" extrusionOk="0">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7" name="Google Shape;437;p14"/>
            <p:cNvSpPr/>
            <p:nvPr/>
          </p:nvSpPr>
          <p:spPr>
            <a:xfrm flipH="1">
              <a:off x="8368989" y="-154144"/>
              <a:ext cx="1559253" cy="24369"/>
            </a:xfrm>
            <a:custGeom>
              <a:avLst/>
              <a:gdLst/>
              <a:ahLst/>
              <a:cxnLst/>
              <a:rect l="l" t="t" r="r" b="b"/>
              <a:pathLst>
                <a:path w="47669" h="745" extrusionOk="0">
                  <a:moveTo>
                    <a:pt x="1" y="745"/>
                  </a:moveTo>
                  <a:lnTo>
                    <a:pt x="47669" y="745"/>
                  </a:lnTo>
                  <a:lnTo>
                    <a:pt x="47669"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8" name="Google Shape;438;p14"/>
            <p:cNvSpPr/>
            <p:nvPr/>
          </p:nvSpPr>
          <p:spPr>
            <a:xfrm flipH="1">
              <a:off x="7075636" y="-2890826"/>
              <a:ext cx="292198" cy="2252672"/>
            </a:xfrm>
            <a:custGeom>
              <a:avLst/>
              <a:gdLst/>
              <a:ahLst/>
              <a:cxnLst/>
              <a:rect l="l" t="t" r="r" b="b"/>
              <a:pathLst>
                <a:path w="8933" h="68868" extrusionOk="0">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9" name="Google Shape;439;p14"/>
            <p:cNvSpPr/>
            <p:nvPr/>
          </p:nvSpPr>
          <p:spPr>
            <a:xfrm flipH="1">
              <a:off x="8572511" y="-2351275"/>
              <a:ext cx="24402" cy="804470"/>
            </a:xfrm>
            <a:custGeom>
              <a:avLst/>
              <a:gdLst/>
              <a:ahLst/>
              <a:cxnLst/>
              <a:rect l="l" t="t" r="r" b="b"/>
              <a:pathLst>
                <a:path w="746" h="24594" extrusionOk="0">
                  <a:moveTo>
                    <a:pt x="1" y="24593"/>
                  </a:moveTo>
                  <a:lnTo>
                    <a:pt x="745" y="24593"/>
                  </a:lnTo>
                  <a:lnTo>
                    <a:pt x="745"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0" name="Google Shape;440;p14"/>
            <p:cNvSpPr/>
            <p:nvPr/>
          </p:nvSpPr>
          <p:spPr>
            <a:xfrm flipH="1">
              <a:off x="8617716" y="-1434839"/>
              <a:ext cx="1194046" cy="24369"/>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1" name="Google Shape;441;p14"/>
            <p:cNvSpPr/>
            <p:nvPr/>
          </p:nvSpPr>
          <p:spPr>
            <a:xfrm flipH="1">
              <a:off x="6634443" y="-2440900"/>
              <a:ext cx="24402" cy="491860"/>
            </a:xfrm>
            <a:custGeom>
              <a:avLst/>
              <a:gdLst/>
              <a:ahLst/>
              <a:cxnLst/>
              <a:rect l="l" t="t" r="r" b="b"/>
              <a:pathLst>
                <a:path w="746" h="15037" extrusionOk="0">
                  <a:moveTo>
                    <a:pt x="1" y="15037"/>
                  </a:moveTo>
                  <a:lnTo>
                    <a:pt x="745" y="15037"/>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2" name="Google Shape;442;p14"/>
            <p:cNvSpPr/>
            <p:nvPr/>
          </p:nvSpPr>
          <p:spPr>
            <a:xfrm flipH="1">
              <a:off x="7038608" y="-2930765"/>
              <a:ext cx="104247" cy="80859"/>
            </a:xfrm>
            <a:custGeom>
              <a:avLst/>
              <a:gdLst/>
              <a:ahLst/>
              <a:cxnLst/>
              <a:rect l="l" t="t" r="r" b="b"/>
              <a:pathLst>
                <a:path w="3187" h="2472" extrusionOk="0">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3" name="Google Shape;443;p14"/>
            <p:cNvSpPr/>
            <p:nvPr/>
          </p:nvSpPr>
          <p:spPr>
            <a:xfrm flipH="1">
              <a:off x="6594028" y="-1953958"/>
              <a:ext cx="105228" cy="80859"/>
            </a:xfrm>
            <a:custGeom>
              <a:avLst/>
              <a:gdLst/>
              <a:ahLst/>
              <a:cxnLst/>
              <a:rect l="l" t="t" r="r" b="b"/>
              <a:pathLst>
                <a:path w="3217" h="2472" extrusionOk="0">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4" name="Google Shape;444;p14"/>
            <p:cNvSpPr/>
            <p:nvPr/>
          </p:nvSpPr>
          <p:spPr>
            <a:xfrm flipH="1">
              <a:off x="6594018" y="-2513041"/>
              <a:ext cx="105228" cy="80892"/>
            </a:xfrm>
            <a:custGeom>
              <a:avLst/>
              <a:gdLst/>
              <a:ahLst/>
              <a:cxnLst/>
              <a:rect l="l" t="t" r="r" b="b"/>
              <a:pathLst>
                <a:path w="3217" h="2473" extrusionOk="0">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5" name="Google Shape;445;p14"/>
            <p:cNvSpPr/>
            <p:nvPr/>
          </p:nvSpPr>
          <p:spPr>
            <a:xfrm flipH="1">
              <a:off x="9870738" y="-175569"/>
              <a:ext cx="104247" cy="80859"/>
            </a:xfrm>
            <a:custGeom>
              <a:avLst/>
              <a:gdLst/>
              <a:ahLst/>
              <a:cxnLst/>
              <a:rect l="l" t="t" r="r" b="b"/>
              <a:pathLst>
                <a:path w="3187" h="2472" extrusionOk="0">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6" name="Google Shape;446;p14"/>
            <p:cNvSpPr/>
            <p:nvPr/>
          </p:nvSpPr>
          <p:spPr>
            <a:xfrm flipH="1">
              <a:off x="8534046" y="-1463565"/>
              <a:ext cx="104247" cy="8184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7" name="Google Shape;447;p14"/>
            <p:cNvSpPr/>
            <p:nvPr/>
          </p:nvSpPr>
          <p:spPr>
            <a:xfrm flipH="1">
              <a:off x="9757202" y="-1462119"/>
              <a:ext cx="104214" cy="8184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8" name="Google Shape;448;p14"/>
            <p:cNvSpPr/>
            <p:nvPr/>
          </p:nvSpPr>
          <p:spPr>
            <a:xfrm flipH="1">
              <a:off x="8528712" y="-2395106"/>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9" name="Google Shape;449;p14"/>
            <p:cNvSpPr/>
            <p:nvPr/>
          </p:nvSpPr>
          <p:spPr>
            <a:xfrm flipH="1">
              <a:off x="8533553" y="-1553448"/>
              <a:ext cx="105228" cy="80859"/>
            </a:xfrm>
            <a:custGeom>
              <a:avLst/>
              <a:gdLst/>
              <a:ahLst/>
              <a:cxnLst/>
              <a:rect l="l" t="t" r="r" b="b"/>
              <a:pathLst>
                <a:path w="3217" h="2472" extrusionOk="0">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50" name="Google Shape;450;p14"/>
          <p:cNvGrpSpPr/>
          <p:nvPr/>
        </p:nvGrpSpPr>
        <p:grpSpPr>
          <a:xfrm rot="-5400000">
            <a:off x="8381956" y="1223539"/>
            <a:ext cx="5996093" cy="3846347"/>
            <a:chOff x="5880542" y="-2979471"/>
            <a:chExt cx="4497070" cy="2884760"/>
          </a:xfrm>
        </p:grpSpPr>
        <p:sp>
          <p:nvSpPr>
            <p:cNvPr id="451" name="Google Shape;451;p14"/>
            <p:cNvSpPr/>
            <p:nvPr/>
          </p:nvSpPr>
          <p:spPr>
            <a:xfrm flipH="1">
              <a:off x="5979000" y="-1578992"/>
              <a:ext cx="1951740" cy="1023627"/>
            </a:xfrm>
            <a:custGeom>
              <a:avLst/>
              <a:gdLst/>
              <a:ahLst/>
              <a:cxnLst/>
              <a:rect l="l" t="t" r="r" b="b"/>
              <a:pathLst>
                <a:path w="59668" h="31294" extrusionOk="0">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2" name="Google Shape;452;p14"/>
            <p:cNvSpPr/>
            <p:nvPr/>
          </p:nvSpPr>
          <p:spPr>
            <a:xfrm flipH="1">
              <a:off x="5888898" y="-1607401"/>
              <a:ext cx="104247" cy="80859"/>
            </a:xfrm>
            <a:custGeom>
              <a:avLst/>
              <a:gdLst/>
              <a:ahLst/>
              <a:cxnLst/>
              <a:rect l="l" t="t" r="r" b="b"/>
              <a:pathLst>
                <a:path w="3187" h="2472" extrusionOk="0">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3" name="Google Shape;453;p14"/>
            <p:cNvSpPr/>
            <p:nvPr/>
          </p:nvSpPr>
          <p:spPr>
            <a:xfrm flipH="1">
              <a:off x="5968304" y="-261270"/>
              <a:ext cx="1356680" cy="24369"/>
            </a:xfrm>
            <a:custGeom>
              <a:avLst/>
              <a:gdLst/>
              <a:ahLst/>
              <a:cxnLst/>
              <a:rect l="l" t="t" r="r" b="b"/>
              <a:pathLst>
                <a:path w="41476" h="745" extrusionOk="0">
                  <a:moveTo>
                    <a:pt x="1" y="745"/>
                  </a:moveTo>
                  <a:lnTo>
                    <a:pt x="41476" y="745"/>
                  </a:lnTo>
                  <a:lnTo>
                    <a:pt x="4147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4" name="Google Shape;454;p14"/>
            <p:cNvSpPr/>
            <p:nvPr/>
          </p:nvSpPr>
          <p:spPr>
            <a:xfrm flipH="1">
              <a:off x="8188823" y="-2362985"/>
              <a:ext cx="1739420" cy="1632327"/>
            </a:xfrm>
            <a:custGeom>
              <a:avLst/>
              <a:gdLst/>
              <a:ahLst/>
              <a:cxnLst/>
              <a:rect l="l" t="t" r="r" b="b"/>
              <a:pathLst>
                <a:path w="53177" h="49903" extrusionOk="0">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5" name="Google Shape;455;p14"/>
            <p:cNvSpPr/>
            <p:nvPr/>
          </p:nvSpPr>
          <p:spPr>
            <a:xfrm flipH="1">
              <a:off x="7770037" y="-2939532"/>
              <a:ext cx="370114" cy="1971235"/>
            </a:xfrm>
            <a:custGeom>
              <a:avLst/>
              <a:gdLst/>
              <a:ahLst/>
              <a:cxnLst/>
              <a:rect l="l" t="t" r="r" b="b"/>
              <a:pathLst>
                <a:path w="11315" h="60264" extrusionOk="0">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6" name="Google Shape;456;p14"/>
            <p:cNvSpPr/>
            <p:nvPr/>
          </p:nvSpPr>
          <p:spPr>
            <a:xfrm flipH="1">
              <a:off x="8445814" y="-755060"/>
              <a:ext cx="1876290" cy="269825"/>
            </a:xfrm>
            <a:custGeom>
              <a:avLst/>
              <a:gdLst/>
              <a:ahLst/>
              <a:cxnLst/>
              <a:rect l="l" t="t" r="r" b="b"/>
              <a:pathLst>
                <a:path w="78902" h="8249" extrusionOk="0">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7" name="Google Shape;457;p14"/>
            <p:cNvSpPr/>
            <p:nvPr/>
          </p:nvSpPr>
          <p:spPr>
            <a:xfrm flipH="1">
              <a:off x="7732060" y="-2432134"/>
              <a:ext cx="105195" cy="8184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8" name="Google Shape;458;p14"/>
            <p:cNvSpPr/>
            <p:nvPr/>
          </p:nvSpPr>
          <p:spPr>
            <a:xfrm flipH="1">
              <a:off x="8072898" y="-2979471"/>
              <a:ext cx="105228" cy="80859"/>
            </a:xfrm>
            <a:custGeom>
              <a:avLst/>
              <a:gdLst/>
              <a:ahLst/>
              <a:cxnLst/>
              <a:rect l="l" t="t" r="r" b="b"/>
              <a:pathLst>
                <a:path w="3217" h="2472" extrusionOk="0">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9" name="Google Shape;459;p14"/>
            <p:cNvSpPr/>
            <p:nvPr/>
          </p:nvSpPr>
          <p:spPr>
            <a:xfrm flipH="1">
              <a:off x="9874631" y="-2395106"/>
              <a:ext cx="105228" cy="80859"/>
            </a:xfrm>
            <a:custGeom>
              <a:avLst/>
              <a:gdLst/>
              <a:ahLst/>
              <a:cxnLst/>
              <a:rect l="l" t="t" r="r" b="b"/>
              <a:pathLst>
                <a:path w="3217" h="2472" extrusionOk="0">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0" name="Google Shape;460;p14"/>
            <p:cNvSpPr/>
            <p:nvPr/>
          </p:nvSpPr>
          <p:spPr>
            <a:xfrm flipH="1">
              <a:off x="10272384" y="-776485"/>
              <a:ext cx="105228" cy="81840"/>
            </a:xfrm>
            <a:custGeom>
              <a:avLst/>
              <a:gdLst/>
              <a:ahLst/>
              <a:cxnLst/>
              <a:rect l="l" t="t" r="r" b="b"/>
              <a:pathLst>
                <a:path w="3217" h="2502" extrusionOk="0">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1" name="Google Shape;461;p14"/>
            <p:cNvSpPr/>
            <p:nvPr/>
          </p:nvSpPr>
          <p:spPr>
            <a:xfrm flipH="1">
              <a:off x="5880542" y="-289514"/>
              <a:ext cx="104247" cy="80859"/>
            </a:xfrm>
            <a:custGeom>
              <a:avLst/>
              <a:gdLst/>
              <a:ahLst/>
              <a:cxnLst/>
              <a:rect l="l" t="t" r="r" b="b"/>
              <a:pathLst>
                <a:path w="3187" h="2472" extrusionOk="0">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2" name="Google Shape;462;p14"/>
            <p:cNvSpPr/>
            <p:nvPr/>
          </p:nvSpPr>
          <p:spPr>
            <a:xfrm flipH="1">
              <a:off x="8368989" y="-154144"/>
              <a:ext cx="1559253" cy="24369"/>
            </a:xfrm>
            <a:custGeom>
              <a:avLst/>
              <a:gdLst/>
              <a:ahLst/>
              <a:cxnLst/>
              <a:rect l="l" t="t" r="r" b="b"/>
              <a:pathLst>
                <a:path w="47669" h="745" extrusionOk="0">
                  <a:moveTo>
                    <a:pt x="1" y="745"/>
                  </a:moveTo>
                  <a:lnTo>
                    <a:pt x="47669" y="745"/>
                  </a:lnTo>
                  <a:lnTo>
                    <a:pt x="47669"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3" name="Google Shape;463;p14"/>
            <p:cNvSpPr/>
            <p:nvPr/>
          </p:nvSpPr>
          <p:spPr>
            <a:xfrm flipH="1">
              <a:off x="7075636" y="-2890826"/>
              <a:ext cx="292198" cy="2252672"/>
            </a:xfrm>
            <a:custGeom>
              <a:avLst/>
              <a:gdLst/>
              <a:ahLst/>
              <a:cxnLst/>
              <a:rect l="l" t="t" r="r" b="b"/>
              <a:pathLst>
                <a:path w="8933" h="68868" extrusionOk="0">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4" name="Google Shape;464;p14"/>
            <p:cNvSpPr/>
            <p:nvPr/>
          </p:nvSpPr>
          <p:spPr>
            <a:xfrm flipH="1">
              <a:off x="8572511" y="-2351275"/>
              <a:ext cx="24402" cy="804470"/>
            </a:xfrm>
            <a:custGeom>
              <a:avLst/>
              <a:gdLst/>
              <a:ahLst/>
              <a:cxnLst/>
              <a:rect l="l" t="t" r="r" b="b"/>
              <a:pathLst>
                <a:path w="746" h="24594" extrusionOk="0">
                  <a:moveTo>
                    <a:pt x="1" y="24593"/>
                  </a:moveTo>
                  <a:lnTo>
                    <a:pt x="745" y="24593"/>
                  </a:lnTo>
                  <a:lnTo>
                    <a:pt x="745"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5" name="Google Shape;465;p14"/>
            <p:cNvSpPr/>
            <p:nvPr/>
          </p:nvSpPr>
          <p:spPr>
            <a:xfrm flipH="1">
              <a:off x="8617716" y="-1434839"/>
              <a:ext cx="1194046" cy="24369"/>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6" name="Google Shape;466;p14"/>
            <p:cNvSpPr/>
            <p:nvPr/>
          </p:nvSpPr>
          <p:spPr>
            <a:xfrm flipH="1">
              <a:off x="6634443" y="-2440900"/>
              <a:ext cx="24402" cy="491860"/>
            </a:xfrm>
            <a:custGeom>
              <a:avLst/>
              <a:gdLst/>
              <a:ahLst/>
              <a:cxnLst/>
              <a:rect l="l" t="t" r="r" b="b"/>
              <a:pathLst>
                <a:path w="746" h="15037" extrusionOk="0">
                  <a:moveTo>
                    <a:pt x="1" y="15037"/>
                  </a:moveTo>
                  <a:lnTo>
                    <a:pt x="745" y="15037"/>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7" name="Google Shape;467;p14"/>
            <p:cNvSpPr/>
            <p:nvPr/>
          </p:nvSpPr>
          <p:spPr>
            <a:xfrm flipH="1">
              <a:off x="7038608" y="-2930765"/>
              <a:ext cx="104247" cy="80859"/>
            </a:xfrm>
            <a:custGeom>
              <a:avLst/>
              <a:gdLst/>
              <a:ahLst/>
              <a:cxnLst/>
              <a:rect l="l" t="t" r="r" b="b"/>
              <a:pathLst>
                <a:path w="3187" h="2472" extrusionOk="0">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8" name="Google Shape;468;p14"/>
            <p:cNvSpPr/>
            <p:nvPr/>
          </p:nvSpPr>
          <p:spPr>
            <a:xfrm flipH="1">
              <a:off x="6594028" y="-1953958"/>
              <a:ext cx="105228" cy="80859"/>
            </a:xfrm>
            <a:custGeom>
              <a:avLst/>
              <a:gdLst/>
              <a:ahLst/>
              <a:cxnLst/>
              <a:rect l="l" t="t" r="r" b="b"/>
              <a:pathLst>
                <a:path w="3217" h="2472" extrusionOk="0">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 name="Google Shape;469;p14"/>
            <p:cNvSpPr/>
            <p:nvPr/>
          </p:nvSpPr>
          <p:spPr>
            <a:xfrm flipH="1">
              <a:off x="6594018" y="-2513041"/>
              <a:ext cx="105228" cy="80892"/>
            </a:xfrm>
            <a:custGeom>
              <a:avLst/>
              <a:gdLst/>
              <a:ahLst/>
              <a:cxnLst/>
              <a:rect l="l" t="t" r="r" b="b"/>
              <a:pathLst>
                <a:path w="3217" h="2473" extrusionOk="0">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0" name="Google Shape;470;p14"/>
            <p:cNvSpPr/>
            <p:nvPr/>
          </p:nvSpPr>
          <p:spPr>
            <a:xfrm flipH="1">
              <a:off x="9870738" y="-175569"/>
              <a:ext cx="104247" cy="80859"/>
            </a:xfrm>
            <a:custGeom>
              <a:avLst/>
              <a:gdLst/>
              <a:ahLst/>
              <a:cxnLst/>
              <a:rect l="l" t="t" r="r" b="b"/>
              <a:pathLst>
                <a:path w="3187" h="2472" extrusionOk="0">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1" name="Google Shape;471;p14"/>
            <p:cNvSpPr/>
            <p:nvPr/>
          </p:nvSpPr>
          <p:spPr>
            <a:xfrm flipH="1">
              <a:off x="8534046" y="-1463565"/>
              <a:ext cx="104247" cy="8184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 name="Google Shape;472;p14"/>
            <p:cNvSpPr/>
            <p:nvPr/>
          </p:nvSpPr>
          <p:spPr>
            <a:xfrm flipH="1">
              <a:off x="9757202" y="-1462119"/>
              <a:ext cx="104214" cy="8184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3" name="Google Shape;473;p14"/>
            <p:cNvSpPr/>
            <p:nvPr/>
          </p:nvSpPr>
          <p:spPr>
            <a:xfrm flipH="1">
              <a:off x="8528712" y="-2395106"/>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4" name="Google Shape;474;p14"/>
            <p:cNvSpPr/>
            <p:nvPr/>
          </p:nvSpPr>
          <p:spPr>
            <a:xfrm flipH="1">
              <a:off x="8533553" y="-1553448"/>
              <a:ext cx="105228" cy="80859"/>
            </a:xfrm>
            <a:custGeom>
              <a:avLst/>
              <a:gdLst/>
              <a:ahLst/>
              <a:cxnLst/>
              <a:rect l="l" t="t" r="r" b="b"/>
              <a:pathLst>
                <a:path w="3217" h="2472" extrusionOk="0">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3481270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Section header 1">
  <p:cSld name="Section header 1">
    <p:spTree>
      <p:nvGrpSpPr>
        <p:cNvPr id="1" name="Shape 475"/>
        <p:cNvGrpSpPr/>
        <p:nvPr/>
      </p:nvGrpSpPr>
      <p:grpSpPr>
        <a:xfrm>
          <a:off x="0" y="0"/>
          <a:ext cx="0" cy="0"/>
          <a:chOff x="0" y="0"/>
          <a:chExt cx="0" cy="0"/>
        </a:xfrm>
      </p:grpSpPr>
      <p:grpSp>
        <p:nvGrpSpPr>
          <p:cNvPr id="476" name="Google Shape;476;p15"/>
          <p:cNvGrpSpPr/>
          <p:nvPr/>
        </p:nvGrpSpPr>
        <p:grpSpPr>
          <a:xfrm>
            <a:off x="7044223" y="56939"/>
            <a:ext cx="5996093" cy="6954713"/>
            <a:chOff x="5082600" y="539500"/>
            <a:chExt cx="3437076" cy="3986575"/>
          </a:xfrm>
        </p:grpSpPr>
        <p:grpSp>
          <p:nvGrpSpPr>
            <p:cNvPr id="477" name="Google Shape;477;p15"/>
            <p:cNvGrpSpPr/>
            <p:nvPr/>
          </p:nvGrpSpPr>
          <p:grpSpPr>
            <a:xfrm>
              <a:off x="5082600" y="539500"/>
              <a:ext cx="3437076" cy="3971150"/>
              <a:chOff x="5082600" y="539500"/>
              <a:chExt cx="3437076" cy="3971150"/>
            </a:xfrm>
          </p:grpSpPr>
          <p:grpSp>
            <p:nvGrpSpPr>
              <p:cNvPr id="478" name="Google Shape;478;p15"/>
              <p:cNvGrpSpPr/>
              <p:nvPr/>
            </p:nvGrpSpPr>
            <p:grpSpPr>
              <a:xfrm>
                <a:off x="5082600" y="539500"/>
                <a:ext cx="3437076" cy="3971150"/>
                <a:chOff x="2222725" y="1095600"/>
                <a:chExt cx="3437076" cy="3971150"/>
              </a:xfrm>
            </p:grpSpPr>
            <p:sp>
              <p:nvSpPr>
                <p:cNvPr id="479" name="Google Shape;479;p15"/>
                <p:cNvSpPr/>
                <p:nvPr/>
              </p:nvSpPr>
              <p:spPr>
                <a:xfrm>
                  <a:off x="4092850" y="2165975"/>
                  <a:ext cx="1491700" cy="782350"/>
                </a:xfrm>
                <a:custGeom>
                  <a:avLst/>
                  <a:gdLst/>
                  <a:ahLst/>
                  <a:cxnLst/>
                  <a:rect l="l" t="t" r="r" b="b"/>
                  <a:pathLst>
                    <a:path w="59668" h="31294" extrusionOk="0">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0" name="Google Shape;480;p15"/>
                <p:cNvSpPr/>
                <p:nvPr/>
              </p:nvSpPr>
              <p:spPr>
                <a:xfrm>
                  <a:off x="5573740" y="2144262"/>
                  <a:ext cx="79675" cy="61800"/>
                </a:xfrm>
                <a:custGeom>
                  <a:avLst/>
                  <a:gdLst/>
                  <a:ahLst/>
                  <a:cxnLst/>
                  <a:rect l="l" t="t" r="r" b="b"/>
                  <a:pathLst>
                    <a:path w="3187" h="2472" extrusionOk="0">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 name="Google Shape;481;p15"/>
                <p:cNvSpPr/>
                <p:nvPr/>
              </p:nvSpPr>
              <p:spPr>
                <a:xfrm>
                  <a:off x="4555825" y="3173100"/>
                  <a:ext cx="1036900" cy="18625"/>
                </a:xfrm>
                <a:custGeom>
                  <a:avLst/>
                  <a:gdLst/>
                  <a:ahLst/>
                  <a:cxnLst/>
                  <a:rect l="l" t="t" r="r" b="b"/>
                  <a:pathLst>
                    <a:path w="41476" h="745" extrusionOk="0">
                      <a:moveTo>
                        <a:pt x="1" y="745"/>
                      </a:moveTo>
                      <a:lnTo>
                        <a:pt x="41476" y="745"/>
                      </a:lnTo>
                      <a:lnTo>
                        <a:pt x="4147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2" name="Google Shape;482;p15"/>
                <p:cNvSpPr/>
                <p:nvPr/>
              </p:nvSpPr>
              <p:spPr>
                <a:xfrm>
                  <a:off x="2566175" y="1566775"/>
                  <a:ext cx="1329425" cy="1247575"/>
                </a:xfrm>
                <a:custGeom>
                  <a:avLst/>
                  <a:gdLst/>
                  <a:ahLst/>
                  <a:cxnLst/>
                  <a:rect l="l" t="t" r="r" b="b"/>
                  <a:pathLst>
                    <a:path w="53177" h="49903" extrusionOk="0">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3" name="Google Shape;483;p15"/>
                <p:cNvSpPr/>
                <p:nvPr/>
              </p:nvSpPr>
              <p:spPr>
                <a:xfrm>
                  <a:off x="4065300" y="3514000"/>
                  <a:ext cx="18625" cy="1367400"/>
                </a:xfrm>
                <a:custGeom>
                  <a:avLst/>
                  <a:gdLst/>
                  <a:ahLst/>
                  <a:cxnLst/>
                  <a:rect l="l" t="t" r="r" b="b"/>
                  <a:pathLst>
                    <a:path w="745" h="54696" extrusionOk="0">
                      <a:moveTo>
                        <a:pt x="0" y="54696"/>
                      </a:moveTo>
                      <a:lnTo>
                        <a:pt x="745" y="54696"/>
                      </a:lnTo>
                      <a:lnTo>
                        <a:pt x="745"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4" name="Google Shape;484;p15"/>
                <p:cNvSpPr/>
                <p:nvPr/>
              </p:nvSpPr>
              <p:spPr>
                <a:xfrm>
                  <a:off x="3898575" y="3514000"/>
                  <a:ext cx="18625" cy="1552750"/>
                </a:xfrm>
                <a:custGeom>
                  <a:avLst/>
                  <a:gdLst/>
                  <a:ahLst/>
                  <a:cxnLst/>
                  <a:rect l="l" t="t" r="r" b="b"/>
                  <a:pathLst>
                    <a:path w="745" h="62110" extrusionOk="0">
                      <a:moveTo>
                        <a:pt x="0" y="62109"/>
                      </a:moveTo>
                      <a:lnTo>
                        <a:pt x="744" y="62109"/>
                      </a:lnTo>
                      <a:lnTo>
                        <a:pt x="744"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5" name="Google Shape;485;p15"/>
                <p:cNvSpPr/>
                <p:nvPr/>
              </p:nvSpPr>
              <p:spPr>
                <a:xfrm>
                  <a:off x="4202250" y="3313025"/>
                  <a:ext cx="1217800" cy="1383025"/>
                </a:xfrm>
                <a:custGeom>
                  <a:avLst/>
                  <a:gdLst/>
                  <a:ahLst/>
                  <a:cxnLst/>
                  <a:rect l="l" t="t" r="r" b="b"/>
                  <a:pathLst>
                    <a:path w="48712" h="55321" extrusionOk="0">
                      <a:moveTo>
                        <a:pt x="1" y="1"/>
                      </a:moveTo>
                      <a:lnTo>
                        <a:pt x="1" y="37457"/>
                      </a:lnTo>
                      <a:lnTo>
                        <a:pt x="47967" y="37457"/>
                      </a:lnTo>
                      <a:lnTo>
                        <a:pt x="47967" y="55321"/>
                      </a:lnTo>
                      <a:lnTo>
                        <a:pt x="48711" y="55321"/>
                      </a:lnTo>
                      <a:lnTo>
                        <a:pt x="48711" y="36712"/>
                      </a:lnTo>
                      <a:lnTo>
                        <a:pt x="745" y="36712"/>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6" name="Google Shape;486;p15"/>
                <p:cNvSpPr/>
                <p:nvPr/>
              </p:nvSpPr>
              <p:spPr>
                <a:xfrm>
                  <a:off x="2822225" y="3313025"/>
                  <a:ext cx="943875" cy="564250"/>
                </a:xfrm>
                <a:custGeom>
                  <a:avLst/>
                  <a:gdLst/>
                  <a:ahLst/>
                  <a:cxnLst/>
                  <a:rect l="l" t="t" r="r" b="b"/>
                  <a:pathLst>
                    <a:path w="37755" h="22570" extrusionOk="0">
                      <a:moveTo>
                        <a:pt x="37010" y="1"/>
                      </a:moveTo>
                      <a:lnTo>
                        <a:pt x="37010" y="21825"/>
                      </a:lnTo>
                      <a:lnTo>
                        <a:pt x="1" y="21825"/>
                      </a:lnTo>
                      <a:lnTo>
                        <a:pt x="1" y="22570"/>
                      </a:lnTo>
                      <a:lnTo>
                        <a:pt x="37754" y="22570"/>
                      </a:lnTo>
                      <a:lnTo>
                        <a:pt x="37754"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7" name="Google Shape;487;p15"/>
                <p:cNvSpPr/>
                <p:nvPr/>
              </p:nvSpPr>
              <p:spPr>
                <a:xfrm>
                  <a:off x="3932800" y="1126125"/>
                  <a:ext cx="282875" cy="1506600"/>
                </a:xfrm>
                <a:custGeom>
                  <a:avLst/>
                  <a:gdLst/>
                  <a:ahLst/>
                  <a:cxnLst/>
                  <a:rect l="l" t="t" r="r" b="b"/>
                  <a:pathLst>
                    <a:path w="11315" h="60264" extrusionOk="0">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8" name="Google Shape;488;p15"/>
                <p:cNvSpPr/>
                <p:nvPr/>
              </p:nvSpPr>
              <p:spPr>
                <a:xfrm>
                  <a:off x="3747450" y="4004525"/>
                  <a:ext cx="18650" cy="640925"/>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 name="Google Shape;489;p15"/>
                <p:cNvSpPr/>
                <p:nvPr/>
              </p:nvSpPr>
              <p:spPr>
                <a:xfrm>
                  <a:off x="4359325" y="3514000"/>
                  <a:ext cx="646100" cy="305225"/>
                </a:xfrm>
                <a:custGeom>
                  <a:avLst/>
                  <a:gdLst/>
                  <a:ahLst/>
                  <a:cxnLst/>
                  <a:rect l="l" t="t" r="r" b="b"/>
                  <a:pathLst>
                    <a:path w="25844" h="12209" extrusionOk="0">
                      <a:moveTo>
                        <a:pt x="0" y="1"/>
                      </a:moveTo>
                      <a:lnTo>
                        <a:pt x="0" y="12208"/>
                      </a:lnTo>
                      <a:lnTo>
                        <a:pt x="25844" y="12208"/>
                      </a:lnTo>
                      <a:lnTo>
                        <a:pt x="25844" y="11464"/>
                      </a:lnTo>
                      <a:lnTo>
                        <a:pt x="745" y="11464"/>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0" name="Google Shape;490;p15"/>
                <p:cNvSpPr/>
                <p:nvPr/>
              </p:nvSpPr>
              <p:spPr>
                <a:xfrm>
                  <a:off x="2265150" y="2795700"/>
                  <a:ext cx="1434044" cy="206225"/>
                </a:xfrm>
                <a:custGeom>
                  <a:avLst/>
                  <a:gdLst/>
                  <a:ahLst/>
                  <a:cxnLst/>
                  <a:rect l="l" t="t" r="r" b="b"/>
                  <a:pathLst>
                    <a:path w="78902" h="8249" extrusionOk="0">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1" name="Google Shape;491;p15"/>
                <p:cNvSpPr/>
                <p:nvPr/>
              </p:nvSpPr>
              <p:spPr>
                <a:xfrm>
                  <a:off x="4164300" y="1513925"/>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 name="Google Shape;492;p15"/>
                <p:cNvSpPr/>
                <p:nvPr/>
              </p:nvSpPr>
              <p:spPr>
                <a:xfrm>
                  <a:off x="3903775" y="1095600"/>
                  <a:ext cx="80425" cy="61800"/>
                </a:xfrm>
                <a:custGeom>
                  <a:avLst/>
                  <a:gdLst/>
                  <a:ahLst/>
                  <a:cxnLst/>
                  <a:rect l="l" t="t" r="r" b="b"/>
                  <a:pathLst>
                    <a:path w="3217" h="2472" extrusionOk="0">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3" name="Google Shape;493;p15"/>
                <p:cNvSpPr/>
                <p:nvPr/>
              </p:nvSpPr>
              <p:spPr>
                <a:xfrm>
                  <a:off x="2526725" y="1542225"/>
                  <a:ext cx="80425" cy="61800"/>
                </a:xfrm>
                <a:custGeom>
                  <a:avLst/>
                  <a:gdLst/>
                  <a:ahLst/>
                  <a:cxnLst/>
                  <a:rect l="l" t="t" r="r" b="b"/>
                  <a:pathLst>
                    <a:path w="3217" h="2472" extrusionOk="0">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4" name="Google Shape;494;p15"/>
                <p:cNvSpPr/>
                <p:nvPr/>
              </p:nvSpPr>
              <p:spPr>
                <a:xfrm>
                  <a:off x="2222725" y="2779325"/>
                  <a:ext cx="80425" cy="62550"/>
                </a:xfrm>
                <a:custGeom>
                  <a:avLst/>
                  <a:gdLst/>
                  <a:ahLst/>
                  <a:cxnLst/>
                  <a:rect l="l" t="t" r="r" b="b"/>
                  <a:pathLst>
                    <a:path w="3217" h="2502" extrusionOk="0">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 name="Google Shape;495;p15"/>
                <p:cNvSpPr/>
                <p:nvPr/>
              </p:nvSpPr>
              <p:spPr>
                <a:xfrm>
                  <a:off x="2757698" y="3840025"/>
                  <a:ext cx="80425" cy="62550"/>
                </a:xfrm>
                <a:custGeom>
                  <a:avLst/>
                  <a:gdLst/>
                  <a:ahLst/>
                  <a:cxnLst/>
                  <a:rect l="l" t="t" r="r" b="b"/>
                  <a:pathLst>
                    <a:path w="3217"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6" name="Google Shape;496;p15"/>
                <p:cNvSpPr/>
                <p:nvPr/>
              </p:nvSpPr>
              <p:spPr>
                <a:xfrm>
                  <a:off x="3716561" y="4639906"/>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7" name="Google Shape;497;p15"/>
                <p:cNvSpPr/>
                <p:nvPr/>
              </p:nvSpPr>
              <p:spPr>
                <a:xfrm>
                  <a:off x="3716579" y="3947448"/>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8" name="Google Shape;498;p15"/>
                <p:cNvSpPr/>
                <p:nvPr/>
              </p:nvSpPr>
              <p:spPr>
                <a:xfrm>
                  <a:off x="4034025" y="4848625"/>
                  <a:ext cx="80425" cy="61800"/>
                </a:xfrm>
                <a:custGeom>
                  <a:avLst/>
                  <a:gdLst/>
                  <a:ahLst/>
                  <a:cxnLst/>
                  <a:rect l="l" t="t" r="r" b="b"/>
                  <a:pathLst>
                    <a:path w="3217" h="2472" extrusionOk="0">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9" name="Google Shape;499;p15"/>
                <p:cNvSpPr/>
                <p:nvPr/>
              </p:nvSpPr>
              <p:spPr>
                <a:xfrm>
                  <a:off x="5371216" y="4691404"/>
                  <a:ext cx="79675" cy="61800"/>
                </a:xfrm>
                <a:custGeom>
                  <a:avLst/>
                  <a:gdLst/>
                  <a:ahLst/>
                  <a:cxnLst/>
                  <a:rect l="l" t="t" r="r" b="b"/>
                  <a:pathLst>
                    <a:path w="3187" h="2472" extrusionOk="0">
                      <a:moveTo>
                        <a:pt x="1609" y="2472"/>
                      </a:moveTo>
                      <a:cubicBezTo>
                        <a:pt x="3187" y="2472"/>
                        <a:pt x="318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0" name="Google Shape;500;p15"/>
                <p:cNvSpPr/>
                <p:nvPr/>
              </p:nvSpPr>
              <p:spPr>
                <a:xfrm>
                  <a:off x="4982761" y="3778219"/>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 name="Google Shape;501;p15"/>
                <p:cNvSpPr/>
                <p:nvPr/>
              </p:nvSpPr>
              <p:spPr>
                <a:xfrm>
                  <a:off x="5580126" y="3151513"/>
                  <a:ext cx="79675" cy="61800"/>
                </a:xfrm>
                <a:custGeom>
                  <a:avLst/>
                  <a:gdLst/>
                  <a:ahLst/>
                  <a:cxnLst/>
                  <a:rect l="l" t="t" r="r" b="b"/>
                  <a:pathLst>
                    <a:path w="3187" h="2472" extrusionOk="0">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2" name="Google Shape;502;p15"/>
                <p:cNvSpPr/>
                <p:nvPr/>
              </p:nvSpPr>
              <p:spPr>
                <a:xfrm>
                  <a:off x="2566175" y="3254975"/>
                  <a:ext cx="1191725" cy="18625"/>
                </a:xfrm>
                <a:custGeom>
                  <a:avLst/>
                  <a:gdLst/>
                  <a:ahLst/>
                  <a:cxnLst/>
                  <a:rect l="l" t="t" r="r" b="b"/>
                  <a:pathLst>
                    <a:path w="47669" h="745" extrusionOk="0">
                      <a:moveTo>
                        <a:pt x="1" y="745"/>
                      </a:moveTo>
                      <a:lnTo>
                        <a:pt x="47669" y="745"/>
                      </a:lnTo>
                      <a:lnTo>
                        <a:pt x="47669"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3" name="Google Shape;503;p15"/>
                <p:cNvSpPr/>
                <p:nvPr/>
              </p:nvSpPr>
              <p:spPr>
                <a:xfrm>
                  <a:off x="4648125" y="3542300"/>
                  <a:ext cx="357300" cy="18625"/>
                </a:xfrm>
                <a:custGeom>
                  <a:avLst/>
                  <a:gdLst/>
                  <a:ahLst/>
                  <a:cxnLst/>
                  <a:rect l="l" t="t" r="r" b="b"/>
                  <a:pathLst>
                    <a:path w="14292" h="745" extrusionOk="0">
                      <a:moveTo>
                        <a:pt x="1" y="745"/>
                      </a:moveTo>
                      <a:lnTo>
                        <a:pt x="14292" y="745"/>
                      </a:lnTo>
                      <a:lnTo>
                        <a:pt x="14292"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4" name="Google Shape;504;p15"/>
                <p:cNvSpPr/>
                <p:nvPr/>
              </p:nvSpPr>
              <p:spPr>
                <a:xfrm>
                  <a:off x="4523075" y="1163350"/>
                  <a:ext cx="223325" cy="1721700"/>
                </a:xfrm>
                <a:custGeom>
                  <a:avLst/>
                  <a:gdLst/>
                  <a:ahLst/>
                  <a:cxnLst/>
                  <a:rect l="l" t="t" r="r" b="b"/>
                  <a:pathLst>
                    <a:path w="8933" h="68868" extrusionOk="0">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5" name="Google Shape;505;p15"/>
                <p:cNvSpPr/>
                <p:nvPr/>
              </p:nvSpPr>
              <p:spPr>
                <a:xfrm>
                  <a:off x="3066375" y="3542300"/>
                  <a:ext cx="279175" cy="18625"/>
                </a:xfrm>
                <a:custGeom>
                  <a:avLst/>
                  <a:gdLst/>
                  <a:ahLst/>
                  <a:cxnLst/>
                  <a:rect l="l" t="t" r="r" b="b"/>
                  <a:pathLst>
                    <a:path w="11167" h="745" extrusionOk="0">
                      <a:moveTo>
                        <a:pt x="1" y="745"/>
                      </a:moveTo>
                      <a:lnTo>
                        <a:pt x="11166" y="745"/>
                      </a:lnTo>
                      <a:lnTo>
                        <a:pt x="1116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6" name="Google Shape;506;p15"/>
                <p:cNvSpPr/>
                <p:nvPr/>
              </p:nvSpPr>
              <p:spPr>
                <a:xfrm>
                  <a:off x="3583700" y="1575725"/>
                  <a:ext cx="18650" cy="614850"/>
                </a:xfrm>
                <a:custGeom>
                  <a:avLst/>
                  <a:gdLst/>
                  <a:ahLst/>
                  <a:cxnLst/>
                  <a:rect l="l" t="t" r="r" b="b"/>
                  <a:pathLst>
                    <a:path w="746" h="24594" extrusionOk="0">
                      <a:moveTo>
                        <a:pt x="1" y="24593"/>
                      </a:moveTo>
                      <a:lnTo>
                        <a:pt x="745" y="24593"/>
                      </a:lnTo>
                      <a:lnTo>
                        <a:pt x="745"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7" name="Google Shape;507;p15"/>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8" name="Google Shape;508;p15"/>
                <p:cNvSpPr/>
                <p:nvPr/>
              </p:nvSpPr>
              <p:spPr>
                <a:xfrm>
                  <a:off x="5064950" y="1507225"/>
                  <a:ext cx="18650" cy="375925"/>
                </a:xfrm>
                <a:custGeom>
                  <a:avLst/>
                  <a:gdLst/>
                  <a:ahLst/>
                  <a:cxnLst/>
                  <a:rect l="l" t="t" r="r" b="b"/>
                  <a:pathLst>
                    <a:path w="746" h="15037" extrusionOk="0">
                      <a:moveTo>
                        <a:pt x="1" y="15037"/>
                      </a:moveTo>
                      <a:lnTo>
                        <a:pt x="745" y="15037"/>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9" name="Google Shape;509;p15"/>
                <p:cNvSpPr/>
                <p:nvPr/>
              </p:nvSpPr>
              <p:spPr>
                <a:xfrm>
                  <a:off x="4695025" y="1132825"/>
                  <a:ext cx="79675" cy="61800"/>
                </a:xfrm>
                <a:custGeom>
                  <a:avLst/>
                  <a:gdLst/>
                  <a:ahLst/>
                  <a:cxnLst/>
                  <a:rect l="l" t="t" r="r" b="b"/>
                  <a:pathLst>
                    <a:path w="3187" h="2472" extrusionOk="0">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0" name="Google Shape;510;p15"/>
                <p:cNvSpPr/>
                <p:nvPr/>
              </p:nvSpPr>
              <p:spPr>
                <a:xfrm>
                  <a:off x="5034064" y="1879391"/>
                  <a:ext cx="80425" cy="61800"/>
                </a:xfrm>
                <a:custGeom>
                  <a:avLst/>
                  <a:gdLst/>
                  <a:ahLst/>
                  <a:cxnLst/>
                  <a:rect l="l" t="t" r="r" b="b"/>
                  <a:pathLst>
                    <a:path w="3217" h="2472" extrusionOk="0">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1" name="Google Shape;511;p15"/>
                <p:cNvSpPr/>
                <p:nvPr/>
              </p:nvSpPr>
              <p:spPr>
                <a:xfrm>
                  <a:off x="5034072" y="1452088"/>
                  <a:ext cx="80425" cy="61825"/>
                </a:xfrm>
                <a:custGeom>
                  <a:avLst/>
                  <a:gdLst/>
                  <a:ahLst/>
                  <a:cxnLst/>
                  <a:rect l="l" t="t" r="r" b="b"/>
                  <a:pathLst>
                    <a:path w="3217" h="2473" extrusionOk="0">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2" name="Google Shape;512;p15"/>
                <p:cNvSpPr/>
                <p:nvPr/>
              </p:nvSpPr>
              <p:spPr>
                <a:xfrm>
                  <a:off x="4982761" y="3520713"/>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3" name="Google Shape;513;p15"/>
                <p:cNvSpPr/>
                <p:nvPr/>
              </p:nvSpPr>
              <p:spPr>
                <a:xfrm>
                  <a:off x="4614625" y="3520700"/>
                  <a:ext cx="79675" cy="62550"/>
                </a:xfrm>
                <a:custGeom>
                  <a:avLst/>
                  <a:gdLst/>
                  <a:ahLst/>
                  <a:cxnLst/>
                  <a:rect l="l" t="t" r="r" b="b"/>
                  <a:pathLst>
                    <a:path w="3187" h="2502" extrusionOk="0">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4" name="Google Shape;514;p15"/>
                <p:cNvSpPr/>
                <p:nvPr/>
              </p:nvSpPr>
              <p:spPr>
                <a:xfrm>
                  <a:off x="3330849" y="3520342"/>
                  <a:ext cx="79675" cy="62550"/>
                </a:xfrm>
                <a:custGeom>
                  <a:avLst/>
                  <a:gdLst/>
                  <a:ahLst/>
                  <a:cxnLst/>
                  <a:rect l="l" t="t" r="r" b="b"/>
                  <a:pathLst>
                    <a:path w="3187" h="2502" extrusionOk="0">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5" name="Google Shape;515;p15"/>
                <p:cNvSpPr/>
                <p:nvPr/>
              </p:nvSpPr>
              <p:spPr>
                <a:xfrm>
                  <a:off x="3004169" y="3526648"/>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6" name="Google Shape;516;p15"/>
                <p:cNvSpPr/>
                <p:nvPr/>
              </p:nvSpPr>
              <p:spPr>
                <a:xfrm>
                  <a:off x="2530450" y="3238600"/>
                  <a:ext cx="79675" cy="61800"/>
                </a:xfrm>
                <a:custGeom>
                  <a:avLst/>
                  <a:gdLst/>
                  <a:ahLst/>
                  <a:cxnLst/>
                  <a:rect l="l" t="t" r="r" b="b"/>
                  <a:pathLst>
                    <a:path w="3187" h="2472" extrusionOk="0">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7" name="Google Shape;517;p15"/>
                <p:cNvSpPr/>
                <p:nvPr/>
              </p:nvSpPr>
              <p:spPr>
                <a:xfrm>
                  <a:off x="3552074" y="2254195"/>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8" name="Google Shape;518;p15"/>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9" name="Google Shape;519;p15"/>
                <p:cNvSpPr/>
                <p:nvPr/>
              </p:nvSpPr>
              <p:spPr>
                <a:xfrm>
                  <a:off x="3555425" y="1542225"/>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0" name="Google Shape;520;p15"/>
                <p:cNvSpPr/>
                <p:nvPr/>
              </p:nvSpPr>
              <p:spPr>
                <a:xfrm>
                  <a:off x="3551700" y="2185498"/>
                  <a:ext cx="80425" cy="61800"/>
                </a:xfrm>
                <a:custGeom>
                  <a:avLst/>
                  <a:gdLst/>
                  <a:ahLst/>
                  <a:cxnLst/>
                  <a:rect l="l" t="t" r="r" b="b"/>
                  <a:pathLst>
                    <a:path w="3217" h="2472" extrusionOk="0">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1" name="Google Shape;521;p15"/>
              <p:cNvGrpSpPr/>
              <p:nvPr/>
            </p:nvGrpSpPr>
            <p:grpSpPr>
              <a:xfrm>
                <a:off x="5410000" y="3637511"/>
                <a:ext cx="1017675" cy="63064"/>
                <a:chOff x="2617250" y="2254786"/>
                <a:chExt cx="1017675" cy="63064"/>
              </a:xfrm>
            </p:grpSpPr>
            <p:sp>
              <p:nvSpPr>
                <p:cNvPr id="522" name="Google Shape;522;p15"/>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3" name="Google Shape;523;p15"/>
                <p:cNvSpPr/>
                <p:nvPr/>
              </p:nvSpPr>
              <p:spPr>
                <a:xfrm>
                  <a:off x="3555250" y="2254786"/>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4" name="Google Shape;524;p15"/>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525" name="Google Shape;525;p15"/>
            <p:cNvSpPr/>
            <p:nvPr/>
          </p:nvSpPr>
          <p:spPr>
            <a:xfrm>
              <a:off x="6728750" y="4464275"/>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26" name="Google Shape;526;p15"/>
          <p:cNvSpPr txBox="1">
            <a:spLocks noGrp="1"/>
          </p:cNvSpPr>
          <p:nvPr>
            <p:ph type="title"/>
          </p:nvPr>
        </p:nvSpPr>
        <p:spPr>
          <a:xfrm>
            <a:off x="950967" y="1897100"/>
            <a:ext cx="6156800" cy="187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500"/>
              <a:buNone/>
              <a:defRPr sz="6667"/>
            </a:lvl1pPr>
            <a:lvl2pPr lvl="1" algn="ctr" rtl="0">
              <a:spcBef>
                <a:spcPts val="0"/>
              </a:spcBef>
              <a:spcAft>
                <a:spcPts val="0"/>
              </a:spcAft>
              <a:buSzPts val="4500"/>
              <a:buNone/>
              <a:defRPr sz="6000"/>
            </a:lvl2pPr>
            <a:lvl3pPr lvl="2" algn="ctr" rtl="0">
              <a:spcBef>
                <a:spcPts val="0"/>
              </a:spcBef>
              <a:spcAft>
                <a:spcPts val="0"/>
              </a:spcAft>
              <a:buSzPts val="4500"/>
              <a:buNone/>
              <a:defRPr sz="6000"/>
            </a:lvl3pPr>
            <a:lvl4pPr lvl="3" algn="ctr" rtl="0">
              <a:spcBef>
                <a:spcPts val="0"/>
              </a:spcBef>
              <a:spcAft>
                <a:spcPts val="0"/>
              </a:spcAft>
              <a:buSzPts val="4500"/>
              <a:buNone/>
              <a:defRPr sz="6000"/>
            </a:lvl4pPr>
            <a:lvl5pPr lvl="4" algn="ctr" rtl="0">
              <a:spcBef>
                <a:spcPts val="0"/>
              </a:spcBef>
              <a:spcAft>
                <a:spcPts val="0"/>
              </a:spcAft>
              <a:buSzPts val="4500"/>
              <a:buNone/>
              <a:defRPr sz="6000"/>
            </a:lvl5pPr>
            <a:lvl6pPr lvl="5" algn="ctr" rtl="0">
              <a:spcBef>
                <a:spcPts val="0"/>
              </a:spcBef>
              <a:spcAft>
                <a:spcPts val="0"/>
              </a:spcAft>
              <a:buSzPts val="4500"/>
              <a:buNone/>
              <a:defRPr sz="6000"/>
            </a:lvl6pPr>
            <a:lvl7pPr lvl="6" algn="ctr" rtl="0">
              <a:spcBef>
                <a:spcPts val="0"/>
              </a:spcBef>
              <a:spcAft>
                <a:spcPts val="0"/>
              </a:spcAft>
              <a:buSzPts val="4500"/>
              <a:buNone/>
              <a:defRPr sz="6000"/>
            </a:lvl7pPr>
            <a:lvl8pPr lvl="7" algn="ctr" rtl="0">
              <a:spcBef>
                <a:spcPts val="0"/>
              </a:spcBef>
              <a:spcAft>
                <a:spcPts val="0"/>
              </a:spcAft>
              <a:buSzPts val="4500"/>
              <a:buNone/>
              <a:defRPr sz="6000"/>
            </a:lvl8pPr>
            <a:lvl9pPr lvl="8" algn="ctr" rtl="0">
              <a:spcBef>
                <a:spcPts val="0"/>
              </a:spcBef>
              <a:spcAft>
                <a:spcPts val="0"/>
              </a:spcAft>
              <a:buSzPts val="4500"/>
              <a:buNone/>
              <a:defRPr sz="6000"/>
            </a:lvl9pPr>
          </a:lstStyle>
          <a:p>
            <a:r>
              <a:rPr lang="en-US"/>
              <a:t>Click to edit Master title style</a:t>
            </a:r>
            <a:endParaRPr/>
          </a:p>
        </p:txBody>
      </p:sp>
      <p:sp>
        <p:nvSpPr>
          <p:cNvPr id="527" name="Google Shape;527;p15"/>
          <p:cNvSpPr txBox="1">
            <a:spLocks noGrp="1"/>
          </p:cNvSpPr>
          <p:nvPr>
            <p:ph type="subTitle" idx="1"/>
          </p:nvPr>
        </p:nvSpPr>
        <p:spPr>
          <a:xfrm>
            <a:off x="1327967" y="3743800"/>
            <a:ext cx="5359200" cy="62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
        <p:nvSpPr>
          <p:cNvPr id="528" name="Google Shape;528;p15"/>
          <p:cNvSpPr txBox="1">
            <a:spLocks noGrp="1"/>
          </p:cNvSpPr>
          <p:nvPr>
            <p:ph type="title" idx="2" hasCustomPrompt="1"/>
          </p:nvPr>
        </p:nvSpPr>
        <p:spPr>
          <a:xfrm>
            <a:off x="7243367" y="2330284"/>
            <a:ext cx="4068000" cy="217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6000"/>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grpSp>
        <p:nvGrpSpPr>
          <p:cNvPr id="529" name="Google Shape;529;p15"/>
          <p:cNvGrpSpPr/>
          <p:nvPr/>
        </p:nvGrpSpPr>
        <p:grpSpPr>
          <a:xfrm rot="10800000" flipH="1">
            <a:off x="-257666" y="-688299"/>
            <a:ext cx="12193097" cy="9121817"/>
            <a:chOff x="-193250" y="-516225"/>
            <a:chExt cx="9144823" cy="6841363"/>
          </a:xfrm>
        </p:grpSpPr>
        <p:pic>
          <p:nvPicPr>
            <p:cNvPr id="530" name="Google Shape;530;p15"/>
            <p:cNvPicPr preferRelativeResize="0"/>
            <p:nvPr/>
          </p:nvPicPr>
          <p:blipFill>
            <a:blip r:embed="rId2">
              <a:alphaModFix amt="30000"/>
            </a:blip>
            <a:stretch>
              <a:fillRect/>
            </a:stretch>
          </p:blipFill>
          <p:spPr>
            <a:xfrm>
              <a:off x="-193250" y="2968712"/>
              <a:ext cx="4162851" cy="3356425"/>
            </a:xfrm>
            <a:prstGeom prst="rect">
              <a:avLst/>
            </a:prstGeom>
            <a:noFill/>
            <a:ln>
              <a:noFill/>
            </a:ln>
          </p:spPr>
        </p:pic>
        <p:pic>
          <p:nvPicPr>
            <p:cNvPr id="531" name="Google Shape;531;p15"/>
            <p:cNvPicPr preferRelativeResize="0"/>
            <p:nvPr/>
          </p:nvPicPr>
          <p:blipFill>
            <a:blip r:embed="rId3">
              <a:alphaModFix amt="30000"/>
            </a:blip>
            <a:stretch>
              <a:fillRect/>
            </a:stretch>
          </p:blipFill>
          <p:spPr>
            <a:xfrm>
              <a:off x="4460415" y="-516225"/>
              <a:ext cx="4403759" cy="2058350"/>
            </a:xfrm>
            <a:prstGeom prst="rect">
              <a:avLst/>
            </a:prstGeom>
            <a:noFill/>
            <a:ln>
              <a:noFill/>
            </a:ln>
          </p:spPr>
        </p:pic>
        <p:pic>
          <p:nvPicPr>
            <p:cNvPr id="532" name="Google Shape;532;p15"/>
            <p:cNvPicPr preferRelativeResize="0"/>
            <p:nvPr/>
          </p:nvPicPr>
          <p:blipFill>
            <a:blip r:embed="rId4">
              <a:alphaModFix amt="30000"/>
            </a:blip>
            <a:stretch>
              <a:fillRect/>
            </a:stretch>
          </p:blipFill>
          <p:spPr>
            <a:xfrm rot="5400000">
              <a:off x="138350" y="-415500"/>
              <a:ext cx="2480650" cy="2827851"/>
            </a:xfrm>
            <a:prstGeom prst="rect">
              <a:avLst/>
            </a:prstGeom>
            <a:noFill/>
            <a:ln>
              <a:noFill/>
            </a:ln>
          </p:spPr>
        </p:pic>
        <p:pic>
          <p:nvPicPr>
            <p:cNvPr id="533" name="Google Shape;533;p15"/>
            <p:cNvPicPr preferRelativeResize="0"/>
            <p:nvPr/>
          </p:nvPicPr>
          <p:blipFill>
            <a:blip r:embed="rId5">
              <a:alphaModFix amt="30000"/>
            </a:blip>
            <a:stretch>
              <a:fillRect/>
            </a:stretch>
          </p:blipFill>
          <p:spPr>
            <a:xfrm>
              <a:off x="3808375" y="2154920"/>
              <a:ext cx="5143199" cy="2562174"/>
            </a:xfrm>
            <a:prstGeom prst="rect">
              <a:avLst/>
            </a:prstGeom>
            <a:noFill/>
            <a:ln>
              <a:noFill/>
            </a:ln>
          </p:spPr>
        </p:pic>
      </p:grpSp>
    </p:spTree>
    <p:extLst>
      <p:ext uri="{BB962C8B-B14F-4D97-AF65-F5344CB8AC3E}">
        <p14:creationId xmlns:p14="http://schemas.microsoft.com/office/powerpoint/2010/main" val="4404187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Numbers and text">
  <p:cSld name="Numbers and text">
    <p:spTree>
      <p:nvGrpSpPr>
        <p:cNvPr id="1" name="Shape 534"/>
        <p:cNvGrpSpPr/>
        <p:nvPr/>
      </p:nvGrpSpPr>
      <p:grpSpPr>
        <a:xfrm>
          <a:off x="0" y="0"/>
          <a:ext cx="0" cy="0"/>
          <a:chOff x="0" y="0"/>
          <a:chExt cx="0" cy="0"/>
        </a:xfrm>
      </p:grpSpPr>
      <p:sp>
        <p:nvSpPr>
          <p:cNvPr id="535" name="Google Shape;535;p16"/>
          <p:cNvSpPr txBox="1">
            <a:spLocks noGrp="1"/>
          </p:cNvSpPr>
          <p:nvPr>
            <p:ph type="title" hasCustomPrompt="1"/>
          </p:nvPr>
        </p:nvSpPr>
        <p:spPr>
          <a:xfrm>
            <a:off x="950884" y="1683233"/>
            <a:ext cx="5145200" cy="100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600"/>
              <a:buNone/>
              <a:defRPr sz="4667"/>
            </a:lvl1pPr>
            <a:lvl2pPr lvl="1" rtl="0">
              <a:spcBef>
                <a:spcPts val="0"/>
              </a:spcBef>
              <a:spcAft>
                <a:spcPts val="0"/>
              </a:spcAft>
              <a:buSzPts val="5600"/>
              <a:buNone/>
              <a:defRPr sz="7466"/>
            </a:lvl2pPr>
            <a:lvl3pPr lvl="2" rtl="0">
              <a:spcBef>
                <a:spcPts val="0"/>
              </a:spcBef>
              <a:spcAft>
                <a:spcPts val="0"/>
              </a:spcAft>
              <a:buSzPts val="5600"/>
              <a:buNone/>
              <a:defRPr sz="7466"/>
            </a:lvl3pPr>
            <a:lvl4pPr lvl="3" rtl="0">
              <a:spcBef>
                <a:spcPts val="0"/>
              </a:spcBef>
              <a:spcAft>
                <a:spcPts val="0"/>
              </a:spcAft>
              <a:buSzPts val="5600"/>
              <a:buNone/>
              <a:defRPr sz="7466"/>
            </a:lvl4pPr>
            <a:lvl5pPr lvl="4" rtl="0">
              <a:spcBef>
                <a:spcPts val="0"/>
              </a:spcBef>
              <a:spcAft>
                <a:spcPts val="0"/>
              </a:spcAft>
              <a:buSzPts val="5600"/>
              <a:buNone/>
              <a:defRPr sz="7466"/>
            </a:lvl5pPr>
            <a:lvl6pPr lvl="5" rtl="0">
              <a:spcBef>
                <a:spcPts val="0"/>
              </a:spcBef>
              <a:spcAft>
                <a:spcPts val="0"/>
              </a:spcAft>
              <a:buSzPts val="5600"/>
              <a:buNone/>
              <a:defRPr sz="7466"/>
            </a:lvl6pPr>
            <a:lvl7pPr lvl="6" rtl="0">
              <a:spcBef>
                <a:spcPts val="0"/>
              </a:spcBef>
              <a:spcAft>
                <a:spcPts val="0"/>
              </a:spcAft>
              <a:buSzPts val="5600"/>
              <a:buNone/>
              <a:defRPr sz="7466"/>
            </a:lvl7pPr>
            <a:lvl8pPr lvl="7" rtl="0">
              <a:spcBef>
                <a:spcPts val="0"/>
              </a:spcBef>
              <a:spcAft>
                <a:spcPts val="0"/>
              </a:spcAft>
              <a:buSzPts val="5600"/>
              <a:buNone/>
              <a:defRPr sz="7466"/>
            </a:lvl8pPr>
            <a:lvl9pPr lvl="8" rtl="0">
              <a:spcBef>
                <a:spcPts val="0"/>
              </a:spcBef>
              <a:spcAft>
                <a:spcPts val="0"/>
              </a:spcAft>
              <a:buSzPts val="5600"/>
              <a:buNone/>
              <a:defRPr sz="7466"/>
            </a:lvl9pPr>
          </a:lstStyle>
          <a:p>
            <a:r>
              <a:t>xx%</a:t>
            </a:r>
          </a:p>
        </p:txBody>
      </p:sp>
      <p:sp>
        <p:nvSpPr>
          <p:cNvPr id="536" name="Google Shape;536;p16"/>
          <p:cNvSpPr txBox="1">
            <a:spLocks noGrp="1"/>
          </p:cNvSpPr>
          <p:nvPr>
            <p:ph type="subTitle" idx="1"/>
          </p:nvPr>
        </p:nvSpPr>
        <p:spPr>
          <a:xfrm>
            <a:off x="1114351" y="2685667"/>
            <a:ext cx="4522000" cy="50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133">
                <a:solidFill>
                  <a:schemeClr val="lt1"/>
                </a:solidFill>
              </a:defRPr>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
        <p:nvSpPr>
          <p:cNvPr id="537" name="Google Shape;537;p16"/>
          <p:cNvSpPr txBox="1">
            <a:spLocks noGrp="1"/>
          </p:cNvSpPr>
          <p:nvPr>
            <p:ph type="title" idx="2" hasCustomPrompt="1"/>
          </p:nvPr>
        </p:nvSpPr>
        <p:spPr>
          <a:xfrm>
            <a:off x="950884" y="3669175"/>
            <a:ext cx="5145200" cy="100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600"/>
              <a:buNone/>
              <a:defRPr sz="4667"/>
            </a:lvl1pPr>
            <a:lvl2pPr lvl="1" rtl="0">
              <a:spcBef>
                <a:spcPts val="0"/>
              </a:spcBef>
              <a:spcAft>
                <a:spcPts val="0"/>
              </a:spcAft>
              <a:buSzPts val="5600"/>
              <a:buNone/>
              <a:defRPr sz="7466"/>
            </a:lvl2pPr>
            <a:lvl3pPr lvl="2" rtl="0">
              <a:spcBef>
                <a:spcPts val="0"/>
              </a:spcBef>
              <a:spcAft>
                <a:spcPts val="0"/>
              </a:spcAft>
              <a:buSzPts val="5600"/>
              <a:buNone/>
              <a:defRPr sz="7466"/>
            </a:lvl3pPr>
            <a:lvl4pPr lvl="3" rtl="0">
              <a:spcBef>
                <a:spcPts val="0"/>
              </a:spcBef>
              <a:spcAft>
                <a:spcPts val="0"/>
              </a:spcAft>
              <a:buSzPts val="5600"/>
              <a:buNone/>
              <a:defRPr sz="7466"/>
            </a:lvl4pPr>
            <a:lvl5pPr lvl="4" rtl="0">
              <a:spcBef>
                <a:spcPts val="0"/>
              </a:spcBef>
              <a:spcAft>
                <a:spcPts val="0"/>
              </a:spcAft>
              <a:buSzPts val="5600"/>
              <a:buNone/>
              <a:defRPr sz="7466"/>
            </a:lvl5pPr>
            <a:lvl6pPr lvl="5" rtl="0">
              <a:spcBef>
                <a:spcPts val="0"/>
              </a:spcBef>
              <a:spcAft>
                <a:spcPts val="0"/>
              </a:spcAft>
              <a:buSzPts val="5600"/>
              <a:buNone/>
              <a:defRPr sz="7466"/>
            </a:lvl6pPr>
            <a:lvl7pPr lvl="6" rtl="0">
              <a:spcBef>
                <a:spcPts val="0"/>
              </a:spcBef>
              <a:spcAft>
                <a:spcPts val="0"/>
              </a:spcAft>
              <a:buSzPts val="5600"/>
              <a:buNone/>
              <a:defRPr sz="7466"/>
            </a:lvl7pPr>
            <a:lvl8pPr lvl="7" rtl="0">
              <a:spcBef>
                <a:spcPts val="0"/>
              </a:spcBef>
              <a:spcAft>
                <a:spcPts val="0"/>
              </a:spcAft>
              <a:buSzPts val="5600"/>
              <a:buNone/>
              <a:defRPr sz="7466"/>
            </a:lvl8pPr>
            <a:lvl9pPr lvl="8" rtl="0">
              <a:spcBef>
                <a:spcPts val="0"/>
              </a:spcBef>
              <a:spcAft>
                <a:spcPts val="0"/>
              </a:spcAft>
              <a:buSzPts val="5600"/>
              <a:buNone/>
              <a:defRPr sz="7466"/>
            </a:lvl9pPr>
          </a:lstStyle>
          <a:p>
            <a:r>
              <a:t>xx%</a:t>
            </a:r>
          </a:p>
        </p:txBody>
      </p:sp>
      <p:sp>
        <p:nvSpPr>
          <p:cNvPr id="538" name="Google Shape;538;p16"/>
          <p:cNvSpPr txBox="1">
            <a:spLocks noGrp="1"/>
          </p:cNvSpPr>
          <p:nvPr>
            <p:ph type="subTitle" idx="3"/>
          </p:nvPr>
        </p:nvSpPr>
        <p:spPr>
          <a:xfrm>
            <a:off x="1114351" y="4671568"/>
            <a:ext cx="4522000" cy="50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133">
                <a:solidFill>
                  <a:schemeClr val="lt1"/>
                </a:solidFill>
              </a:defRPr>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
        <p:nvSpPr>
          <p:cNvPr id="539" name="Google Shape;539;p16"/>
          <p:cNvSpPr txBox="1">
            <a:spLocks noGrp="1"/>
          </p:cNvSpPr>
          <p:nvPr>
            <p:ph type="title" idx="4" hasCustomPrompt="1"/>
          </p:nvPr>
        </p:nvSpPr>
        <p:spPr>
          <a:xfrm>
            <a:off x="6095917" y="1683233"/>
            <a:ext cx="5145200" cy="100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600"/>
              <a:buNone/>
              <a:defRPr sz="4667"/>
            </a:lvl1pPr>
            <a:lvl2pPr lvl="1" rtl="0">
              <a:spcBef>
                <a:spcPts val="0"/>
              </a:spcBef>
              <a:spcAft>
                <a:spcPts val="0"/>
              </a:spcAft>
              <a:buSzPts val="5600"/>
              <a:buNone/>
              <a:defRPr sz="7466"/>
            </a:lvl2pPr>
            <a:lvl3pPr lvl="2" rtl="0">
              <a:spcBef>
                <a:spcPts val="0"/>
              </a:spcBef>
              <a:spcAft>
                <a:spcPts val="0"/>
              </a:spcAft>
              <a:buSzPts val="5600"/>
              <a:buNone/>
              <a:defRPr sz="7466"/>
            </a:lvl3pPr>
            <a:lvl4pPr lvl="3" rtl="0">
              <a:spcBef>
                <a:spcPts val="0"/>
              </a:spcBef>
              <a:spcAft>
                <a:spcPts val="0"/>
              </a:spcAft>
              <a:buSzPts val="5600"/>
              <a:buNone/>
              <a:defRPr sz="7466"/>
            </a:lvl4pPr>
            <a:lvl5pPr lvl="4" rtl="0">
              <a:spcBef>
                <a:spcPts val="0"/>
              </a:spcBef>
              <a:spcAft>
                <a:spcPts val="0"/>
              </a:spcAft>
              <a:buSzPts val="5600"/>
              <a:buNone/>
              <a:defRPr sz="7466"/>
            </a:lvl5pPr>
            <a:lvl6pPr lvl="5" rtl="0">
              <a:spcBef>
                <a:spcPts val="0"/>
              </a:spcBef>
              <a:spcAft>
                <a:spcPts val="0"/>
              </a:spcAft>
              <a:buSzPts val="5600"/>
              <a:buNone/>
              <a:defRPr sz="7466"/>
            </a:lvl6pPr>
            <a:lvl7pPr lvl="6" rtl="0">
              <a:spcBef>
                <a:spcPts val="0"/>
              </a:spcBef>
              <a:spcAft>
                <a:spcPts val="0"/>
              </a:spcAft>
              <a:buSzPts val="5600"/>
              <a:buNone/>
              <a:defRPr sz="7466"/>
            </a:lvl7pPr>
            <a:lvl8pPr lvl="7" rtl="0">
              <a:spcBef>
                <a:spcPts val="0"/>
              </a:spcBef>
              <a:spcAft>
                <a:spcPts val="0"/>
              </a:spcAft>
              <a:buSzPts val="5600"/>
              <a:buNone/>
              <a:defRPr sz="7466"/>
            </a:lvl8pPr>
            <a:lvl9pPr lvl="8" rtl="0">
              <a:spcBef>
                <a:spcPts val="0"/>
              </a:spcBef>
              <a:spcAft>
                <a:spcPts val="0"/>
              </a:spcAft>
              <a:buSzPts val="5600"/>
              <a:buNone/>
              <a:defRPr sz="7466"/>
            </a:lvl9pPr>
          </a:lstStyle>
          <a:p>
            <a:r>
              <a:t>xx%</a:t>
            </a:r>
          </a:p>
        </p:txBody>
      </p:sp>
      <p:sp>
        <p:nvSpPr>
          <p:cNvPr id="540" name="Google Shape;540;p16"/>
          <p:cNvSpPr txBox="1">
            <a:spLocks noGrp="1"/>
          </p:cNvSpPr>
          <p:nvPr>
            <p:ph type="subTitle" idx="5"/>
          </p:nvPr>
        </p:nvSpPr>
        <p:spPr>
          <a:xfrm>
            <a:off x="6504317" y="2685700"/>
            <a:ext cx="4522000" cy="50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133">
                <a:solidFill>
                  <a:schemeClr val="lt1"/>
                </a:solidFill>
              </a:defRPr>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
        <p:nvSpPr>
          <p:cNvPr id="541" name="Google Shape;541;p16"/>
          <p:cNvSpPr txBox="1">
            <a:spLocks noGrp="1"/>
          </p:cNvSpPr>
          <p:nvPr>
            <p:ph type="title" idx="6" hasCustomPrompt="1"/>
          </p:nvPr>
        </p:nvSpPr>
        <p:spPr>
          <a:xfrm>
            <a:off x="6095917" y="3669167"/>
            <a:ext cx="5145200" cy="100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600"/>
              <a:buNone/>
              <a:defRPr sz="4667"/>
            </a:lvl1pPr>
            <a:lvl2pPr lvl="1" rtl="0">
              <a:spcBef>
                <a:spcPts val="0"/>
              </a:spcBef>
              <a:spcAft>
                <a:spcPts val="0"/>
              </a:spcAft>
              <a:buSzPts val="5600"/>
              <a:buNone/>
              <a:defRPr sz="7466"/>
            </a:lvl2pPr>
            <a:lvl3pPr lvl="2" rtl="0">
              <a:spcBef>
                <a:spcPts val="0"/>
              </a:spcBef>
              <a:spcAft>
                <a:spcPts val="0"/>
              </a:spcAft>
              <a:buSzPts val="5600"/>
              <a:buNone/>
              <a:defRPr sz="7466"/>
            </a:lvl3pPr>
            <a:lvl4pPr lvl="3" rtl="0">
              <a:spcBef>
                <a:spcPts val="0"/>
              </a:spcBef>
              <a:spcAft>
                <a:spcPts val="0"/>
              </a:spcAft>
              <a:buSzPts val="5600"/>
              <a:buNone/>
              <a:defRPr sz="7466"/>
            </a:lvl4pPr>
            <a:lvl5pPr lvl="4" rtl="0">
              <a:spcBef>
                <a:spcPts val="0"/>
              </a:spcBef>
              <a:spcAft>
                <a:spcPts val="0"/>
              </a:spcAft>
              <a:buSzPts val="5600"/>
              <a:buNone/>
              <a:defRPr sz="7466"/>
            </a:lvl5pPr>
            <a:lvl6pPr lvl="5" rtl="0">
              <a:spcBef>
                <a:spcPts val="0"/>
              </a:spcBef>
              <a:spcAft>
                <a:spcPts val="0"/>
              </a:spcAft>
              <a:buSzPts val="5600"/>
              <a:buNone/>
              <a:defRPr sz="7466"/>
            </a:lvl6pPr>
            <a:lvl7pPr lvl="6" rtl="0">
              <a:spcBef>
                <a:spcPts val="0"/>
              </a:spcBef>
              <a:spcAft>
                <a:spcPts val="0"/>
              </a:spcAft>
              <a:buSzPts val="5600"/>
              <a:buNone/>
              <a:defRPr sz="7466"/>
            </a:lvl7pPr>
            <a:lvl8pPr lvl="7" rtl="0">
              <a:spcBef>
                <a:spcPts val="0"/>
              </a:spcBef>
              <a:spcAft>
                <a:spcPts val="0"/>
              </a:spcAft>
              <a:buSzPts val="5600"/>
              <a:buNone/>
              <a:defRPr sz="7466"/>
            </a:lvl8pPr>
            <a:lvl9pPr lvl="8" rtl="0">
              <a:spcBef>
                <a:spcPts val="0"/>
              </a:spcBef>
              <a:spcAft>
                <a:spcPts val="0"/>
              </a:spcAft>
              <a:buSzPts val="5600"/>
              <a:buNone/>
              <a:defRPr sz="7466"/>
            </a:lvl9pPr>
          </a:lstStyle>
          <a:p>
            <a:r>
              <a:t>xx%</a:t>
            </a:r>
          </a:p>
        </p:txBody>
      </p:sp>
      <p:sp>
        <p:nvSpPr>
          <p:cNvPr id="542" name="Google Shape;542;p16"/>
          <p:cNvSpPr txBox="1">
            <a:spLocks noGrp="1"/>
          </p:cNvSpPr>
          <p:nvPr>
            <p:ph type="subTitle" idx="7"/>
          </p:nvPr>
        </p:nvSpPr>
        <p:spPr>
          <a:xfrm>
            <a:off x="6504317" y="4671567"/>
            <a:ext cx="4522000" cy="50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133">
                <a:solidFill>
                  <a:schemeClr val="lt1"/>
                </a:solidFill>
              </a:defRPr>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grpSp>
        <p:nvGrpSpPr>
          <p:cNvPr id="543" name="Google Shape;543;p16"/>
          <p:cNvGrpSpPr/>
          <p:nvPr/>
        </p:nvGrpSpPr>
        <p:grpSpPr>
          <a:xfrm>
            <a:off x="-257667" y="-1758127"/>
            <a:ext cx="13928355" cy="10433505"/>
            <a:chOff x="-193250" y="-1318596"/>
            <a:chExt cx="10446266" cy="7825129"/>
          </a:xfrm>
        </p:grpSpPr>
        <p:pic>
          <p:nvPicPr>
            <p:cNvPr id="544" name="Google Shape;544;p16"/>
            <p:cNvPicPr preferRelativeResize="0"/>
            <p:nvPr/>
          </p:nvPicPr>
          <p:blipFill>
            <a:blip r:embed="rId2">
              <a:alphaModFix amt="30000"/>
            </a:blip>
            <a:stretch>
              <a:fillRect/>
            </a:stretch>
          </p:blipFill>
          <p:spPr>
            <a:xfrm>
              <a:off x="-193250" y="2968712"/>
              <a:ext cx="4162851" cy="3356425"/>
            </a:xfrm>
            <a:prstGeom prst="rect">
              <a:avLst/>
            </a:prstGeom>
            <a:noFill/>
            <a:ln>
              <a:noFill/>
            </a:ln>
          </p:spPr>
        </p:pic>
        <p:pic>
          <p:nvPicPr>
            <p:cNvPr id="545" name="Google Shape;545;p16"/>
            <p:cNvPicPr preferRelativeResize="0"/>
            <p:nvPr/>
          </p:nvPicPr>
          <p:blipFill>
            <a:blip r:embed="rId3">
              <a:alphaModFix amt="30000"/>
            </a:blip>
            <a:stretch>
              <a:fillRect/>
            </a:stretch>
          </p:blipFill>
          <p:spPr>
            <a:xfrm rot="5400000">
              <a:off x="138350" y="-415500"/>
              <a:ext cx="2480650" cy="2827851"/>
            </a:xfrm>
            <a:prstGeom prst="rect">
              <a:avLst/>
            </a:prstGeom>
            <a:noFill/>
            <a:ln>
              <a:noFill/>
            </a:ln>
          </p:spPr>
        </p:pic>
        <p:pic>
          <p:nvPicPr>
            <p:cNvPr id="546" name="Google Shape;546;p16"/>
            <p:cNvPicPr preferRelativeResize="0"/>
            <p:nvPr/>
          </p:nvPicPr>
          <p:blipFill>
            <a:blip r:embed="rId4">
              <a:alphaModFix amt="30000"/>
            </a:blip>
            <a:stretch>
              <a:fillRect/>
            </a:stretch>
          </p:blipFill>
          <p:spPr>
            <a:xfrm rot="1486606" flipH="1">
              <a:off x="4749601" y="2984570"/>
              <a:ext cx="5143198" cy="2562174"/>
            </a:xfrm>
            <a:prstGeom prst="rect">
              <a:avLst/>
            </a:prstGeom>
            <a:noFill/>
            <a:ln>
              <a:noFill/>
            </a:ln>
          </p:spPr>
        </p:pic>
        <p:pic>
          <p:nvPicPr>
            <p:cNvPr id="547" name="Google Shape;547;p16"/>
            <p:cNvPicPr preferRelativeResize="0"/>
            <p:nvPr/>
          </p:nvPicPr>
          <p:blipFill>
            <a:blip r:embed="rId4">
              <a:alphaModFix amt="30000"/>
            </a:blip>
            <a:stretch>
              <a:fillRect/>
            </a:stretch>
          </p:blipFill>
          <p:spPr>
            <a:xfrm rot="2314483" flipH="1">
              <a:off x="4872151" y="5345"/>
              <a:ext cx="5143196" cy="2562175"/>
            </a:xfrm>
            <a:prstGeom prst="rect">
              <a:avLst/>
            </a:prstGeom>
            <a:noFill/>
            <a:ln>
              <a:noFill/>
            </a:ln>
          </p:spPr>
        </p:pic>
      </p:grpSp>
      <p:grpSp>
        <p:nvGrpSpPr>
          <p:cNvPr id="548" name="Google Shape;548;p16"/>
          <p:cNvGrpSpPr/>
          <p:nvPr/>
        </p:nvGrpSpPr>
        <p:grpSpPr>
          <a:xfrm rot="10800000" flipH="1">
            <a:off x="3097956" y="-2163128"/>
            <a:ext cx="5996093" cy="3846347"/>
            <a:chOff x="5880542" y="-2979471"/>
            <a:chExt cx="4497070" cy="2884760"/>
          </a:xfrm>
        </p:grpSpPr>
        <p:sp>
          <p:nvSpPr>
            <p:cNvPr id="549" name="Google Shape;549;p16"/>
            <p:cNvSpPr/>
            <p:nvPr/>
          </p:nvSpPr>
          <p:spPr>
            <a:xfrm flipH="1">
              <a:off x="5979000" y="-1578992"/>
              <a:ext cx="1951740" cy="1023627"/>
            </a:xfrm>
            <a:custGeom>
              <a:avLst/>
              <a:gdLst/>
              <a:ahLst/>
              <a:cxnLst/>
              <a:rect l="l" t="t" r="r" b="b"/>
              <a:pathLst>
                <a:path w="59668" h="31294" extrusionOk="0">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0" name="Google Shape;550;p16"/>
            <p:cNvSpPr/>
            <p:nvPr/>
          </p:nvSpPr>
          <p:spPr>
            <a:xfrm flipH="1">
              <a:off x="5888898" y="-1607401"/>
              <a:ext cx="104247" cy="80859"/>
            </a:xfrm>
            <a:custGeom>
              <a:avLst/>
              <a:gdLst/>
              <a:ahLst/>
              <a:cxnLst/>
              <a:rect l="l" t="t" r="r" b="b"/>
              <a:pathLst>
                <a:path w="3187" h="2472" extrusionOk="0">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1" name="Google Shape;551;p16"/>
            <p:cNvSpPr/>
            <p:nvPr/>
          </p:nvSpPr>
          <p:spPr>
            <a:xfrm flipH="1">
              <a:off x="5968304" y="-261270"/>
              <a:ext cx="1356680" cy="24369"/>
            </a:xfrm>
            <a:custGeom>
              <a:avLst/>
              <a:gdLst/>
              <a:ahLst/>
              <a:cxnLst/>
              <a:rect l="l" t="t" r="r" b="b"/>
              <a:pathLst>
                <a:path w="41476" h="745" extrusionOk="0">
                  <a:moveTo>
                    <a:pt x="1" y="745"/>
                  </a:moveTo>
                  <a:lnTo>
                    <a:pt x="41476" y="745"/>
                  </a:lnTo>
                  <a:lnTo>
                    <a:pt x="4147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2" name="Google Shape;552;p16"/>
            <p:cNvSpPr/>
            <p:nvPr/>
          </p:nvSpPr>
          <p:spPr>
            <a:xfrm flipH="1">
              <a:off x="8188823" y="-2362985"/>
              <a:ext cx="1739420" cy="1632327"/>
            </a:xfrm>
            <a:custGeom>
              <a:avLst/>
              <a:gdLst/>
              <a:ahLst/>
              <a:cxnLst/>
              <a:rect l="l" t="t" r="r" b="b"/>
              <a:pathLst>
                <a:path w="53177" h="49903" extrusionOk="0">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3" name="Google Shape;553;p16"/>
            <p:cNvSpPr/>
            <p:nvPr/>
          </p:nvSpPr>
          <p:spPr>
            <a:xfrm flipH="1">
              <a:off x="7770037" y="-2939532"/>
              <a:ext cx="370114" cy="1971235"/>
            </a:xfrm>
            <a:custGeom>
              <a:avLst/>
              <a:gdLst/>
              <a:ahLst/>
              <a:cxnLst/>
              <a:rect l="l" t="t" r="r" b="b"/>
              <a:pathLst>
                <a:path w="11315" h="60264" extrusionOk="0">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4" name="Google Shape;554;p16"/>
            <p:cNvSpPr/>
            <p:nvPr/>
          </p:nvSpPr>
          <p:spPr>
            <a:xfrm flipH="1">
              <a:off x="8445814" y="-755060"/>
              <a:ext cx="1876290" cy="269825"/>
            </a:xfrm>
            <a:custGeom>
              <a:avLst/>
              <a:gdLst/>
              <a:ahLst/>
              <a:cxnLst/>
              <a:rect l="l" t="t" r="r" b="b"/>
              <a:pathLst>
                <a:path w="78902" h="8249" extrusionOk="0">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5" name="Google Shape;555;p16"/>
            <p:cNvSpPr/>
            <p:nvPr/>
          </p:nvSpPr>
          <p:spPr>
            <a:xfrm flipH="1">
              <a:off x="7732060" y="-2432134"/>
              <a:ext cx="105195" cy="8184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6" name="Google Shape;556;p16"/>
            <p:cNvSpPr/>
            <p:nvPr/>
          </p:nvSpPr>
          <p:spPr>
            <a:xfrm flipH="1">
              <a:off x="8072898" y="-2979471"/>
              <a:ext cx="105228" cy="80859"/>
            </a:xfrm>
            <a:custGeom>
              <a:avLst/>
              <a:gdLst/>
              <a:ahLst/>
              <a:cxnLst/>
              <a:rect l="l" t="t" r="r" b="b"/>
              <a:pathLst>
                <a:path w="3217" h="2472" extrusionOk="0">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7" name="Google Shape;557;p16"/>
            <p:cNvSpPr/>
            <p:nvPr/>
          </p:nvSpPr>
          <p:spPr>
            <a:xfrm flipH="1">
              <a:off x="9874631" y="-2395106"/>
              <a:ext cx="105228" cy="80859"/>
            </a:xfrm>
            <a:custGeom>
              <a:avLst/>
              <a:gdLst/>
              <a:ahLst/>
              <a:cxnLst/>
              <a:rect l="l" t="t" r="r" b="b"/>
              <a:pathLst>
                <a:path w="3217" h="2472" extrusionOk="0">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8" name="Google Shape;558;p16"/>
            <p:cNvSpPr/>
            <p:nvPr/>
          </p:nvSpPr>
          <p:spPr>
            <a:xfrm flipH="1">
              <a:off x="10272384" y="-776485"/>
              <a:ext cx="105228" cy="81840"/>
            </a:xfrm>
            <a:custGeom>
              <a:avLst/>
              <a:gdLst/>
              <a:ahLst/>
              <a:cxnLst/>
              <a:rect l="l" t="t" r="r" b="b"/>
              <a:pathLst>
                <a:path w="3217" h="2502" extrusionOk="0">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9" name="Google Shape;559;p16"/>
            <p:cNvSpPr/>
            <p:nvPr/>
          </p:nvSpPr>
          <p:spPr>
            <a:xfrm flipH="1">
              <a:off x="5880542" y="-289514"/>
              <a:ext cx="104247" cy="80859"/>
            </a:xfrm>
            <a:custGeom>
              <a:avLst/>
              <a:gdLst/>
              <a:ahLst/>
              <a:cxnLst/>
              <a:rect l="l" t="t" r="r" b="b"/>
              <a:pathLst>
                <a:path w="3187" h="2472" extrusionOk="0">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0" name="Google Shape;560;p16"/>
            <p:cNvSpPr/>
            <p:nvPr/>
          </p:nvSpPr>
          <p:spPr>
            <a:xfrm flipH="1">
              <a:off x="8368989" y="-154144"/>
              <a:ext cx="1559253" cy="24369"/>
            </a:xfrm>
            <a:custGeom>
              <a:avLst/>
              <a:gdLst/>
              <a:ahLst/>
              <a:cxnLst/>
              <a:rect l="l" t="t" r="r" b="b"/>
              <a:pathLst>
                <a:path w="47669" h="745" extrusionOk="0">
                  <a:moveTo>
                    <a:pt x="1" y="745"/>
                  </a:moveTo>
                  <a:lnTo>
                    <a:pt x="47669" y="745"/>
                  </a:lnTo>
                  <a:lnTo>
                    <a:pt x="47669"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1" name="Google Shape;561;p16"/>
            <p:cNvSpPr/>
            <p:nvPr/>
          </p:nvSpPr>
          <p:spPr>
            <a:xfrm flipH="1">
              <a:off x="7075636" y="-2890826"/>
              <a:ext cx="292198" cy="2252672"/>
            </a:xfrm>
            <a:custGeom>
              <a:avLst/>
              <a:gdLst/>
              <a:ahLst/>
              <a:cxnLst/>
              <a:rect l="l" t="t" r="r" b="b"/>
              <a:pathLst>
                <a:path w="8933" h="68868" extrusionOk="0">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2" name="Google Shape;562;p16"/>
            <p:cNvSpPr/>
            <p:nvPr/>
          </p:nvSpPr>
          <p:spPr>
            <a:xfrm flipH="1">
              <a:off x="8572511" y="-2351275"/>
              <a:ext cx="24402" cy="804470"/>
            </a:xfrm>
            <a:custGeom>
              <a:avLst/>
              <a:gdLst/>
              <a:ahLst/>
              <a:cxnLst/>
              <a:rect l="l" t="t" r="r" b="b"/>
              <a:pathLst>
                <a:path w="746" h="24594" extrusionOk="0">
                  <a:moveTo>
                    <a:pt x="1" y="24593"/>
                  </a:moveTo>
                  <a:lnTo>
                    <a:pt x="745" y="24593"/>
                  </a:lnTo>
                  <a:lnTo>
                    <a:pt x="745"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3" name="Google Shape;563;p16"/>
            <p:cNvSpPr/>
            <p:nvPr/>
          </p:nvSpPr>
          <p:spPr>
            <a:xfrm flipH="1">
              <a:off x="8617716" y="-1434839"/>
              <a:ext cx="1194046" cy="24369"/>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4" name="Google Shape;564;p16"/>
            <p:cNvSpPr/>
            <p:nvPr/>
          </p:nvSpPr>
          <p:spPr>
            <a:xfrm flipH="1">
              <a:off x="6634443" y="-2440900"/>
              <a:ext cx="24402" cy="491860"/>
            </a:xfrm>
            <a:custGeom>
              <a:avLst/>
              <a:gdLst/>
              <a:ahLst/>
              <a:cxnLst/>
              <a:rect l="l" t="t" r="r" b="b"/>
              <a:pathLst>
                <a:path w="746" h="15037" extrusionOk="0">
                  <a:moveTo>
                    <a:pt x="1" y="15037"/>
                  </a:moveTo>
                  <a:lnTo>
                    <a:pt x="745" y="15037"/>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5" name="Google Shape;565;p16"/>
            <p:cNvSpPr/>
            <p:nvPr/>
          </p:nvSpPr>
          <p:spPr>
            <a:xfrm flipH="1">
              <a:off x="7038608" y="-2930765"/>
              <a:ext cx="104247" cy="80859"/>
            </a:xfrm>
            <a:custGeom>
              <a:avLst/>
              <a:gdLst/>
              <a:ahLst/>
              <a:cxnLst/>
              <a:rect l="l" t="t" r="r" b="b"/>
              <a:pathLst>
                <a:path w="3187" h="2472" extrusionOk="0">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6" name="Google Shape;566;p16"/>
            <p:cNvSpPr/>
            <p:nvPr/>
          </p:nvSpPr>
          <p:spPr>
            <a:xfrm flipH="1">
              <a:off x="6594028" y="-1953958"/>
              <a:ext cx="105228" cy="80859"/>
            </a:xfrm>
            <a:custGeom>
              <a:avLst/>
              <a:gdLst/>
              <a:ahLst/>
              <a:cxnLst/>
              <a:rect l="l" t="t" r="r" b="b"/>
              <a:pathLst>
                <a:path w="3217" h="2472" extrusionOk="0">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7" name="Google Shape;567;p16"/>
            <p:cNvSpPr/>
            <p:nvPr/>
          </p:nvSpPr>
          <p:spPr>
            <a:xfrm flipH="1">
              <a:off x="6594018" y="-2513041"/>
              <a:ext cx="105228" cy="80892"/>
            </a:xfrm>
            <a:custGeom>
              <a:avLst/>
              <a:gdLst/>
              <a:ahLst/>
              <a:cxnLst/>
              <a:rect l="l" t="t" r="r" b="b"/>
              <a:pathLst>
                <a:path w="3217" h="2473" extrusionOk="0">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8" name="Google Shape;568;p16"/>
            <p:cNvSpPr/>
            <p:nvPr/>
          </p:nvSpPr>
          <p:spPr>
            <a:xfrm flipH="1">
              <a:off x="9870738" y="-175569"/>
              <a:ext cx="104247" cy="80859"/>
            </a:xfrm>
            <a:custGeom>
              <a:avLst/>
              <a:gdLst/>
              <a:ahLst/>
              <a:cxnLst/>
              <a:rect l="l" t="t" r="r" b="b"/>
              <a:pathLst>
                <a:path w="3187" h="2472" extrusionOk="0">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9" name="Google Shape;569;p16"/>
            <p:cNvSpPr/>
            <p:nvPr/>
          </p:nvSpPr>
          <p:spPr>
            <a:xfrm flipH="1">
              <a:off x="8534046" y="-1463565"/>
              <a:ext cx="104247" cy="8184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0" name="Google Shape;570;p16"/>
            <p:cNvSpPr/>
            <p:nvPr/>
          </p:nvSpPr>
          <p:spPr>
            <a:xfrm flipH="1">
              <a:off x="9757202" y="-1462119"/>
              <a:ext cx="104214" cy="8184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1" name="Google Shape;571;p16"/>
            <p:cNvSpPr/>
            <p:nvPr/>
          </p:nvSpPr>
          <p:spPr>
            <a:xfrm flipH="1">
              <a:off x="8528712" y="-2395106"/>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2" name="Google Shape;572;p16"/>
            <p:cNvSpPr/>
            <p:nvPr/>
          </p:nvSpPr>
          <p:spPr>
            <a:xfrm flipH="1">
              <a:off x="8533553" y="-1553448"/>
              <a:ext cx="105228" cy="80859"/>
            </a:xfrm>
            <a:custGeom>
              <a:avLst/>
              <a:gdLst/>
              <a:ahLst/>
              <a:cxnLst/>
              <a:rect l="l" t="t" r="r" b="b"/>
              <a:pathLst>
                <a:path w="3217" h="2472" extrusionOk="0">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7706602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Title only 2">
  <p:cSld name="Title only 2">
    <p:spTree>
      <p:nvGrpSpPr>
        <p:cNvPr id="1" name="Shape 573"/>
        <p:cNvGrpSpPr/>
        <p:nvPr/>
      </p:nvGrpSpPr>
      <p:grpSpPr>
        <a:xfrm>
          <a:off x="0" y="0"/>
          <a:ext cx="0" cy="0"/>
          <a:chOff x="0" y="0"/>
          <a:chExt cx="0" cy="0"/>
        </a:xfrm>
      </p:grpSpPr>
      <p:sp>
        <p:nvSpPr>
          <p:cNvPr id="574" name="Google Shape;574;p17"/>
          <p:cNvSpPr txBox="1">
            <a:spLocks noGrp="1"/>
          </p:cNvSpPr>
          <p:nvPr>
            <p:ph type="title"/>
          </p:nvPr>
        </p:nvSpPr>
        <p:spPr>
          <a:xfrm>
            <a:off x="950967" y="722484"/>
            <a:ext cx="53476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Tree>
    <p:extLst>
      <p:ext uri="{BB962C8B-B14F-4D97-AF65-F5344CB8AC3E}">
        <p14:creationId xmlns:p14="http://schemas.microsoft.com/office/powerpoint/2010/main" val="18285046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Title only 3">
  <p:cSld name="Title only 3">
    <p:spTree>
      <p:nvGrpSpPr>
        <p:cNvPr id="1" name="Shape 575"/>
        <p:cNvGrpSpPr/>
        <p:nvPr/>
      </p:nvGrpSpPr>
      <p:grpSpPr>
        <a:xfrm>
          <a:off x="0" y="0"/>
          <a:ext cx="0" cy="0"/>
          <a:chOff x="0" y="0"/>
          <a:chExt cx="0" cy="0"/>
        </a:xfrm>
      </p:grpSpPr>
      <p:sp>
        <p:nvSpPr>
          <p:cNvPr id="576" name="Google Shape;576;p18"/>
          <p:cNvSpPr txBox="1">
            <a:spLocks noGrp="1"/>
          </p:cNvSpPr>
          <p:nvPr>
            <p:ph type="title"/>
          </p:nvPr>
        </p:nvSpPr>
        <p:spPr>
          <a:xfrm>
            <a:off x="950967" y="719333"/>
            <a:ext cx="102900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grpSp>
        <p:nvGrpSpPr>
          <p:cNvPr id="577" name="Google Shape;577;p18"/>
          <p:cNvGrpSpPr/>
          <p:nvPr/>
        </p:nvGrpSpPr>
        <p:grpSpPr>
          <a:xfrm rot="10800000" flipH="1">
            <a:off x="-257666" y="-688299"/>
            <a:ext cx="12193097" cy="9121817"/>
            <a:chOff x="-193250" y="-516225"/>
            <a:chExt cx="9144823" cy="6841363"/>
          </a:xfrm>
        </p:grpSpPr>
        <p:pic>
          <p:nvPicPr>
            <p:cNvPr id="578" name="Google Shape;578;p18"/>
            <p:cNvPicPr preferRelativeResize="0"/>
            <p:nvPr/>
          </p:nvPicPr>
          <p:blipFill>
            <a:blip r:embed="rId2">
              <a:alphaModFix amt="30000"/>
            </a:blip>
            <a:stretch>
              <a:fillRect/>
            </a:stretch>
          </p:blipFill>
          <p:spPr>
            <a:xfrm>
              <a:off x="-193250" y="2968712"/>
              <a:ext cx="4162851" cy="3356425"/>
            </a:xfrm>
            <a:prstGeom prst="rect">
              <a:avLst/>
            </a:prstGeom>
            <a:noFill/>
            <a:ln>
              <a:noFill/>
            </a:ln>
          </p:spPr>
        </p:pic>
        <p:pic>
          <p:nvPicPr>
            <p:cNvPr id="579" name="Google Shape;579;p18"/>
            <p:cNvPicPr preferRelativeResize="0"/>
            <p:nvPr/>
          </p:nvPicPr>
          <p:blipFill>
            <a:blip r:embed="rId3">
              <a:alphaModFix amt="30000"/>
            </a:blip>
            <a:stretch>
              <a:fillRect/>
            </a:stretch>
          </p:blipFill>
          <p:spPr>
            <a:xfrm>
              <a:off x="4460415" y="-516225"/>
              <a:ext cx="4403759" cy="2058350"/>
            </a:xfrm>
            <a:prstGeom prst="rect">
              <a:avLst/>
            </a:prstGeom>
            <a:noFill/>
            <a:ln>
              <a:noFill/>
            </a:ln>
          </p:spPr>
        </p:pic>
        <p:pic>
          <p:nvPicPr>
            <p:cNvPr id="580" name="Google Shape;580;p18"/>
            <p:cNvPicPr preferRelativeResize="0"/>
            <p:nvPr/>
          </p:nvPicPr>
          <p:blipFill>
            <a:blip r:embed="rId4">
              <a:alphaModFix amt="30000"/>
            </a:blip>
            <a:stretch>
              <a:fillRect/>
            </a:stretch>
          </p:blipFill>
          <p:spPr>
            <a:xfrm rot="5400000">
              <a:off x="138350" y="-415500"/>
              <a:ext cx="2480650" cy="2827851"/>
            </a:xfrm>
            <a:prstGeom prst="rect">
              <a:avLst/>
            </a:prstGeom>
            <a:noFill/>
            <a:ln>
              <a:noFill/>
            </a:ln>
          </p:spPr>
        </p:pic>
        <p:pic>
          <p:nvPicPr>
            <p:cNvPr id="581" name="Google Shape;581;p18"/>
            <p:cNvPicPr preferRelativeResize="0"/>
            <p:nvPr/>
          </p:nvPicPr>
          <p:blipFill>
            <a:blip r:embed="rId5">
              <a:alphaModFix amt="30000"/>
            </a:blip>
            <a:stretch>
              <a:fillRect/>
            </a:stretch>
          </p:blipFill>
          <p:spPr>
            <a:xfrm>
              <a:off x="3808375" y="2154920"/>
              <a:ext cx="5143199" cy="2562174"/>
            </a:xfrm>
            <a:prstGeom prst="rect">
              <a:avLst/>
            </a:prstGeom>
            <a:noFill/>
            <a:ln>
              <a:noFill/>
            </a:ln>
          </p:spPr>
        </p:pic>
      </p:grpSp>
      <p:grpSp>
        <p:nvGrpSpPr>
          <p:cNvPr id="582" name="Google Shape;582;p18"/>
          <p:cNvGrpSpPr/>
          <p:nvPr/>
        </p:nvGrpSpPr>
        <p:grpSpPr>
          <a:xfrm rot="10800000" flipH="1">
            <a:off x="5552790" y="-2172628"/>
            <a:ext cx="5996093" cy="3846347"/>
            <a:chOff x="5880542" y="-2979471"/>
            <a:chExt cx="4497070" cy="2884760"/>
          </a:xfrm>
        </p:grpSpPr>
        <p:sp>
          <p:nvSpPr>
            <p:cNvPr id="583" name="Google Shape;583;p18"/>
            <p:cNvSpPr/>
            <p:nvPr/>
          </p:nvSpPr>
          <p:spPr>
            <a:xfrm flipH="1">
              <a:off x="5979000" y="-1578992"/>
              <a:ext cx="1951740" cy="1023627"/>
            </a:xfrm>
            <a:custGeom>
              <a:avLst/>
              <a:gdLst/>
              <a:ahLst/>
              <a:cxnLst/>
              <a:rect l="l" t="t" r="r" b="b"/>
              <a:pathLst>
                <a:path w="59668" h="31294" extrusionOk="0">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4" name="Google Shape;584;p18"/>
            <p:cNvSpPr/>
            <p:nvPr/>
          </p:nvSpPr>
          <p:spPr>
            <a:xfrm flipH="1">
              <a:off x="5888898" y="-1607401"/>
              <a:ext cx="104247" cy="80859"/>
            </a:xfrm>
            <a:custGeom>
              <a:avLst/>
              <a:gdLst/>
              <a:ahLst/>
              <a:cxnLst/>
              <a:rect l="l" t="t" r="r" b="b"/>
              <a:pathLst>
                <a:path w="3187" h="2472" extrusionOk="0">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5" name="Google Shape;585;p18"/>
            <p:cNvSpPr/>
            <p:nvPr/>
          </p:nvSpPr>
          <p:spPr>
            <a:xfrm flipH="1">
              <a:off x="5968304" y="-261270"/>
              <a:ext cx="1356680" cy="24369"/>
            </a:xfrm>
            <a:custGeom>
              <a:avLst/>
              <a:gdLst/>
              <a:ahLst/>
              <a:cxnLst/>
              <a:rect l="l" t="t" r="r" b="b"/>
              <a:pathLst>
                <a:path w="41476" h="745" extrusionOk="0">
                  <a:moveTo>
                    <a:pt x="1" y="745"/>
                  </a:moveTo>
                  <a:lnTo>
                    <a:pt x="41476" y="745"/>
                  </a:lnTo>
                  <a:lnTo>
                    <a:pt x="4147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6" name="Google Shape;586;p18"/>
            <p:cNvSpPr/>
            <p:nvPr/>
          </p:nvSpPr>
          <p:spPr>
            <a:xfrm flipH="1">
              <a:off x="8188823" y="-2362985"/>
              <a:ext cx="1739420" cy="1632327"/>
            </a:xfrm>
            <a:custGeom>
              <a:avLst/>
              <a:gdLst/>
              <a:ahLst/>
              <a:cxnLst/>
              <a:rect l="l" t="t" r="r" b="b"/>
              <a:pathLst>
                <a:path w="53177" h="49903" extrusionOk="0">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7" name="Google Shape;587;p18"/>
            <p:cNvSpPr/>
            <p:nvPr/>
          </p:nvSpPr>
          <p:spPr>
            <a:xfrm flipH="1">
              <a:off x="7770037" y="-2939532"/>
              <a:ext cx="370114" cy="1971235"/>
            </a:xfrm>
            <a:custGeom>
              <a:avLst/>
              <a:gdLst/>
              <a:ahLst/>
              <a:cxnLst/>
              <a:rect l="l" t="t" r="r" b="b"/>
              <a:pathLst>
                <a:path w="11315" h="60264" extrusionOk="0">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8" name="Google Shape;588;p18"/>
            <p:cNvSpPr/>
            <p:nvPr/>
          </p:nvSpPr>
          <p:spPr>
            <a:xfrm flipH="1">
              <a:off x="8445814" y="-755060"/>
              <a:ext cx="1876290" cy="269825"/>
            </a:xfrm>
            <a:custGeom>
              <a:avLst/>
              <a:gdLst/>
              <a:ahLst/>
              <a:cxnLst/>
              <a:rect l="l" t="t" r="r" b="b"/>
              <a:pathLst>
                <a:path w="78902" h="8249" extrusionOk="0">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9" name="Google Shape;589;p18"/>
            <p:cNvSpPr/>
            <p:nvPr/>
          </p:nvSpPr>
          <p:spPr>
            <a:xfrm flipH="1">
              <a:off x="7732060" y="-2432134"/>
              <a:ext cx="105195" cy="8184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0" name="Google Shape;590;p18"/>
            <p:cNvSpPr/>
            <p:nvPr/>
          </p:nvSpPr>
          <p:spPr>
            <a:xfrm flipH="1">
              <a:off x="8072898" y="-2979471"/>
              <a:ext cx="105228" cy="80859"/>
            </a:xfrm>
            <a:custGeom>
              <a:avLst/>
              <a:gdLst/>
              <a:ahLst/>
              <a:cxnLst/>
              <a:rect l="l" t="t" r="r" b="b"/>
              <a:pathLst>
                <a:path w="3217" h="2472" extrusionOk="0">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1" name="Google Shape;591;p18"/>
            <p:cNvSpPr/>
            <p:nvPr/>
          </p:nvSpPr>
          <p:spPr>
            <a:xfrm flipH="1">
              <a:off x="9874631" y="-2395106"/>
              <a:ext cx="105228" cy="80859"/>
            </a:xfrm>
            <a:custGeom>
              <a:avLst/>
              <a:gdLst/>
              <a:ahLst/>
              <a:cxnLst/>
              <a:rect l="l" t="t" r="r" b="b"/>
              <a:pathLst>
                <a:path w="3217" h="2472" extrusionOk="0">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2" name="Google Shape;592;p18"/>
            <p:cNvSpPr/>
            <p:nvPr/>
          </p:nvSpPr>
          <p:spPr>
            <a:xfrm flipH="1">
              <a:off x="10272384" y="-776485"/>
              <a:ext cx="105228" cy="81840"/>
            </a:xfrm>
            <a:custGeom>
              <a:avLst/>
              <a:gdLst/>
              <a:ahLst/>
              <a:cxnLst/>
              <a:rect l="l" t="t" r="r" b="b"/>
              <a:pathLst>
                <a:path w="3217" h="2502" extrusionOk="0">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3" name="Google Shape;593;p18"/>
            <p:cNvSpPr/>
            <p:nvPr/>
          </p:nvSpPr>
          <p:spPr>
            <a:xfrm flipH="1">
              <a:off x="5880542" y="-289514"/>
              <a:ext cx="104247" cy="80859"/>
            </a:xfrm>
            <a:custGeom>
              <a:avLst/>
              <a:gdLst/>
              <a:ahLst/>
              <a:cxnLst/>
              <a:rect l="l" t="t" r="r" b="b"/>
              <a:pathLst>
                <a:path w="3187" h="2472" extrusionOk="0">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4" name="Google Shape;594;p18"/>
            <p:cNvSpPr/>
            <p:nvPr/>
          </p:nvSpPr>
          <p:spPr>
            <a:xfrm flipH="1">
              <a:off x="8368989" y="-154144"/>
              <a:ext cx="1559253" cy="24369"/>
            </a:xfrm>
            <a:custGeom>
              <a:avLst/>
              <a:gdLst/>
              <a:ahLst/>
              <a:cxnLst/>
              <a:rect l="l" t="t" r="r" b="b"/>
              <a:pathLst>
                <a:path w="47669" h="745" extrusionOk="0">
                  <a:moveTo>
                    <a:pt x="1" y="745"/>
                  </a:moveTo>
                  <a:lnTo>
                    <a:pt x="47669" y="745"/>
                  </a:lnTo>
                  <a:lnTo>
                    <a:pt x="47669"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5" name="Google Shape;595;p18"/>
            <p:cNvSpPr/>
            <p:nvPr/>
          </p:nvSpPr>
          <p:spPr>
            <a:xfrm flipH="1">
              <a:off x="7075636" y="-2890826"/>
              <a:ext cx="292198" cy="2252672"/>
            </a:xfrm>
            <a:custGeom>
              <a:avLst/>
              <a:gdLst/>
              <a:ahLst/>
              <a:cxnLst/>
              <a:rect l="l" t="t" r="r" b="b"/>
              <a:pathLst>
                <a:path w="8933" h="68868" extrusionOk="0">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6" name="Google Shape;596;p18"/>
            <p:cNvSpPr/>
            <p:nvPr/>
          </p:nvSpPr>
          <p:spPr>
            <a:xfrm flipH="1">
              <a:off x="8572511" y="-2351275"/>
              <a:ext cx="24402" cy="804470"/>
            </a:xfrm>
            <a:custGeom>
              <a:avLst/>
              <a:gdLst/>
              <a:ahLst/>
              <a:cxnLst/>
              <a:rect l="l" t="t" r="r" b="b"/>
              <a:pathLst>
                <a:path w="746" h="24594" extrusionOk="0">
                  <a:moveTo>
                    <a:pt x="1" y="24593"/>
                  </a:moveTo>
                  <a:lnTo>
                    <a:pt x="745" y="24593"/>
                  </a:lnTo>
                  <a:lnTo>
                    <a:pt x="745"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7" name="Google Shape;597;p18"/>
            <p:cNvSpPr/>
            <p:nvPr/>
          </p:nvSpPr>
          <p:spPr>
            <a:xfrm flipH="1">
              <a:off x="8617716" y="-1434839"/>
              <a:ext cx="1194046" cy="24369"/>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8" name="Google Shape;598;p18"/>
            <p:cNvSpPr/>
            <p:nvPr/>
          </p:nvSpPr>
          <p:spPr>
            <a:xfrm flipH="1">
              <a:off x="6634443" y="-2440900"/>
              <a:ext cx="24402" cy="491860"/>
            </a:xfrm>
            <a:custGeom>
              <a:avLst/>
              <a:gdLst/>
              <a:ahLst/>
              <a:cxnLst/>
              <a:rect l="l" t="t" r="r" b="b"/>
              <a:pathLst>
                <a:path w="746" h="15037" extrusionOk="0">
                  <a:moveTo>
                    <a:pt x="1" y="15037"/>
                  </a:moveTo>
                  <a:lnTo>
                    <a:pt x="745" y="15037"/>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9" name="Google Shape;599;p18"/>
            <p:cNvSpPr/>
            <p:nvPr/>
          </p:nvSpPr>
          <p:spPr>
            <a:xfrm flipH="1">
              <a:off x="7038608" y="-2930765"/>
              <a:ext cx="104247" cy="80859"/>
            </a:xfrm>
            <a:custGeom>
              <a:avLst/>
              <a:gdLst/>
              <a:ahLst/>
              <a:cxnLst/>
              <a:rect l="l" t="t" r="r" b="b"/>
              <a:pathLst>
                <a:path w="3187" h="2472" extrusionOk="0">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0" name="Google Shape;600;p18"/>
            <p:cNvSpPr/>
            <p:nvPr/>
          </p:nvSpPr>
          <p:spPr>
            <a:xfrm flipH="1">
              <a:off x="6594028" y="-1953958"/>
              <a:ext cx="105228" cy="80859"/>
            </a:xfrm>
            <a:custGeom>
              <a:avLst/>
              <a:gdLst/>
              <a:ahLst/>
              <a:cxnLst/>
              <a:rect l="l" t="t" r="r" b="b"/>
              <a:pathLst>
                <a:path w="3217" h="2472" extrusionOk="0">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1" name="Google Shape;601;p18"/>
            <p:cNvSpPr/>
            <p:nvPr/>
          </p:nvSpPr>
          <p:spPr>
            <a:xfrm flipH="1">
              <a:off x="6594018" y="-2513041"/>
              <a:ext cx="105228" cy="80892"/>
            </a:xfrm>
            <a:custGeom>
              <a:avLst/>
              <a:gdLst/>
              <a:ahLst/>
              <a:cxnLst/>
              <a:rect l="l" t="t" r="r" b="b"/>
              <a:pathLst>
                <a:path w="3217" h="2473" extrusionOk="0">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2" name="Google Shape;602;p18"/>
            <p:cNvSpPr/>
            <p:nvPr/>
          </p:nvSpPr>
          <p:spPr>
            <a:xfrm flipH="1">
              <a:off x="9870738" y="-175569"/>
              <a:ext cx="104247" cy="80859"/>
            </a:xfrm>
            <a:custGeom>
              <a:avLst/>
              <a:gdLst/>
              <a:ahLst/>
              <a:cxnLst/>
              <a:rect l="l" t="t" r="r" b="b"/>
              <a:pathLst>
                <a:path w="3187" h="2472" extrusionOk="0">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3" name="Google Shape;603;p18"/>
            <p:cNvSpPr/>
            <p:nvPr/>
          </p:nvSpPr>
          <p:spPr>
            <a:xfrm flipH="1">
              <a:off x="8534046" y="-1463565"/>
              <a:ext cx="104247" cy="8184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4" name="Google Shape;604;p18"/>
            <p:cNvSpPr/>
            <p:nvPr/>
          </p:nvSpPr>
          <p:spPr>
            <a:xfrm flipH="1">
              <a:off x="9757202" y="-1462119"/>
              <a:ext cx="104214" cy="8184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5" name="Google Shape;605;p18"/>
            <p:cNvSpPr/>
            <p:nvPr/>
          </p:nvSpPr>
          <p:spPr>
            <a:xfrm flipH="1">
              <a:off x="8528712" y="-2395106"/>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6" name="Google Shape;606;p18"/>
            <p:cNvSpPr/>
            <p:nvPr/>
          </p:nvSpPr>
          <p:spPr>
            <a:xfrm flipH="1">
              <a:off x="8533553" y="-1553448"/>
              <a:ext cx="105228" cy="80859"/>
            </a:xfrm>
            <a:custGeom>
              <a:avLst/>
              <a:gdLst/>
              <a:ahLst/>
              <a:cxnLst/>
              <a:rect l="l" t="t" r="r" b="b"/>
              <a:pathLst>
                <a:path w="3217" h="2472" extrusionOk="0">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141442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Title only 4">
  <p:cSld name="Title only 4">
    <p:spTree>
      <p:nvGrpSpPr>
        <p:cNvPr id="1" name="Shape 607"/>
        <p:cNvGrpSpPr/>
        <p:nvPr/>
      </p:nvGrpSpPr>
      <p:grpSpPr>
        <a:xfrm>
          <a:off x="0" y="0"/>
          <a:ext cx="0" cy="0"/>
          <a:chOff x="0" y="0"/>
          <a:chExt cx="0" cy="0"/>
        </a:xfrm>
      </p:grpSpPr>
      <p:sp>
        <p:nvSpPr>
          <p:cNvPr id="608" name="Google Shape;608;p19"/>
          <p:cNvSpPr txBox="1">
            <a:spLocks noGrp="1"/>
          </p:cNvSpPr>
          <p:nvPr>
            <p:ph type="title"/>
          </p:nvPr>
        </p:nvSpPr>
        <p:spPr>
          <a:xfrm>
            <a:off x="950967" y="719333"/>
            <a:ext cx="102900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grpSp>
        <p:nvGrpSpPr>
          <p:cNvPr id="609" name="Google Shape;609;p19"/>
          <p:cNvGrpSpPr/>
          <p:nvPr/>
        </p:nvGrpSpPr>
        <p:grpSpPr>
          <a:xfrm rot="10800000">
            <a:off x="-257666" y="-688299"/>
            <a:ext cx="12193097" cy="9121817"/>
            <a:chOff x="-193250" y="-516225"/>
            <a:chExt cx="9144823" cy="6841363"/>
          </a:xfrm>
        </p:grpSpPr>
        <p:pic>
          <p:nvPicPr>
            <p:cNvPr id="610" name="Google Shape;610;p19"/>
            <p:cNvPicPr preferRelativeResize="0"/>
            <p:nvPr/>
          </p:nvPicPr>
          <p:blipFill>
            <a:blip r:embed="rId2">
              <a:alphaModFix amt="30000"/>
            </a:blip>
            <a:stretch>
              <a:fillRect/>
            </a:stretch>
          </p:blipFill>
          <p:spPr>
            <a:xfrm>
              <a:off x="-193250" y="2968712"/>
              <a:ext cx="4162851" cy="3356425"/>
            </a:xfrm>
            <a:prstGeom prst="rect">
              <a:avLst/>
            </a:prstGeom>
            <a:noFill/>
            <a:ln>
              <a:noFill/>
            </a:ln>
          </p:spPr>
        </p:pic>
        <p:pic>
          <p:nvPicPr>
            <p:cNvPr id="611" name="Google Shape;611;p19"/>
            <p:cNvPicPr preferRelativeResize="0"/>
            <p:nvPr/>
          </p:nvPicPr>
          <p:blipFill>
            <a:blip r:embed="rId3">
              <a:alphaModFix amt="30000"/>
            </a:blip>
            <a:stretch>
              <a:fillRect/>
            </a:stretch>
          </p:blipFill>
          <p:spPr>
            <a:xfrm>
              <a:off x="4460415" y="-516225"/>
              <a:ext cx="4403759" cy="2058350"/>
            </a:xfrm>
            <a:prstGeom prst="rect">
              <a:avLst/>
            </a:prstGeom>
            <a:noFill/>
            <a:ln>
              <a:noFill/>
            </a:ln>
          </p:spPr>
        </p:pic>
        <p:pic>
          <p:nvPicPr>
            <p:cNvPr id="612" name="Google Shape;612;p19"/>
            <p:cNvPicPr preferRelativeResize="0"/>
            <p:nvPr/>
          </p:nvPicPr>
          <p:blipFill>
            <a:blip r:embed="rId4">
              <a:alphaModFix amt="30000"/>
            </a:blip>
            <a:stretch>
              <a:fillRect/>
            </a:stretch>
          </p:blipFill>
          <p:spPr>
            <a:xfrm rot="5400000">
              <a:off x="138350" y="-415500"/>
              <a:ext cx="2480650" cy="2827851"/>
            </a:xfrm>
            <a:prstGeom prst="rect">
              <a:avLst/>
            </a:prstGeom>
            <a:noFill/>
            <a:ln>
              <a:noFill/>
            </a:ln>
          </p:spPr>
        </p:pic>
        <p:pic>
          <p:nvPicPr>
            <p:cNvPr id="613" name="Google Shape;613;p19"/>
            <p:cNvPicPr preferRelativeResize="0"/>
            <p:nvPr/>
          </p:nvPicPr>
          <p:blipFill>
            <a:blip r:embed="rId5">
              <a:alphaModFix amt="30000"/>
            </a:blip>
            <a:stretch>
              <a:fillRect/>
            </a:stretch>
          </p:blipFill>
          <p:spPr>
            <a:xfrm>
              <a:off x="3808375" y="2154920"/>
              <a:ext cx="5143199" cy="2562174"/>
            </a:xfrm>
            <a:prstGeom prst="rect">
              <a:avLst/>
            </a:prstGeom>
            <a:noFill/>
            <a:ln>
              <a:noFill/>
            </a:ln>
          </p:spPr>
        </p:pic>
      </p:grpSp>
      <p:grpSp>
        <p:nvGrpSpPr>
          <p:cNvPr id="614" name="Google Shape;614;p19"/>
          <p:cNvGrpSpPr/>
          <p:nvPr/>
        </p:nvGrpSpPr>
        <p:grpSpPr>
          <a:xfrm rot="-5400000">
            <a:off x="6236856" y="-4279210"/>
            <a:ext cx="5996093" cy="6954713"/>
            <a:chOff x="5082600" y="539500"/>
            <a:chExt cx="3437076" cy="3986575"/>
          </a:xfrm>
        </p:grpSpPr>
        <p:grpSp>
          <p:nvGrpSpPr>
            <p:cNvPr id="615" name="Google Shape;615;p19"/>
            <p:cNvGrpSpPr/>
            <p:nvPr/>
          </p:nvGrpSpPr>
          <p:grpSpPr>
            <a:xfrm>
              <a:off x="5082600" y="539500"/>
              <a:ext cx="3437076" cy="3971150"/>
              <a:chOff x="5082600" y="539500"/>
              <a:chExt cx="3437076" cy="3971150"/>
            </a:xfrm>
          </p:grpSpPr>
          <p:grpSp>
            <p:nvGrpSpPr>
              <p:cNvPr id="616" name="Google Shape;616;p19"/>
              <p:cNvGrpSpPr/>
              <p:nvPr/>
            </p:nvGrpSpPr>
            <p:grpSpPr>
              <a:xfrm>
                <a:off x="5082600" y="539500"/>
                <a:ext cx="3437076" cy="3971150"/>
                <a:chOff x="2222725" y="1095600"/>
                <a:chExt cx="3437076" cy="3971150"/>
              </a:xfrm>
            </p:grpSpPr>
            <p:sp>
              <p:nvSpPr>
                <p:cNvPr id="617" name="Google Shape;617;p19"/>
                <p:cNvSpPr/>
                <p:nvPr/>
              </p:nvSpPr>
              <p:spPr>
                <a:xfrm>
                  <a:off x="4092850" y="2165975"/>
                  <a:ext cx="1491700" cy="782350"/>
                </a:xfrm>
                <a:custGeom>
                  <a:avLst/>
                  <a:gdLst/>
                  <a:ahLst/>
                  <a:cxnLst/>
                  <a:rect l="l" t="t" r="r" b="b"/>
                  <a:pathLst>
                    <a:path w="59668" h="31294" extrusionOk="0">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8" name="Google Shape;618;p19"/>
                <p:cNvSpPr/>
                <p:nvPr/>
              </p:nvSpPr>
              <p:spPr>
                <a:xfrm>
                  <a:off x="5573740" y="2144262"/>
                  <a:ext cx="79675" cy="61800"/>
                </a:xfrm>
                <a:custGeom>
                  <a:avLst/>
                  <a:gdLst/>
                  <a:ahLst/>
                  <a:cxnLst/>
                  <a:rect l="l" t="t" r="r" b="b"/>
                  <a:pathLst>
                    <a:path w="3187" h="2472" extrusionOk="0">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9" name="Google Shape;619;p19"/>
                <p:cNvSpPr/>
                <p:nvPr/>
              </p:nvSpPr>
              <p:spPr>
                <a:xfrm>
                  <a:off x="4555825" y="3173100"/>
                  <a:ext cx="1036900" cy="18625"/>
                </a:xfrm>
                <a:custGeom>
                  <a:avLst/>
                  <a:gdLst/>
                  <a:ahLst/>
                  <a:cxnLst/>
                  <a:rect l="l" t="t" r="r" b="b"/>
                  <a:pathLst>
                    <a:path w="41476" h="745" extrusionOk="0">
                      <a:moveTo>
                        <a:pt x="1" y="745"/>
                      </a:moveTo>
                      <a:lnTo>
                        <a:pt x="41476" y="745"/>
                      </a:lnTo>
                      <a:lnTo>
                        <a:pt x="4147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0" name="Google Shape;620;p19"/>
                <p:cNvSpPr/>
                <p:nvPr/>
              </p:nvSpPr>
              <p:spPr>
                <a:xfrm>
                  <a:off x="2566175" y="1566775"/>
                  <a:ext cx="1329425" cy="1247575"/>
                </a:xfrm>
                <a:custGeom>
                  <a:avLst/>
                  <a:gdLst/>
                  <a:ahLst/>
                  <a:cxnLst/>
                  <a:rect l="l" t="t" r="r" b="b"/>
                  <a:pathLst>
                    <a:path w="53177" h="49903" extrusionOk="0">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1" name="Google Shape;621;p19"/>
                <p:cNvSpPr/>
                <p:nvPr/>
              </p:nvSpPr>
              <p:spPr>
                <a:xfrm>
                  <a:off x="4065300" y="3514000"/>
                  <a:ext cx="18625" cy="1367400"/>
                </a:xfrm>
                <a:custGeom>
                  <a:avLst/>
                  <a:gdLst/>
                  <a:ahLst/>
                  <a:cxnLst/>
                  <a:rect l="l" t="t" r="r" b="b"/>
                  <a:pathLst>
                    <a:path w="745" h="54696" extrusionOk="0">
                      <a:moveTo>
                        <a:pt x="0" y="54696"/>
                      </a:moveTo>
                      <a:lnTo>
                        <a:pt x="745" y="54696"/>
                      </a:lnTo>
                      <a:lnTo>
                        <a:pt x="745"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2" name="Google Shape;622;p19"/>
                <p:cNvSpPr/>
                <p:nvPr/>
              </p:nvSpPr>
              <p:spPr>
                <a:xfrm>
                  <a:off x="3898575" y="3514000"/>
                  <a:ext cx="18625" cy="1552750"/>
                </a:xfrm>
                <a:custGeom>
                  <a:avLst/>
                  <a:gdLst/>
                  <a:ahLst/>
                  <a:cxnLst/>
                  <a:rect l="l" t="t" r="r" b="b"/>
                  <a:pathLst>
                    <a:path w="745" h="62110" extrusionOk="0">
                      <a:moveTo>
                        <a:pt x="0" y="62109"/>
                      </a:moveTo>
                      <a:lnTo>
                        <a:pt x="744" y="62109"/>
                      </a:lnTo>
                      <a:lnTo>
                        <a:pt x="744"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3" name="Google Shape;623;p19"/>
                <p:cNvSpPr/>
                <p:nvPr/>
              </p:nvSpPr>
              <p:spPr>
                <a:xfrm>
                  <a:off x="4202250" y="3313025"/>
                  <a:ext cx="1217800" cy="1383025"/>
                </a:xfrm>
                <a:custGeom>
                  <a:avLst/>
                  <a:gdLst/>
                  <a:ahLst/>
                  <a:cxnLst/>
                  <a:rect l="l" t="t" r="r" b="b"/>
                  <a:pathLst>
                    <a:path w="48712" h="55321" extrusionOk="0">
                      <a:moveTo>
                        <a:pt x="1" y="1"/>
                      </a:moveTo>
                      <a:lnTo>
                        <a:pt x="1" y="37457"/>
                      </a:lnTo>
                      <a:lnTo>
                        <a:pt x="47967" y="37457"/>
                      </a:lnTo>
                      <a:lnTo>
                        <a:pt x="47967" y="55321"/>
                      </a:lnTo>
                      <a:lnTo>
                        <a:pt x="48711" y="55321"/>
                      </a:lnTo>
                      <a:lnTo>
                        <a:pt x="48711" y="36712"/>
                      </a:lnTo>
                      <a:lnTo>
                        <a:pt x="745" y="36712"/>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4" name="Google Shape;624;p19"/>
                <p:cNvSpPr/>
                <p:nvPr/>
              </p:nvSpPr>
              <p:spPr>
                <a:xfrm>
                  <a:off x="2822225" y="3313025"/>
                  <a:ext cx="943875" cy="564250"/>
                </a:xfrm>
                <a:custGeom>
                  <a:avLst/>
                  <a:gdLst/>
                  <a:ahLst/>
                  <a:cxnLst/>
                  <a:rect l="l" t="t" r="r" b="b"/>
                  <a:pathLst>
                    <a:path w="37755" h="22570" extrusionOk="0">
                      <a:moveTo>
                        <a:pt x="37010" y="1"/>
                      </a:moveTo>
                      <a:lnTo>
                        <a:pt x="37010" y="21825"/>
                      </a:lnTo>
                      <a:lnTo>
                        <a:pt x="1" y="21825"/>
                      </a:lnTo>
                      <a:lnTo>
                        <a:pt x="1" y="22570"/>
                      </a:lnTo>
                      <a:lnTo>
                        <a:pt x="37754" y="22570"/>
                      </a:lnTo>
                      <a:lnTo>
                        <a:pt x="37754"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5" name="Google Shape;625;p19"/>
                <p:cNvSpPr/>
                <p:nvPr/>
              </p:nvSpPr>
              <p:spPr>
                <a:xfrm>
                  <a:off x="3932800" y="1126125"/>
                  <a:ext cx="282875" cy="1506600"/>
                </a:xfrm>
                <a:custGeom>
                  <a:avLst/>
                  <a:gdLst/>
                  <a:ahLst/>
                  <a:cxnLst/>
                  <a:rect l="l" t="t" r="r" b="b"/>
                  <a:pathLst>
                    <a:path w="11315" h="60264" extrusionOk="0">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6" name="Google Shape;626;p19"/>
                <p:cNvSpPr/>
                <p:nvPr/>
              </p:nvSpPr>
              <p:spPr>
                <a:xfrm>
                  <a:off x="3747450" y="4004525"/>
                  <a:ext cx="18650" cy="640925"/>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7" name="Google Shape;627;p19"/>
                <p:cNvSpPr/>
                <p:nvPr/>
              </p:nvSpPr>
              <p:spPr>
                <a:xfrm>
                  <a:off x="4359325" y="3514000"/>
                  <a:ext cx="646100" cy="305225"/>
                </a:xfrm>
                <a:custGeom>
                  <a:avLst/>
                  <a:gdLst/>
                  <a:ahLst/>
                  <a:cxnLst/>
                  <a:rect l="l" t="t" r="r" b="b"/>
                  <a:pathLst>
                    <a:path w="25844" h="12209" extrusionOk="0">
                      <a:moveTo>
                        <a:pt x="0" y="1"/>
                      </a:moveTo>
                      <a:lnTo>
                        <a:pt x="0" y="12208"/>
                      </a:lnTo>
                      <a:lnTo>
                        <a:pt x="25844" y="12208"/>
                      </a:lnTo>
                      <a:lnTo>
                        <a:pt x="25844" y="11464"/>
                      </a:lnTo>
                      <a:lnTo>
                        <a:pt x="745" y="11464"/>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8" name="Google Shape;628;p19"/>
                <p:cNvSpPr/>
                <p:nvPr/>
              </p:nvSpPr>
              <p:spPr>
                <a:xfrm>
                  <a:off x="2265150" y="2795700"/>
                  <a:ext cx="1434044" cy="206225"/>
                </a:xfrm>
                <a:custGeom>
                  <a:avLst/>
                  <a:gdLst/>
                  <a:ahLst/>
                  <a:cxnLst/>
                  <a:rect l="l" t="t" r="r" b="b"/>
                  <a:pathLst>
                    <a:path w="78902" h="8249" extrusionOk="0">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9" name="Google Shape;629;p19"/>
                <p:cNvSpPr/>
                <p:nvPr/>
              </p:nvSpPr>
              <p:spPr>
                <a:xfrm>
                  <a:off x="4164300" y="1513925"/>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0" name="Google Shape;630;p19"/>
                <p:cNvSpPr/>
                <p:nvPr/>
              </p:nvSpPr>
              <p:spPr>
                <a:xfrm>
                  <a:off x="3903775" y="1095600"/>
                  <a:ext cx="80425" cy="61800"/>
                </a:xfrm>
                <a:custGeom>
                  <a:avLst/>
                  <a:gdLst/>
                  <a:ahLst/>
                  <a:cxnLst/>
                  <a:rect l="l" t="t" r="r" b="b"/>
                  <a:pathLst>
                    <a:path w="3217" h="2472" extrusionOk="0">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1" name="Google Shape;631;p19"/>
                <p:cNvSpPr/>
                <p:nvPr/>
              </p:nvSpPr>
              <p:spPr>
                <a:xfrm>
                  <a:off x="2526725" y="1542225"/>
                  <a:ext cx="80425" cy="61800"/>
                </a:xfrm>
                <a:custGeom>
                  <a:avLst/>
                  <a:gdLst/>
                  <a:ahLst/>
                  <a:cxnLst/>
                  <a:rect l="l" t="t" r="r" b="b"/>
                  <a:pathLst>
                    <a:path w="3217" h="2472" extrusionOk="0">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2" name="Google Shape;632;p19"/>
                <p:cNvSpPr/>
                <p:nvPr/>
              </p:nvSpPr>
              <p:spPr>
                <a:xfrm>
                  <a:off x="2222725" y="2779325"/>
                  <a:ext cx="80425" cy="62550"/>
                </a:xfrm>
                <a:custGeom>
                  <a:avLst/>
                  <a:gdLst/>
                  <a:ahLst/>
                  <a:cxnLst/>
                  <a:rect l="l" t="t" r="r" b="b"/>
                  <a:pathLst>
                    <a:path w="3217" h="2502" extrusionOk="0">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3" name="Google Shape;633;p19"/>
                <p:cNvSpPr/>
                <p:nvPr/>
              </p:nvSpPr>
              <p:spPr>
                <a:xfrm>
                  <a:off x="2757698" y="3840025"/>
                  <a:ext cx="80425" cy="62550"/>
                </a:xfrm>
                <a:custGeom>
                  <a:avLst/>
                  <a:gdLst/>
                  <a:ahLst/>
                  <a:cxnLst/>
                  <a:rect l="l" t="t" r="r" b="b"/>
                  <a:pathLst>
                    <a:path w="3217"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4" name="Google Shape;634;p19"/>
                <p:cNvSpPr/>
                <p:nvPr/>
              </p:nvSpPr>
              <p:spPr>
                <a:xfrm>
                  <a:off x="3716561" y="4639906"/>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5" name="Google Shape;635;p19"/>
                <p:cNvSpPr/>
                <p:nvPr/>
              </p:nvSpPr>
              <p:spPr>
                <a:xfrm>
                  <a:off x="3716579" y="3947448"/>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6" name="Google Shape;636;p19"/>
                <p:cNvSpPr/>
                <p:nvPr/>
              </p:nvSpPr>
              <p:spPr>
                <a:xfrm>
                  <a:off x="4034025" y="4848625"/>
                  <a:ext cx="80425" cy="61800"/>
                </a:xfrm>
                <a:custGeom>
                  <a:avLst/>
                  <a:gdLst/>
                  <a:ahLst/>
                  <a:cxnLst/>
                  <a:rect l="l" t="t" r="r" b="b"/>
                  <a:pathLst>
                    <a:path w="3217" h="2472" extrusionOk="0">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7" name="Google Shape;637;p19"/>
                <p:cNvSpPr/>
                <p:nvPr/>
              </p:nvSpPr>
              <p:spPr>
                <a:xfrm>
                  <a:off x="5371216" y="4691404"/>
                  <a:ext cx="79675" cy="61800"/>
                </a:xfrm>
                <a:custGeom>
                  <a:avLst/>
                  <a:gdLst/>
                  <a:ahLst/>
                  <a:cxnLst/>
                  <a:rect l="l" t="t" r="r" b="b"/>
                  <a:pathLst>
                    <a:path w="3187" h="2472" extrusionOk="0">
                      <a:moveTo>
                        <a:pt x="1609" y="2472"/>
                      </a:moveTo>
                      <a:cubicBezTo>
                        <a:pt x="3187" y="2472"/>
                        <a:pt x="318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8" name="Google Shape;638;p19"/>
                <p:cNvSpPr/>
                <p:nvPr/>
              </p:nvSpPr>
              <p:spPr>
                <a:xfrm>
                  <a:off x="4982761" y="3778219"/>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9" name="Google Shape;639;p19"/>
                <p:cNvSpPr/>
                <p:nvPr/>
              </p:nvSpPr>
              <p:spPr>
                <a:xfrm>
                  <a:off x="5580126" y="3151513"/>
                  <a:ext cx="79675" cy="61800"/>
                </a:xfrm>
                <a:custGeom>
                  <a:avLst/>
                  <a:gdLst/>
                  <a:ahLst/>
                  <a:cxnLst/>
                  <a:rect l="l" t="t" r="r" b="b"/>
                  <a:pathLst>
                    <a:path w="3187" h="2472" extrusionOk="0">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0" name="Google Shape;640;p19"/>
                <p:cNvSpPr/>
                <p:nvPr/>
              </p:nvSpPr>
              <p:spPr>
                <a:xfrm>
                  <a:off x="2566175" y="3254975"/>
                  <a:ext cx="1191725" cy="18625"/>
                </a:xfrm>
                <a:custGeom>
                  <a:avLst/>
                  <a:gdLst/>
                  <a:ahLst/>
                  <a:cxnLst/>
                  <a:rect l="l" t="t" r="r" b="b"/>
                  <a:pathLst>
                    <a:path w="47669" h="745" extrusionOk="0">
                      <a:moveTo>
                        <a:pt x="1" y="745"/>
                      </a:moveTo>
                      <a:lnTo>
                        <a:pt x="47669" y="745"/>
                      </a:lnTo>
                      <a:lnTo>
                        <a:pt x="47669"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1" name="Google Shape;641;p19"/>
                <p:cNvSpPr/>
                <p:nvPr/>
              </p:nvSpPr>
              <p:spPr>
                <a:xfrm>
                  <a:off x="4648125" y="3542300"/>
                  <a:ext cx="357300" cy="18625"/>
                </a:xfrm>
                <a:custGeom>
                  <a:avLst/>
                  <a:gdLst/>
                  <a:ahLst/>
                  <a:cxnLst/>
                  <a:rect l="l" t="t" r="r" b="b"/>
                  <a:pathLst>
                    <a:path w="14292" h="745" extrusionOk="0">
                      <a:moveTo>
                        <a:pt x="1" y="745"/>
                      </a:moveTo>
                      <a:lnTo>
                        <a:pt x="14292" y="745"/>
                      </a:lnTo>
                      <a:lnTo>
                        <a:pt x="14292"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2" name="Google Shape;642;p19"/>
                <p:cNvSpPr/>
                <p:nvPr/>
              </p:nvSpPr>
              <p:spPr>
                <a:xfrm>
                  <a:off x="4523075" y="1163350"/>
                  <a:ext cx="223325" cy="1721700"/>
                </a:xfrm>
                <a:custGeom>
                  <a:avLst/>
                  <a:gdLst/>
                  <a:ahLst/>
                  <a:cxnLst/>
                  <a:rect l="l" t="t" r="r" b="b"/>
                  <a:pathLst>
                    <a:path w="8933" h="68868" extrusionOk="0">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3" name="Google Shape;643;p19"/>
                <p:cNvSpPr/>
                <p:nvPr/>
              </p:nvSpPr>
              <p:spPr>
                <a:xfrm>
                  <a:off x="3066375" y="3542300"/>
                  <a:ext cx="279175" cy="18625"/>
                </a:xfrm>
                <a:custGeom>
                  <a:avLst/>
                  <a:gdLst/>
                  <a:ahLst/>
                  <a:cxnLst/>
                  <a:rect l="l" t="t" r="r" b="b"/>
                  <a:pathLst>
                    <a:path w="11167" h="745" extrusionOk="0">
                      <a:moveTo>
                        <a:pt x="1" y="745"/>
                      </a:moveTo>
                      <a:lnTo>
                        <a:pt x="11166" y="745"/>
                      </a:lnTo>
                      <a:lnTo>
                        <a:pt x="1116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4" name="Google Shape;644;p19"/>
                <p:cNvSpPr/>
                <p:nvPr/>
              </p:nvSpPr>
              <p:spPr>
                <a:xfrm>
                  <a:off x="3583700" y="1575725"/>
                  <a:ext cx="18650" cy="614850"/>
                </a:xfrm>
                <a:custGeom>
                  <a:avLst/>
                  <a:gdLst/>
                  <a:ahLst/>
                  <a:cxnLst/>
                  <a:rect l="l" t="t" r="r" b="b"/>
                  <a:pathLst>
                    <a:path w="746" h="24594" extrusionOk="0">
                      <a:moveTo>
                        <a:pt x="1" y="24593"/>
                      </a:moveTo>
                      <a:lnTo>
                        <a:pt x="745" y="24593"/>
                      </a:lnTo>
                      <a:lnTo>
                        <a:pt x="745"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5" name="Google Shape;645;p19"/>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6" name="Google Shape;646;p19"/>
                <p:cNvSpPr/>
                <p:nvPr/>
              </p:nvSpPr>
              <p:spPr>
                <a:xfrm>
                  <a:off x="5064950" y="1507225"/>
                  <a:ext cx="18650" cy="375925"/>
                </a:xfrm>
                <a:custGeom>
                  <a:avLst/>
                  <a:gdLst/>
                  <a:ahLst/>
                  <a:cxnLst/>
                  <a:rect l="l" t="t" r="r" b="b"/>
                  <a:pathLst>
                    <a:path w="746" h="15037" extrusionOk="0">
                      <a:moveTo>
                        <a:pt x="1" y="15037"/>
                      </a:moveTo>
                      <a:lnTo>
                        <a:pt x="745" y="15037"/>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7" name="Google Shape;647;p19"/>
                <p:cNvSpPr/>
                <p:nvPr/>
              </p:nvSpPr>
              <p:spPr>
                <a:xfrm>
                  <a:off x="4695025" y="1132825"/>
                  <a:ext cx="79675" cy="61800"/>
                </a:xfrm>
                <a:custGeom>
                  <a:avLst/>
                  <a:gdLst/>
                  <a:ahLst/>
                  <a:cxnLst/>
                  <a:rect l="l" t="t" r="r" b="b"/>
                  <a:pathLst>
                    <a:path w="3187" h="2472" extrusionOk="0">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8" name="Google Shape;648;p19"/>
                <p:cNvSpPr/>
                <p:nvPr/>
              </p:nvSpPr>
              <p:spPr>
                <a:xfrm>
                  <a:off x="5034064" y="1879391"/>
                  <a:ext cx="80425" cy="61800"/>
                </a:xfrm>
                <a:custGeom>
                  <a:avLst/>
                  <a:gdLst/>
                  <a:ahLst/>
                  <a:cxnLst/>
                  <a:rect l="l" t="t" r="r" b="b"/>
                  <a:pathLst>
                    <a:path w="3217" h="2472" extrusionOk="0">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9" name="Google Shape;649;p19"/>
                <p:cNvSpPr/>
                <p:nvPr/>
              </p:nvSpPr>
              <p:spPr>
                <a:xfrm>
                  <a:off x="5034072" y="1452088"/>
                  <a:ext cx="80425" cy="61825"/>
                </a:xfrm>
                <a:custGeom>
                  <a:avLst/>
                  <a:gdLst/>
                  <a:ahLst/>
                  <a:cxnLst/>
                  <a:rect l="l" t="t" r="r" b="b"/>
                  <a:pathLst>
                    <a:path w="3217" h="2473" extrusionOk="0">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0" name="Google Shape;650;p19"/>
                <p:cNvSpPr/>
                <p:nvPr/>
              </p:nvSpPr>
              <p:spPr>
                <a:xfrm>
                  <a:off x="4982761" y="3520713"/>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1" name="Google Shape;651;p19"/>
                <p:cNvSpPr/>
                <p:nvPr/>
              </p:nvSpPr>
              <p:spPr>
                <a:xfrm>
                  <a:off x="4614625" y="3520700"/>
                  <a:ext cx="79675" cy="62550"/>
                </a:xfrm>
                <a:custGeom>
                  <a:avLst/>
                  <a:gdLst/>
                  <a:ahLst/>
                  <a:cxnLst/>
                  <a:rect l="l" t="t" r="r" b="b"/>
                  <a:pathLst>
                    <a:path w="3187" h="2502" extrusionOk="0">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2" name="Google Shape;652;p19"/>
                <p:cNvSpPr/>
                <p:nvPr/>
              </p:nvSpPr>
              <p:spPr>
                <a:xfrm>
                  <a:off x="3330849" y="3520342"/>
                  <a:ext cx="79675" cy="62550"/>
                </a:xfrm>
                <a:custGeom>
                  <a:avLst/>
                  <a:gdLst/>
                  <a:ahLst/>
                  <a:cxnLst/>
                  <a:rect l="l" t="t" r="r" b="b"/>
                  <a:pathLst>
                    <a:path w="3187" h="2502" extrusionOk="0">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3" name="Google Shape;653;p19"/>
                <p:cNvSpPr/>
                <p:nvPr/>
              </p:nvSpPr>
              <p:spPr>
                <a:xfrm>
                  <a:off x="3004169" y="3526648"/>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4" name="Google Shape;654;p19"/>
                <p:cNvSpPr/>
                <p:nvPr/>
              </p:nvSpPr>
              <p:spPr>
                <a:xfrm>
                  <a:off x="2530450" y="3238600"/>
                  <a:ext cx="79675" cy="61800"/>
                </a:xfrm>
                <a:custGeom>
                  <a:avLst/>
                  <a:gdLst/>
                  <a:ahLst/>
                  <a:cxnLst/>
                  <a:rect l="l" t="t" r="r" b="b"/>
                  <a:pathLst>
                    <a:path w="3187" h="2472" extrusionOk="0">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5" name="Google Shape;655;p19"/>
                <p:cNvSpPr/>
                <p:nvPr/>
              </p:nvSpPr>
              <p:spPr>
                <a:xfrm>
                  <a:off x="3552074" y="2254195"/>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6" name="Google Shape;656;p19"/>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7" name="Google Shape;657;p19"/>
                <p:cNvSpPr/>
                <p:nvPr/>
              </p:nvSpPr>
              <p:spPr>
                <a:xfrm>
                  <a:off x="3555425" y="1542225"/>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8" name="Google Shape;658;p19"/>
                <p:cNvSpPr/>
                <p:nvPr/>
              </p:nvSpPr>
              <p:spPr>
                <a:xfrm>
                  <a:off x="3551700" y="2185498"/>
                  <a:ext cx="80425" cy="61800"/>
                </a:xfrm>
                <a:custGeom>
                  <a:avLst/>
                  <a:gdLst/>
                  <a:ahLst/>
                  <a:cxnLst/>
                  <a:rect l="l" t="t" r="r" b="b"/>
                  <a:pathLst>
                    <a:path w="3217" h="2472" extrusionOk="0">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59" name="Google Shape;659;p19"/>
              <p:cNvGrpSpPr/>
              <p:nvPr/>
            </p:nvGrpSpPr>
            <p:grpSpPr>
              <a:xfrm>
                <a:off x="5410000" y="3637511"/>
                <a:ext cx="1017675" cy="63064"/>
                <a:chOff x="2617250" y="2254786"/>
                <a:chExt cx="1017675" cy="63064"/>
              </a:xfrm>
            </p:grpSpPr>
            <p:sp>
              <p:nvSpPr>
                <p:cNvPr id="660" name="Google Shape;660;p19"/>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1" name="Google Shape;661;p19"/>
                <p:cNvSpPr/>
                <p:nvPr/>
              </p:nvSpPr>
              <p:spPr>
                <a:xfrm>
                  <a:off x="3555250" y="2254786"/>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2" name="Google Shape;662;p19"/>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663" name="Google Shape;663;p19"/>
            <p:cNvSpPr/>
            <p:nvPr/>
          </p:nvSpPr>
          <p:spPr>
            <a:xfrm>
              <a:off x="6728750" y="4464275"/>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0024896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Title only 1">
  <p:cSld name="Title only 1">
    <p:spTree>
      <p:nvGrpSpPr>
        <p:cNvPr id="1" name="Shape 664"/>
        <p:cNvGrpSpPr/>
        <p:nvPr/>
      </p:nvGrpSpPr>
      <p:grpSpPr>
        <a:xfrm>
          <a:off x="0" y="0"/>
          <a:ext cx="0" cy="0"/>
          <a:chOff x="0" y="0"/>
          <a:chExt cx="0" cy="0"/>
        </a:xfrm>
      </p:grpSpPr>
      <p:sp>
        <p:nvSpPr>
          <p:cNvPr id="665" name="Google Shape;665;p20"/>
          <p:cNvSpPr txBox="1">
            <a:spLocks noGrp="1"/>
          </p:cNvSpPr>
          <p:nvPr>
            <p:ph type="title"/>
          </p:nvPr>
        </p:nvSpPr>
        <p:spPr>
          <a:xfrm>
            <a:off x="950967" y="719333"/>
            <a:ext cx="102900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grpSp>
        <p:nvGrpSpPr>
          <p:cNvPr id="666" name="Google Shape;666;p20"/>
          <p:cNvGrpSpPr/>
          <p:nvPr/>
        </p:nvGrpSpPr>
        <p:grpSpPr>
          <a:xfrm flipH="1">
            <a:off x="-257666" y="-688299"/>
            <a:ext cx="12193097" cy="9121817"/>
            <a:chOff x="-193250" y="-516225"/>
            <a:chExt cx="9144823" cy="6841363"/>
          </a:xfrm>
        </p:grpSpPr>
        <p:pic>
          <p:nvPicPr>
            <p:cNvPr id="667" name="Google Shape;667;p20"/>
            <p:cNvPicPr preferRelativeResize="0"/>
            <p:nvPr/>
          </p:nvPicPr>
          <p:blipFill>
            <a:blip r:embed="rId2">
              <a:alphaModFix amt="30000"/>
            </a:blip>
            <a:stretch>
              <a:fillRect/>
            </a:stretch>
          </p:blipFill>
          <p:spPr>
            <a:xfrm>
              <a:off x="-193250" y="2968712"/>
              <a:ext cx="4162851" cy="3356425"/>
            </a:xfrm>
            <a:prstGeom prst="rect">
              <a:avLst/>
            </a:prstGeom>
            <a:noFill/>
            <a:ln>
              <a:noFill/>
            </a:ln>
          </p:spPr>
        </p:pic>
        <p:pic>
          <p:nvPicPr>
            <p:cNvPr id="668" name="Google Shape;668;p20"/>
            <p:cNvPicPr preferRelativeResize="0"/>
            <p:nvPr/>
          </p:nvPicPr>
          <p:blipFill>
            <a:blip r:embed="rId3">
              <a:alphaModFix amt="30000"/>
            </a:blip>
            <a:stretch>
              <a:fillRect/>
            </a:stretch>
          </p:blipFill>
          <p:spPr>
            <a:xfrm>
              <a:off x="4460415" y="-516225"/>
              <a:ext cx="4403759" cy="2058350"/>
            </a:xfrm>
            <a:prstGeom prst="rect">
              <a:avLst/>
            </a:prstGeom>
            <a:noFill/>
            <a:ln>
              <a:noFill/>
            </a:ln>
          </p:spPr>
        </p:pic>
        <p:pic>
          <p:nvPicPr>
            <p:cNvPr id="669" name="Google Shape;669;p20"/>
            <p:cNvPicPr preferRelativeResize="0"/>
            <p:nvPr/>
          </p:nvPicPr>
          <p:blipFill>
            <a:blip r:embed="rId4">
              <a:alphaModFix amt="30000"/>
            </a:blip>
            <a:stretch>
              <a:fillRect/>
            </a:stretch>
          </p:blipFill>
          <p:spPr>
            <a:xfrm rot="5400000">
              <a:off x="138350" y="-415500"/>
              <a:ext cx="2480650" cy="2827851"/>
            </a:xfrm>
            <a:prstGeom prst="rect">
              <a:avLst/>
            </a:prstGeom>
            <a:noFill/>
            <a:ln>
              <a:noFill/>
            </a:ln>
          </p:spPr>
        </p:pic>
        <p:pic>
          <p:nvPicPr>
            <p:cNvPr id="670" name="Google Shape;670;p20"/>
            <p:cNvPicPr preferRelativeResize="0"/>
            <p:nvPr/>
          </p:nvPicPr>
          <p:blipFill>
            <a:blip r:embed="rId5">
              <a:alphaModFix amt="30000"/>
            </a:blip>
            <a:stretch>
              <a:fillRect/>
            </a:stretch>
          </p:blipFill>
          <p:spPr>
            <a:xfrm>
              <a:off x="3808375" y="2154920"/>
              <a:ext cx="5143199" cy="2562174"/>
            </a:xfrm>
            <a:prstGeom prst="rect">
              <a:avLst/>
            </a:prstGeom>
            <a:noFill/>
            <a:ln>
              <a:noFill/>
            </a:ln>
          </p:spPr>
        </p:pic>
      </p:grpSp>
      <p:grpSp>
        <p:nvGrpSpPr>
          <p:cNvPr id="671" name="Google Shape;671;p20"/>
          <p:cNvGrpSpPr/>
          <p:nvPr/>
        </p:nvGrpSpPr>
        <p:grpSpPr>
          <a:xfrm rot="5400000">
            <a:off x="9092017" y="-677730"/>
            <a:ext cx="3592024" cy="3086353"/>
            <a:chOff x="6661153" y="-78200"/>
            <a:chExt cx="2694018" cy="2314764"/>
          </a:xfrm>
        </p:grpSpPr>
        <p:sp>
          <p:nvSpPr>
            <p:cNvPr id="672" name="Google Shape;672;p20"/>
            <p:cNvSpPr/>
            <p:nvPr/>
          </p:nvSpPr>
          <p:spPr>
            <a:xfrm flipH="1">
              <a:off x="7942425" y="-78199"/>
              <a:ext cx="24350" cy="2052057"/>
            </a:xfrm>
            <a:custGeom>
              <a:avLst/>
              <a:gdLst/>
              <a:ahLst/>
              <a:cxnLst/>
              <a:rect l="l" t="t" r="r" b="b"/>
              <a:pathLst>
                <a:path w="745" h="54696" extrusionOk="0">
                  <a:moveTo>
                    <a:pt x="0" y="54696"/>
                  </a:moveTo>
                  <a:lnTo>
                    <a:pt x="745" y="54696"/>
                  </a:lnTo>
                  <a:lnTo>
                    <a:pt x="745"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3" name="Google Shape;673;p20"/>
            <p:cNvSpPr/>
            <p:nvPr/>
          </p:nvSpPr>
          <p:spPr>
            <a:xfrm flipH="1">
              <a:off x="8160549" y="-78200"/>
              <a:ext cx="24401" cy="2294499"/>
            </a:xfrm>
            <a:custGeom>
              <a:avLst/>
              <a:gdLst/>
              <a:ahLst/>
              <a:cxnLst/>
              <a:rect l="l" t="t" r="r" b="b"/>
              <a:pathLst>
                <a:path w="745" h="62110" extrusionOk="0">
                  <a:moveTo>
                    <a:pt x="0" y="62109"/>
                  </a:moveTo>
                  <a:lnTo>
                    <a:pt x="744" y="62109"/>
                  </a:lnTo>
                  <a:lnTo>
                    <a:pt x="744"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4" name="Google Shape;674;p20"/>
            <p:cNvSpPr/>
            <p:nvPr/>
          </p:nvSpPr>
          <p:spPr>
            <a:xfrm flipH="1">
              <a:off x="8358260" y="826567"/>
              <a:ext cx="24402" cy="838586"/>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5" name="Google Shape;675;p20"/>
            <p:cNvSpPr/>
            <p:nvPr/>
          </p:nvSpPr>
          <p:spPr>
            <a:xfrm flipH="1">
              <a:off x="6736728" y="184764"/>
              <a:ext cx="845357" cy="399356"/>
            </a:xfrm>
            <a:custGeom>
              <a:avLst/>
              <a:gdLst/>
              <a:ahLst/>
              <a:cxnLst/>
              <a:rect l="l" t="t" r="r" b="b"/>
              <a:pathLst>
                <a:path w="25844" h="12209" extrusionOk="0">
                  <a:moveTo>
                    <a:pt x="0" y="1"/>
                  </a:moveTo>
                  <a:lnTo>
                    <a:pt x="0" y="12208"/>
                  </a:lnTo>
                  <a:lnTo>
                    <a:pt x="25844" y="12208"/>
                  </a:lnTo>
                  <a:lnTo>
                    <a:pt x="25844" y="11464"/>
                  </a:lnTo>
                  <a:lnTo>
                    <a:pt x="745" y="11464"/>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6" name="Google Shape;676;p20"/>
            <p:cNvSpPr/>
            <p:nvPr/>
          </p:nvSpPr>
          <p:spPr>
            <a:xfrm flipH="1">
              <a:off x="8317850" y="1657900"/>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7" name="Google Shape;677;p20"/>
            <p:cNvSpPr/>
            <p:nvPr/>
          </p:nvSpPr>
          <p:spPr>
            <a:xfrm flipH="1">
              <a:off x="8317858" y="751887"/>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8" name="Google Shape;678;p20"/>
            <p:cNvSpPr/>
            <p:nvPr/>
          </p:nvSpPr>
          <p:spPr>
            <a:xfrm flipH="1">
              <a:off x="7902479" y="1930987"/>
              <a:ext cx="105228" cy="80859"/>
            </a:xfrm>
            <a:custGeom>
              <a:avLst/>
              <a:gdLst/>
              <a:ahLst/>
              <a:cxnLst/>
              <a:rect l="l" t="t" r="r" b="b"/>
              <a:pathLst>
                <a:path w="3217" h="2472" extrusionOk="0">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9" name="Google Shape;679;p20"/>
            <p:cNvSpPr/>
            <p:nvPr/>
          </p:nvSpPr>
          <p:spPr>
            <a:xfrm flipH="1">
              <a:off x="6661153" y="530468"/>
              <a:ext cx="105228" cy="80859"/>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0" name="Google Shape;680;p20"/>
            <p:cNvSpPr/>
            <p:nvPr/>
          </p:nvSpPr>
          <p:spPr>
            <a:xfrm flipH="1">
              <a:off x="6736728" y="221792"/>
              <a:ext cx="467491" cy="24369"/>
            </a:xfrm>
            <a:custGeom>
              <a:avLst/>
              <a:gdLst/>
              <a:ahLst/>
              <a:cxnLst/>
              <a:rect l="l" t="t" r="r" b="b"/>
              <a:pathLst>
                <a:path w="14292" h="745" extrusionOk="0">
                  <a:moveTo>
                    <a:pt x="1" y="745"/>
                  </a:moveTo>
                  <a:lnTo>
                    <a:pt x="14292" y="745"/>
                  </a:lnTo>
                  <a:lnTo>
                    <a:pt x="14292"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1" name="Google Shape;681;p20"/>
            <p:cNvSpPr/>
            <p:nvPr/>
          </p:nvSpPr>
          <p:spPr>
            <a:xfrm flipH="1">
              <a:off x="8908508" y="221792"/>
              <a:ext cx="365273" cy="24369"/>
            </a:xfrm>
            <a:custGeom>
              <a:avLst/>
              <a:gdLst/>
              <a:ahLst/>
              <a:cxnLst/>
              <a:rect l="l" t="t" r="r" b="b"/>
              <a:pathLst>
                <a:path w="11167" h="745" extrusionOk="0">
                  <a:moveTo>
                    <a:pt x="1" y="745"/>
                  </a:moveTo>
                  <a:lnTo>
                    <a:pt x="11166" y="745"/>
                  </a:lnTo>
                  <a:lnTo>
                    <a:pt x="1116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2" name="Google Shape;682;p20"/>
            <p:cNvSpPr/>
            <p:nvPr/>
          </p:nvSpPr>
          <p:spPr>
            <a:xfrm flipH="1">
              <a:off x="6661153" y="193547"/>
              <a:ext cx="105228" cy="80859"/>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3" name="Google Shape;683;p20"/>
            <p:cNvSpPr/>
            <p:nvPr/>
          </p:nvSpPr>
          <p:spPr>
            <a:xfrm flipH="1">
              <a:off x="7143804" y="193530"/>
              <a:ext cx="104247" cy="81840"/>
            </a:xfrm>
            <a:custGeom>
              <a:avLst/>
              <a:gdLst/>
              <a:ahLst/>
              <a:cxnLst/>
              <a:rect l="l" t="t" r="r" b="b"/>
              <a:pathLst>
                <a:path w="3187" h="2502" extrusionOk="0">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4" name="Google Shape;684;p20"/>
            <p:cNvSpPr/>
            <p:nvPr/>
          </p:nvSpPr>
          <p:spPr>
            <a:xfrm flipH="1">
              <a:off x="8823497" y="193062"/>
              <a:ext cx="104247" cy="81840"/>
            </a:xfrm>
            <a:custGeom>
              <a:avLst/>
              <a:gdLst/>
              <a:ahLst/>
              <a:cxnLst/>
              <a:rect l="l" t="t" r="r" b="b"/>
              <a:pathLst>
                <a:path w="3187" h="2502" extrusionOk="0">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5" name="Google Shape;685;p20"/>
            <p:cNvSpPr/>
            <p:nvPr/>
          </p:nvSpPr>
          <p:spPr>
            <a:xfrm flipH="1">
              <a:off x="9249975" y="201312"/>
              <a:ext cx="105195" cy="8184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6" name="Google Shape;686;p20"/>
            <p:cNvSpPr/>
            <p:nvPr/>
          </p:nvSpPr>
          <p:spPr>
            <a:xfrm flipH="1">
              <a:off x="8118562" y="2155705"/>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7" name="Google Shape;687;p20"/>
            <p:cNvSpPr/>
            <p:nvPr/>
          </p:nvSpPr>
          <p:spPr>
            <a:xfrm flipH="1">
              <a:off x="7750048" y="650304"/>
              <a:ext cx="24402" cy="838586"/>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8" name="Google Shape;688;p20"/>
            <p:cNvSpPr/>
            <p:nvPr/>
          </p:nvSpPr>
          <p:spPr>
            <a:xfrm flipH="1">
              <a:off x="7709637" y="1481637"/>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9" name="Google Shape;689;p20"/>
            <p:cNvSpPr/>
            <p:nvPr/>
          </p:nvSpPr>
          <p:spPr>
            <a:xfrm flipH="1">
              <a:off x="7709646" y="575625"/>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382703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 header">
    <p:spTree>
      <p:nvGrpSpPr>
        <p:cNvPr id="1" name="Shape 63"/>
        <p:cNvGrpSpPr/>
        <p:nvPr/>
      </p:nvGrpSpPr>
      <p:grpSpPr>
        <a:xfrm>
          <a:off x="0" y="0"/>
          <a:ext cx="0" cy="0"/>
          <a:chOff x="0" y="0"/>
          <a:chExt cx="0" cy="0"/>
        </a:xfrm>
      </p:grpSpPr>
      <p:grpSp>
        <p:nvGrpSpPr>
          <p:cNvPr id="64" name="Google Shape;64;p3"/>
          <p:cNvGrpSpPr/>
          <p:nvPr/>
        </p:nvGrpSpPr>
        <p:grpSpPr>
          <a:xfrm flipH="1">
            <a:off x="-474177" y="56939"/>
            <a:ext cx="5996093" cy="6954713"/>
            <a:chOff x="5082600" y="539500"/>
            <a:chExt cx="3437076" cy="3986575"/>
          </a:xfrm>
        </p:grpSpPr>
        <p:grpSp>
          <p:nvGrpSpPr>
            <p:cNvPr id="65" name="Google Shape;65;p3"/>
            <p:cNvGrpSpPr/>
            <p:nvPr/>
          </p:nvGrpSpPr>
          <p:grpSpPr>
            <a:xfrm>
              <a:off x="5082600" y="539500"/>
              <a:ext cx="3437076" cy="3971150"/>
              <a:chOff x="5082600" y="539500"/>
              <a:chExt cx="3437076" cy="3971150"/>
            </a:xfrm>
          </p:grpSpPr>
          <p:grpSp>
            <p:nvGrpSpPr>
              <p:cNvPr id="66" name="Google Shape;66;p3"/>
              <p:cNvGrpSpPr/>
              <p:nvPr/>
            </p:nvGrpSpPr>
            <p:grpSpPr>
              <a:xfrm>
                <a:off x="5082600" y="539500"/>
                <a:ext cx="3437076" cy="3971150"/>
                <a:chOff x="2222725" y="1095600"/>
                <a:chExt cx="3437076" cy="3971150"/>
              </a:xfrm>
            </p:grpSpPr>
            <p:sp>
              <p:nvSpPr>
                <p:cNvPr id="67" name="Google Shape;67;p3"/>
                <p:cNvSpPr/>
                <p:nvPr/>
              </p:nvSpPr>
              <p:spPr>
                <a:xfrm>
                  <a:off x="4092850" y="2165975"/>
                  <a:ext cx="1491700" cy="782350"/>
                </a:xfrm>
                <a:custGeom>
                  <a:avLst/>
                  <a:gdLst/>
                  <a:ahLst/>
                  <a:cxnLst/>
                  <a:rect l="l" t="t" r="r" b="b"/>
                  <a:pathLst>
                    <a:path w="59668" h="31294" extrusionOk="0">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68;p3"/>
                <p:cNvSpPr/>
                <p:nvPr/>
              </p:nvSpPr>
              <p:spPr>
                <a:xfrm>
                  <a:off x="5573740" y="2144262"/>
                  <a:ext cx="79675" cy="61800"/>
                </a:xfrm>
                <a:custGeom>
                  <a:avLst/>
                  <a:gdLst/>
                  <a:ahLst/>
                  <a:cxnLst/>
                  <a:rect l="l" t="t" r="r" b="b"/>
                  <a:pathLst>
                    <a:path w="3187" h="2472" extrusionOk="0">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3"/>
                <p:cNvSpPr/>
                <p:nvPr/>
              </p:nvSpPr>
              <p:spPr>
                <a:xfrm>
                  <a:off x="4555825" y="3173100"/>
                  <a:ext cx="1036900" cy="18625"/>
                </a:xfrm>
                <a:custGeom>
                  <a:avLst/>
                  <a:gdLst/>
                  <a:ahLst/>
                  <a:cxnLst/>
                  <a:rect l="l" t="t" r="r" b="b"/>
                  <a:pathLst>
                    <a:path w="41476" h="745" extrusionOk="0">
                      <a:moveTo>
                        <a:pt x="1" y="745"/>
                      </a:moveTo>
                      <a:lnTo>
                        <a:pt x="41476" y="745"/>
                      </a:lnTo>
                      <a:lnTo>
                        <a:pt x="4147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 name="Google Shape;70;p3"/>
                <p:cNvSpPr/>
                <p:nvPr/>
              </p:nvSpPr>
              <p:spPr>
                <a:xfrm>
                  <a:off x="2566175" y="1566775"/>
                  <a:ext cx="1329425" cy="1247575"/>
                </a:xfrm>
                <a:custGeom>
                  <a:avLst/>
                  <a:gdLst/>
                  <a:ahLst/>
                  <a:cxnLst/>
                  <a:rect l="l" t="t" r="r" b="b"/>
                  <a:pathLst>
                    <a:path w="53177" h="49903" extrusionOk="0">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 name="Google Shape;71;p3"/>
                <p:cNvSpPr/>
                <p:nvPr/>
              </p:nvSpPr>
              <p:spPr>
                <a:xfrm>
                  <a:off x="4065300" y="3514000"/>
                  <a:ext cx="18625" cy="1367400"/>
                </a:xfrm>
                <a:custGeom>
                  <a:avLst/>
                  <a:gdLst/>
                  <a:ahLst/>
                  <a:cxnLst/>
                  <a:rect l="l" t="t" r="r" b="b"/>
                  <a:pathLst>
                    <a:path w="745" h="54696" extrusionOk="0">
                      <a:moveTo>
                        <a:pt x="0" y="54696"/>
                      </a:moveTo>
                      <a:lnTo>
                        <a:pt x="745" y="54696"/>
                      </a:lnTo>
                      <a:lnTo>
                        <a:pt x="745"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3"/>
                <p:cNvSpPr/>
                <p:nvPr/>
              </p:nvSpPr>
              <p:spPr>
                <a:xfrm>
                  <a:off x="3898575" y="3514000"/>
                  <a:ext cx="18625" cy="1552750"/>
                </a:xfrm>
                <a:custGeom>
                  <a:avLst/>
                  <a:gdLst/>
                  <a:ahLst/>
                  <a:cxnLst/>
                  <a:rect l="l" t="t" r="r" b="b"/>
                  <a:pathLst>
                    <a:path w="745" h="62110" extrusionOk="0">
                      <a:moveTo>
                        <a:pt x="0" y="62109"/>
                      </a:moveTo>
                      <a:lnTo>
                        <a:pt x="744" y="62109"/>
                      </a:lnTo>
                      <a:lnTo>
                        <a:pt x="744"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3"/>
                <p:cNvSpPr/>
                <p:nvPr/>
              </p:nvSpPr>
              <p:spPr>
                <a:xfrm>
                  <a:off x="4202250" y="3313025"/>
                  <a:ext cx="1217800" cy="1383025"/>
                </a:xfrm>
                <a:custGeom>
                  <a:avLst/>
                  <a:gdLst/>
                  <a:ahLst/>
                  <a:cxnLst/>
                  <a:rect l="l" t="t" r="r" b="b"/>
                  <a:pathLst>
                    <a:path w="48712" h="55321" extrusionOk="0">
                      <a:moveTo>
                        <a:pt x="1" y="1"/>
                      </a:moveTo>
                      <a:lnTo>
                        <a:pt x="1" y="37457"/>
                      </a:lnTo>
                      <a:lnTo>
                        <a:pt x="47967" y="37457"/>
                      </a:lnTo>
                      <a:lnTo>
                        <a:pt x="47967" y="55321"/>
                      </a:lnTo>
                      <a:lnTo>
                        <a:pt x="48711" y="55321"/>
                      </a:lnTo>
                      <a:lnTo>
                        <a:pt x="48711" y="36712"/>
                      </a:lnTo>
                      <a:lnTo>
                        <a:pt x="745" y="36712"/>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3"/>
                <p:cNvSpPr/>
                <p:nvPr/>
              </p:nvSpPr>
              <p:spPr>
                <a:xfrm>
                  <a:off x="2822225" y="3313025"/>
                  <a:ext cx="943875" cy="564250"/>
                </a:xfrm>
                <a:custGeom>
                  <a:avLst/>
                  <a:gdLst/>
                  <a:ahLst/>
                  <a:cxnLst/>
                  <a:rect l="l" t="t" r="r" b="b"/>
                  <a:pathLst>
                    <a:path w="37755" h="22570" extrusionOk="0">
                      <a:moveTo>
                        <a:pt x="37010" y="1"/>
                      </a:moveTo>
                      <a:lnTo>
                        <a:pt x="37010" y="21825"/>
                      </a:lnTo>
                      <a:lnTo>
                        <a:pt x="1" y="21825"/>
                      </a:lnTo>
                      <a:lnTo>
                        <a:pt x="1" y="22570"/>
                      </a:lnTo>
                      <a:lnTo>
                        <a:pt x="37754" y="22570"/>
                      </a:lnTo>
                      <a:lnTo>
                        <a:pt x="37754"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3"/>
                <p:cNvSpPr/>
                <p:nvPr/>
              </p:nvSpPr>
              <p:spPr>
                <a:xfrm>
                  <a:off x="3932800" y="1126125"/>
                  <a:ext cx="282875" cy="1506600"/>
                </a:xfrm>
                <a:custGeom>
                  <a:avLst/>
                  <a:gdLst/>
                  <a:ahLst/>
                  <a:cxnLst/>
                  <a:rect l="l" t="t" r="r" b="b"/>
                  <a:pathLst>
                    <a:path w="11315" h="60264" extrusionOk="0">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 name="Google Shape;76;p3"/>
                <p:cNvSpPr/>
                <p:nvPr/>
              </p:nvSpPr>
              <p:spPr>
                <a:xfrm>
                  <a:off x="3747450" y="4004525"/>
                  <a:ext cx="18650" cy="640925"/>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 name="Google Shape;77;p3"/>
                <p:cNvSpPr/>
                <p:nvPr/>
              </p:nvSpPr>
              <p:spPr>
                <a:xfrm>
                  <a:off x="4359325" y="3514000"/>
                  <a:ext cx="646100" cy="305225"/>
                </a:xfrm>
                <a:custGeom>
                  <a:avLst/>
                  <a:gdLst/>
                  <a:ahLst/>
                  <a:cxnLst/>
                  <a:rect l="l" t="t" r="r" b="b"/>
                  <a:pathLst>
                    <a:path w="25844" h="12209" extrusionOk="0">
                      <a:moveTo>
                        <a:pt x="0" y="1"/>
                      </a:moveTo>
                      <a:lnTo>
                        <a:pt x="0" y="12208"/>
                      </a:lnTo>
                      <a:lnTo>
                        <a:pt x="25844" y="12208"/>
                      </a:lnTo>
                      <a:lnTo>
                        <a:pt x="25844" y="11464"/>
                      </a:lnTo>
                      <a:lnTo>
                        <a:pt x="745" y="11464"/>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 name="Google Shape;78;p3"/>
                <p:cNvSpPr/>
                <p:nvPr/>
              </p:nvSpPr>
              <p:spPr>
                <a:xfrm>
                  <a:off x="2265150" y="2795700"/>
                  <a:ext cx="1434044" cy="206225"/>
                </a:xfrm>
                <a:custGeom>
                  <a:avLst/>
                  <a:gdLst/>
                  <a:ahLst/>
                  <a:cxnLst/>
                  <a:rect l="l" t="t" r="r" b="b"/>
                  <a:pathLst>
                    <a:path w="78902" h="8249" extrusionOk="0">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79;p3"/>
                <p:cNvSpPr/>
                <p:nvPr/>
              </p:nvSpPr>
              <p:spPr>
                <a:xfrm>
                  <a:off x="4164300" y="1513925"/>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3"/>
                <p:cNvSpPr/>
                <p:nvPr/>
              </p:nvSpPr>
              <p:spPr>
                <a:xfrm>
                  <a:off x="3903775" y="1095600"/>
                  <a:ext cx="80425" cy="61800"/>
                </a:xfrm>
                <a:custGeom>
                  <a:avLst/>
                  <a:gdLst/>
                  <a:ahLst/>
                  <a:cxnLst/>
                  <a:rect l="l" t="t" r="r" b="b"/>
                  <a:pathLst>
                    <a:path w="3217" h="2472" extrusionOk="0">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 name="Google Shape;81;p3"/>
                <p:cNvSpPr/>
                <p:nvPr/>
              </p:nvSpPr>
              <p:spPr>
                <a:xfrm>
                  <a:off x="2526725" y="1542225"/>
                  <a:ext cx="80425" cy="61800"/>
                </a:xfrm>
                <a:custGeom>
                  <a:avLst/>
                  <a:gdLst/>
                  <a:ahLst/>
                  <a:cxnLst/>
                  <a:rect l="l" t="t" r="r" b="b"/>
                  <a:pathLst>
                    <a:path w="3217" h="2472" extrusionOk="0">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 name="Google Shape;82;p3"/>
                <p:cNvSpPr/>
                <p:nvPr/>
              </p:nvSpPr>
              <p:spPr>
                <a:xfrm>
                  <a:off x="2222725" y="2779325"/>
                  <a:ext cx="80425" cy="62550"/>
                </a:xfrm>
                <a:custGeom>
                  <a:avLst/>
                  <a:gdLst/>
                  <a:ahLst/>
                  <a:cxnLst/>
                  <a:rect l="l" t="t" r="r" b="b"/>
                  <a:pathLst>
                    <a:path w="3217" h="2502" extrusionOk="0">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 name="Google Shape;83;p3"/>
                <p:cNvSpPr/>
                <p:nvPr/>
              </p:nvSpPr>
              <p:spPr>
                <a:xfrm>
                  <a:off x="2757698" y="3840025"/>
                  <a:ext cx="80425" cy="62550"/>
                </a:xfrm>
                <a:custGeom>
                  <a:avLst/>
                  <a:gdLst/>
                  <a:ahLst/>
                  <a:cxnLst/>
                  <a:rect l="l" t="t" r="r" b="b"/>
                  <a:pathLst>
                    <a:path w="3217"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 name="Google Shape;84;p3"/>
                <p:cNvSpPr/>
                <p:nvPr/>
              </p:nvSpPr>
              <p:spPr>
                <a:xfrm>
                  <a:off x="3716561" y="4639906"/>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85;p3"/>
                <p:cNvSpPr/>
                <p:nvPr/>
              </p:nvSpPr>
              <p:spPr>
                <a:xfrm>
                  <a:off x="3716579" y="3947448"/>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3"/>
                <p:cNvSpPr/>
                <p:nvPr/>
              </p:nvSpPr>
              <p:spPr>
                <a:xfrm>
                  <a:off x="4034025" y="4848625"/>
                  <a:ext cx="80425" cy="61800"/>
                </a:xfrm>
                <a:custGeom>
                  <a:avLst/>
                  <a:gdLst/>
                  <a:ahLst/>
                  <a:cxnLst/>
                  <a:rect l="l" t="t" r="r" b="b"/>
                  <a:pathLst>
                    <a:path w="3217" h="2472" extrusionOk="0">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 name="Google Shape;87;p3"/>
                <p:cNvSpPr/>
                <p:nvPr/>
              </p:nvSpPr>
              <p:spPr>
                <a:xfrm>
                  <a:off x="5371216" y="4691404"/>
                  <a:ext cx="79675" cy="61800"/>
                </a:xfrm>
                <a:custGeom>
                  <a:avLst/>
                  <a:gdLst/>
                  <a:ahLst/>
                  <a:cxnLst/>
                  <a:rect l="l" t="t" r="r" b="b"/>
                  <a:pathLst>
                    <a:path w="3187" h="2472" extrusionOk="0">
                      <a:moveTo>
                        <a:pt x="1609" y="2472"/>
                      </a:moveTo>
                      <a:cubicBezTo>
                        <a:pt x="3187" y="2472"/>
                        <a:pt x="318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 name="Google Shape;88;p3"/>
                <p:cNvSpPr/>
                <p:nvPr/>
              </p:nvSpPr>
              <p:spPr>
                <a:xfrm>
                  <a:off x="4982761" y="3778219"/>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 name="Google Shape;89;p3"/>
                <p:cNvSpPr/>
                <p:nvPr/>
              </p:nvSpPr>
              <p:spPr>
                <a:xfrm>
                  <a:off x="5580126" y="3151513"/>
                  <a:ext cx="79675" cy="61800"/>
                </a:xfrm>
                <a:custGeom>
                  <a:avLst/>
                  <a:gdLst/>
                  <a:ahLst/>
                  <a:cxnLst/>
                  <a:rect l="l" t="t" r="r" b="b"/>
                  <a:pathLst>
                    <a:path w="3187" h="2472" extrusionOk="0">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 name="Google Shape;90;p3"/>
                <p:cNvSpPr/>
                <p:nvPr/>
              </p:nvSpPr>
              <p:spPr>
                <a:xfrm>
                  <a:off x="2566175" y="3254975"/>
                  <a:ext cx="1191725" cy="18625"/>
                </a:xfrm>
                <a:custGeom>
                  <a:avLst/>
                  <a:gdLst/>
                  <a:ahLst/>
                  <a:cxnLst/>
                  <a:rect l="l" t="t" r="r" b="b"/>
                  <a:pathLst>
                    <a:path w="47669" h="745" extrusionOk="0">
                      <a:moveTo>
                        <a:pt x="1" y="745"/>
                      </a:moveTo>
                      <a:lnTo>
                        <a:pt x="47669" y="745"/>
                      </a:lnTo>
                      <a:lnTo>
                        <a:pt x="47669"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 name="Google Shape;91;p3"/>
                <p:cNvSpPr/>
                <p:nvPr/>
              </p:nvSpPr>
              <p:spPr>
                <a:xfrm>
                  <a:off x="4648125" y="3542300"/>
                  <a:ext cx="357300" cy="18625"/>
                </a:xfrm>
                <a:custGeom>
                  <a:avLst/>
                  <a:gdLst/>
                  <a:ahLst/>
                  <a:cxnLst/>
                  <a:rect l="l" t="t" r="r" b="b"/>
                  <a:pathLst>
                    <a:path w="14292" h="745" extrusionOk="0">
                      <a:moveTo>
                        <a:pt x="1" y="745"/>
                      </a:moveTo>
                      <a:lnTo>
                        <a:pt x="14292" y="745"/>
                      </a:lnTo>
                      <a:lnTo>
                        <a:pt x="14292"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 name="Google Shape;92;p3"/>
                <p:cNvSpPr/>
                <p:nvPr/>
              </p:nvSpPr>
              <p:spPr>
                <a:xfrm>
                  <a:off x="4523075" y="1163350"/>
                  <a:ext cx="223325" cy="1721700"/>
                </a:xfrm>
                <a:custGeom>
                  <a:avLst/>
                  <a:gdLst/>
                  <a:ahLst/>
                  <a:cxnLst/>
                  <a:rect l="l" t="t" r="r" b="b"/>
                  <a:pathLst>
                    <a:path w="8933" h="68868" extrusionOk="0">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 name="Google Shape;93;p3"/>
                <p:cNvSpPr/>
                <p:nvPr/>
              </p:nvSpPr>
              <p:spPr>
                <a:xfrm>
                  <a:off x="3066375" y="3542300"/>
                  <a:ext cx="279175" cy="18625"/>
                </a:xfrm>
                <a:custGeom>
                  <a:avLst/>
                  <a:gdLst/>
                  <a:ahLst/>
                  <a:cxnLst/>
                  <a:rect l="l" t="t" r="r" b="b"/>
                  <a:pathLst>
                    <a:path w="11167" h="745" extrusionOk="0">
                      <a:moveTo>
                        <a:pt x="1" y="745"/>
                      </a:moveTo>
                      <a:lnTo>
                        <a:pt x="11166" y="745"/>
                      </a:lnTo>
                      <a:lnTo>
                        <a:pt x="1116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3"/>
                <p:cNvSpPr/>
                <p:nvPr/>
              </p:nvSpPr>
              <p:spPr>
                <a:xfrm>
                  <a:off x="3583700" y="1575725"/>
                  <a:ext cx="18650" cy="614850"/>
                </a:xfrm>
                <a:custGeom>
                  <a:avLst/>
                  <a:gdLst/>
                  <a:ahLst/>
                  <a:cxnLst/>
                  <a:rect l="l" t="t" r="r" b="b"/>
                  <a:pathLst>
                    <a:path w="746" h="24594" extrusionOk="0">
                      <a:moveTo>
                        <a:pt x="1" y="24593"/>
                      </a:moveTo>
                      <a:lnTo>
                        <a:pt x="745" y="24593"/>
                      </a:lnTo>
                      <a:lnTo>
                        <a:pt x="745"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 name="Google Shape;95;p3"/>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 name="Google Shape;96;p3"/>
                <p:cNvSpPr/>
                <p:nvPr/>
              </p:nvSpPr>
              <p:spPr>
                <a:xfrm>
                  <a:off x="5064950" y="1507225"/>
                  <a:ext cx="18650" cy="375925"/>
                </a:xfrm>
                <a:custGeom>
                  <a:avLst/>
                  <a:gdLst/>
                  <a:ahLst/>
                  <a:cxnLst/>
                  <a:rect l="l" t="t" r="r" b="b"/>
                  <a:pathLst>
                    <a:path w="746" h="15037" extrusionOk="0">
                      <a:moveTo>
                        <a:pt x="1" y="15037"/>
                      </a:moveTo>
                      <a:lnTo>
                        <a:pt x="745" y="15037"/>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 name="Google Shape;97;p3"/>
                <p:cNvSpPr/>
                <p:nvPr/>
              </p:nvSpPr>
              <p:spPr>
                <a:xfrm>
                  <a:off x="4695025" y="1132825"/>
                  <a:ext cx="79675" cy="61800"/>
                </a:xfrm>
                <a:custGeom>
                  <a:avLst/>
                  <a:gdLst/>
                  <a:ahLst/>
                  <a:cxnLst/>
                  <a:rect l="l" t="t" r="r" b="b"/>
                  <a:pathLst>
                    <a:path w="3187" h="2472" extrusionOk="0">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3"/>
                <p:cNvSpPr/>
                <p:nvPr/>
              </p:nvSpPr>
              <p:spPr>
                <a:xfrm>
                  <a:off x="5034064" y="1879391"/>
                  <a:ext cx="80425" cy="61800"/>
                </a:xfrm>
                <a:custGeom>
                  <a:avLst/>
                  <a:gdLst/>
                  <a:ahLst/>
                  <a:cxnLst/>
                  <a:rect l="l" t="t" r="r" b="b"/>
                  <a:pathLst>
                    <a:path w="3217" h="2472" extrusionOk="0">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 name="Google Shape;99;p3"/>
                <p:cNvSpPr/>
                <p:nvPr/>
              </p:nvSpPr>
              <p:spPr>
                <a:xfrm>
                  <a:off x="5034072" y="1452088"/>
                  <a:ext cx="80425" cy="61825"/>
                </a:xfrm>
                <a:custGeom>
                  <a:avLst/>
                  <a:gdLst/>
                  <a:ahLst/>
                  <a:cxnLst/>
                  <a:rect l="l" t="t" r="r" b="b"/>
                  <a:pathLst>
                    <a:path w="3217" h="2473" extrusionOk="0">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 name="Google Shape;100;p3"/>
                <p:cNvSpPr/>
                <p:nvPr/>
              </p:nvSpPr>
              <p:spPr>
                <a:xfrm>
                  <a:off x="4982761" y="3520713"/>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101;p3"/>
                <p:cNvSpPr/>
                <p:nvPr/>
              </p:nvSpPr>
              <p:spPr>
                <a:xfrm>
                  <a:off x="4614625" y="3520700"/>
                  <a:ext cx="79675" cy="62550"/>
                </a:xfrm>
                <a:custGeom>
                  <a:avLst/>
                  <a:gdLst/>
                  <a:ahLst/>
                  <a:cxnLst/>
                  <a:rect l="l" t="t" r="r" b="b"/>
                  <a:pathLst>
                    <a:path w="3187" h="2502" extrusionOk="0">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3"/>
                <p:cNvSpPr/>
                <p:nvPr/>
              </p:nvSpPr>
              <p:spPr>
                <a:xfrm>
                  <a:off x="3330849" y="3520342"/>
                  <a:ext cx="79675" cy="62550"/>
                </a:xfrm>
                <a:custGeom>
                  <a:avLst/>
                  <a:gdLst/>
                  <a:ahLst/>
                  <a:cxnLst/>
                  <a:rect l="l" t="t" r="r" b="b"/>
                  <a:pathLst>
                    <a:path w="3187" h="2502" extrusionOk="0">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 name="Google Shape;103;p3"/>
                <p:cNvSpPr/>
                <p:nvPr/>
              </p:nvSpPr>
              <p:spPr>
                <a:xfrm>
                  <a:off x="3004169" y="3526648"/>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 name="Google Shape;104;p3"/>
                <p:cNvSpPr/>
                <p:nvPr/>
              </p:nvSpPr>
              <p:spPr>
                <a:xfrm>
                  <a:off x="2530450" y="3238600"/>
                  <a:ext cx="79675" cy="61800"/>
                </a:xfrm>
                <a:custGeom>
                  <a:avLst/>
                  <a:gdLst/>
                  <a:ahLst/>
                  <a:cxnLst/>
                  <a:rect l="l" t="t" r="r" b="b"/>
                  <a:pathLst>
                    <a:path w="3187" h="2472" extrusionOk="0">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 name="Google Shape;105;p3"/>
                <p:cNvSpPr/>
                <p:nvPr/>
              </p:nvSpPr>
              <p:spPr>
                <a:xfrm>
                  <a:off x="3552074" y="2254195"/>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 name="Google Shape;106;p3"/>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 name="Google Shape;107;p3"/>
                <p:cNvSpPr/>
                <p:nvPr/>
              </p:nvSpPr>
              <p:spPr>
                <a:xfrm>
                  <a:off x="3555425" y="1542225"/>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 name="Google Shape;108;p3"/>
                <p:cNvSpPr/>
                <p:nvPr/>
              </p:nvSpPr>
              <p:spPr>
                <a:xfrm>
                  <a:off x="3551700" y="2185498"/>
                  <a:ext cx="80425" cy="61800"/>
                </a:xfrm>
                <a:custGeom>
                  <a:avLst/>
                  <a:gdLst/>
                  <a:ahLst/>
                  <a:cxnLst/>
                  <a:rect l="l" t="t" r="r" b="b"/>
                  <a:pathLst>
                    <a:path w="3217" h="2472" extrusionOk="0">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9" name="Google Shape;109;p3"/>
              <p:cNvGrpSpPr/>
              <p:nvPr/>
            </p:nvGrpSpPr>
            <p:grpSpPr>
              <a:xfrm>
                <a:off x="5410000" y="3637511"/>
                <a:ext cx="1017675" cy="63064"/>
                <a:chOff x="2617250" y="2254786"/>
                <a:chExt cx="1017675" cy="63064"/>
              </a:xfrm>
            </p:grpSpPr>
            <p:sp>
              <p:nvSpPr>
                <p:cNvPr id="110" name="Google Shape;110;p3"/>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 name="Google Shape;111;p3"/>
                <p:cNvSpPr/>
                <p:nvPr/>
              </p:nvSpPr>
              <p:spPr>
                <a:xfrm>
                  <a:off x="3555250" y="2254786"/>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 name="Google Shape;112;p3"/>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13" name="Google Shape;113;p3"/>
            <p:cNvSpPr/>
            <p:nvPr/>
          </p:nvSpPr>
          <p:spPr>
            <a:xfrm>
              <a:off x="6728750" y="4464275"/>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14" name="Google Shape;114;p3"/>
          <p:cNvSpPr txBox="1">
            <a:spLocks noGrp="1"/>
          </p:cNvSpPr>
          <p:nvPr>
            <p:ph type="title"/>
          </p:nvPr>
        </p:nvSpPr>
        <p:spPr>
          <a:xfrm>
            <a:off x="5368633" y="1618433"/>
            <a:ext cx="5872400" cy="2718000"/>
          </a:xfrm>
          <a:prstGeom prst="rect">
            <a:avLst/>
          </a:prstGeom>
        </p:spPr>
        <p:txBody>
          <a:bodyPr spcFirstLastPara="1" wrap="square" lIns="91425" tIns="91425" rIns="91425" bIns="91425" anchor="ctr" anchorCtr="0">
            <a:noAutofit/>
          </a:bodyPr>
          <a:lstStyle>
            <a:lvl1pPr lvl="0" rtl="0">
              <a:spcBef>
                <a:spcPts val="0"/>
              </a:spcBef>
              <a:spcAft>
                <a:spcPts val="0"/>
              </a:spcAft>
              <a:buSzPts val="4500"/>
              <a:buNone/>
              <a:defRPr sz="7066"/>
            </a:lvl1pPr>
            <a:lvl2pPr lvl="1" algn="ctr" rtl="0">
              <a:spcBef>
                <a:spcPts val="0"/>
              </a:spcBef>
              <a:spcAft>
                <a:spcPts val="0"/>
              </a:spcAft>
              <a:buSzPts val="4500"/>
              <a:buNone/>
              <a:defRPr sz="6000"/>
            </a:lvl2pPr>
            <a:lvl3pPr lvl="2" algn="ctr" rtl="0">
              <a:spcBef>
                <a:spcPts val="0"/>
              </a:spcBef>
              <a:spcAft>
                <a:spcPts val="0"/>
              </a:spcAft>
              <a:buSzPts val="4500"/>
              <a:buNone/>
              <a:defRPr sz="6000"/>
            </a:lvl3pPr>
            <a:lvl4pPr lvl="3" algn="ctr" rtl="0">
              <a:spcBef>
                <a:spcPts val="0"/>
              </a:spcBef>
              <a:spcAft>
                <a:spcPts val="0"/>
              </a:spcAft>
              <a:buSzPts val="4500"/>
              <a:buNone/>
              <a:defRPr sz="6000"/>
            </a:lvl4pPr>
            <a:lvl5pPr lvl="4" algn="ctr" rtl="0">
              <a:spcBef>
                <a:spcPts val="0"/>
              </a:spcBef>
              <a:spcAft>
                <a:spcPts val="0"/>
              </a:spcAft>
              <a:buSzPts val="4500"/>
              <a:buNone/>
              <a:defRPr sz="6000"/>
            </a:lvl5pPr>
            <a:lvl6pPr lvl="5" algn="ctr" rtl="0">
              <a:spcBef>
                <a:spcPts val="0"/>
              </a:spcBef>
              <a:spcAft>
                <a:spcPts val="0"/>
              </a:spcAft>
              <a:buSzPts val="4500"/>
              <a:buNone/>
              <a:defRPr sz="6000"/>
            </a:lvl6pPr>
            <a:lvl7pPr lvl="6" algn="ctr" rtl="0">
              <a:spcBef>
                <a:spcPts val="0"/>
              </a:spcBef>
              <a:spcAft>
                <a:spcPts val="0"/>
              </a:spcAft>
              <a:buSzPts val="4500"/>
              <a:buNone/>
              <a:defRPr sz="6000"/>
            </a:lvl7pPr>
            <a:lvl8pPr lvl="7" algn="ctr" rtl="0">
              <a:spcBef>
                <a:spcPts val="0"/>
              </a:spcBef>
              <a:spcAft>
                <a:spcPts val="0"/>
              </a:spcAft>
              <a:buSzPts val="4500"/>
              <a:buNone/>
              <a:defRPr sz="6000"/>
            </a:lvl8pPr>
            <a:lvl9pPr lvl="8" algn="ctr" rtl="0">
              <a:spcBef>
                <a:spcPts val="0"/>
              </a:spcBef>
              <a:spcAft>
                <a:spcPts val="0"/>
              </a:spcAft>
              <a:buSzPts val="4500"/>
              <a:buNone/>
              <a:defRPr sz="6000"/>
            </a:lvl9pPr>
          </a:lstStyle>
          <a:p>
            <a:r>
              <a:rPr lang="en-US"/>
              <a:t>Click to edit Master title style</a:t>
            </a:r>
            <a:endParaRPr/>
          </a:p>
        </p:txBody>
      </p:sp>
      <p:sp>
        <p:nvSpPr>
          <p:cNvPr id="115" name="Google Shape;115;p3"/>
          <p:cNvSpPr txBox="1">
            <a:spLocks noGrp="1"/>
          </p:cNvSpPr>
          <p:nvPr>
            <p:ph type="subTitle" idx="1"/>
          </p:nvPr>
        </p:nvSpPr>
        <p:spPr>
          <a:xfrm>
            <a:off x="5368633" y="4420167"/>
            <a:ext cx="5872400" cy="6228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2133">
                <a:solidFill>
                  <a:schemeClr val="lt1"/>
                </a:solidFill>
              </a:defRPr>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
        <p:nvSpPr>
          <p:cNvPr id="116" name="Google Shape;116;p3"/>
          <p:cNvSpPr txBox="1">
            <a:spLocks noGrp="1"/>
          </p:cNvSpPr>
          <p:nvPr>
            <p:ph type="title" idx="2" hasCustomPrompt="1"/>
          </p:nvPr>
        </p:nvSpPr>
        <p:spPr>
          <a:xfrm>
            <a:off x="1071567" y="2330284"/>
            <a:ext cx="4068000" cy="217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6000"/>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pic>
        <p:nvPicPr>
          <p:cNvPr id="117" name="Google Shape;117;p3"/>
          <p:cNvPicPr preferRelativeResize="0"/>
          <p:nvPr/>
        </p:nvPicPr>
        <p:blipFill>
          <a:blip r:embed="rId2">
            <a:alphaModFix amt="30000"/>
          </a:blip>
          <a:stretch>
            <a:fillRect/>
          </a:stretch>
        </p:blipFill>
        <p:spPr>
          <a:xfrm flipH="1">
            <a:off x="1385734" y="-540133"/>
            <a:ext cx="12192004" cy="8274828"/>
          </a:xfrm>
          <a:prstGeom prst="rect">
            <a:avLst/>
          </a:prstGeom>
          <a:noFill/>
          <a:ln>
            <a:noFill/>
          </a:ln>
        </p:spPr>
      </p:pic>
      <p:pic>
        <p:nvPicPr>
          <p:cNvPr id="118" name="Google Shape;118;p3"/>
          <p:cNvPicPr preferRelativeResize="0"/>
          <p:nvPr/>
        </p:nvPicPr>
        <p:blipFill>
          <a:blip r:embed="rId3">
            <a:alphaModFix amt="30000"/>
          </a:blip>
          <a:stretch>
            <a:fillRect/>
          </a:stretch>
        </p:blipFill>
        <p:spPr>
          <a:xfrm flipH="1">
            <a:off x="111733" y="-1416440"/>
            <a:ext cx="4921467" cy="3075933"/>
          </a:xfrm>
          <a:prstGeom prst="rect">
            <a:avLst/>
          </a:prstGeom>
          <a:noFill/>
          <a:ln>
            <a:noFill/>
          </a:ln>
        </p:spPr>
      </p:pic>
    </p:spTree>
    <p:extLst>
      <p:ext uri="{BB962C8B-B14F-4D97-AF65-F5344CB8AC3E}">
        <p14:creationId xmlns:p14="http://schemas.microsoft.com/office/powerpoint/2010/main" val="34176243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Title and text 2">
  <p:cSld name="Title and text 2">
    <p:spTree>
      <p:nvGrpSpPr>
        <p:cNvPr id="1" name="Shape 690"/>
        <p:cNvGrpSpPr/>
        <p:nvPr/>
      </p:nvGrpSpPr>
      <p:grpSpPr>
        <a:xfrm>
          <a:off x="0" y="0"/>
          <a:ext cx="0" cy="0"/>
          <a:chOff x="0" y="0"/>
          <a:chExt cx="0" cy="0"/>
        </a:xfrm>
      </p:grpSpPr>
      <p:sp>
        <p:nvSpPr>
          <p:cNvPr id="691" name="Google Shape;691;p21"/>
          <p:cNvSpPr txBox="1">
            <a:spLocks noGrp="1"/>
          </p:cNvSpPr>
          <p:nvPr>
            <p:ph type="title"/>
          </p:nvPr>
        </p:nvSpPr>
        <p:spPr>
          <a:xfrm>
            <a:off x="6076133" y="1825700"/>
            <a:ext cx="5121600" cy="8740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40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692" name="Google Shape;692;p21"/>
          <p:cNvSpPr txBox="1">
            <a:spLocks noGrp="1"/>
          </p:cNvSpPr>
          <p:nvPr>
            <p:ph type="subTitle" idx="1"/>
          </p:nvPr>
        </p:nvSpPr>
        <p:spPr>
          <a:xfrm>
            <a:off x="6119433" y="2818567"/>
            <a:ext cx="5121600" cy="249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Font typeface="Arial"/>
              <a:buChar char="●"/>
              <a:defRPr sz="1867"/>
            </a:lvl1pPr>
            <a:lvl2pPr lvl="1" algn="ctr" rtl="0">
              <a:lnSpc>
                <a:spcPct val="100000"/>
              </a:lnSpc>
              <a:spcBef>
                <a:spcPts val="0"/>
              </a:spcBef>
              <a:spcAft>
                <a:spcPts val="0"/>
              </a:spcAft>
              <a:buSzPts val="1400"/>
              <a:buFont typeface="Arial"/>
              <a:buChar char="○"/>
              <a:defRPr/>
            </a:lvl2pPr>
            <a:lvl3pPr lvl="2" algn="ctr" rtl="0">
              <a:lnSpc>
                <a:spcPct val="100000"/>
              </a:lnSpc>
              <a:spcBef>
                <a:spcPts val="0"/>
              </a:spcBef>
              <a:spcAft>
                <a:spcPts val="0"/>
              </a:spcAft>
              <a:buSzPts val="1400"/>
              <a:buFont typeface="Arial"/>
              <a:buChar char="■"/>
              <a:defRPr/>
            </a:lvl3pPr>
            <a:lvl4pPr lvl="3" algn="ctr" rtl="0">
              <a:lnSpc>
                <a:spcPct val="100000"/>
              </a:lnSpc>
              <a:spcBef>
                <a:spcPts val="0"/>
              </a:spcBef>
              <a:spcAft>
                <a:spcPts val="0"/>
              </a:spcAft>
              <a:buSzPts val="1400"/>
              <a:buFont typeface="Arial"/>
              <a:buChar char="●"/>
              <a:defRPr/>
            </a:lvl4pPr>
            <a:lvl5pPr lvl="4" algn="ctr" rtl="0">
              <a:lnSpc>
                <a:spcPct val="100000"/>
              </a:lnSpc>
              <a:spcBef>
                <a:spcPts val="0"/>
              </a:spcBef>
              <a:spcAft>
                <a:spcPts val="0"/>
              </a:spcAft>
              <a:buSzPts val="1400"/>
              <a:buFont typeface="Arial"/>
              <a:buChar char="○"/>
              <a:defRPr/>
            </a:lvl5pPr>
            <a:lvl6pPr lvl="5" algn="ctr" rtl="0">
              <a:lnSpc>
                <a:spcPct val="100000"/>
              </a:lnSpc>
              <a:spcBef>
                <a:spcPts val="0"/>
              </a:spcBef>
              <a:spcAft>
                <a:spcPts val="0"/>
              </a:spcAft>
              <a:buSzPts val="1400"/>
              <a:buFont typeface="Arial"/>
              <a:buChar char="■"/>
              <a:defRPr/>
            </a:lvl6pPr>
            <a:lvl7pPr lvl="6" algn="ctr" rtl="0">
              <a:lnSpc>
                <a:spcPct val="100000"/>
              </a:lnSpc>
              <a:spcBef>
                <a:spcPts val="0"/>
              </a:spcBef>
              <a:spcAft>
                <a:spcPts val="0"/>
              </a:spcAft>
              <a:buSzPts val="1400"/>
              <a:buFont typeface="Arial"/>
              <a:buChar char="●"/>
              <a:defRPr/>
            </a:lvl7pPr>
            <a:lvl8pPr lvl="7" algn="ctr" rtl="0">
              <a:lnSpc>
                <a:spcPct val="100000"/>
              </a:lnSpc>
              <a:spcBef>
                <a:spcPts val="0"/>
              </a:spcBef>
              <a:spcAft>
                <a:spcPts val="0"/>
              </a:spcAft>
              <a:buSzPts val="1400"/>
              <a:buFont typeface="Arial"/>
              <a:buChar char="○"/>
              <a:defRPr/>
            </a:lvl8pPr>
            <a:lvl9pPr lvl="8" algn="ctr" rtl="0">
              <a:lnSpc>
                <a:spcPct val="100000"/>
              </a:lnSpc>
              <a:spcBef>
                <a:spcPts val="0"/>
              </a:spcBef>
              <a:spcAft>
                <a:spcPts val="0"/>
              </a:spcAft>
              <a:buSzPts val="1400"/>
              <a:buFont typeface="Arial"/>
              <a:buChar char="■"/>
              <a:defRPr/>
            </a:lvl9pPr>
          </a:lstStyle>
          <a:p>
            <a:r>
              <a:rPr lang="en-US"/>
              <a:t>Click to edit Master subtitle style</a:t>
            </a:r>
            <a:endParaRPr/>
          </a:p>
        </p:txBody>
      </p:sp>
      <p:grpSp>
        <p:nvGrpSpPr>
          <p:cNvPr id="693" name="Google Shape;693;p21"/>
          <p:cNvGrpSpPr/>
          <p:nvPr/>
        </p:nvGrpSpPr>
        <p:grpSpPr>
          <a:xfrm>
            <a:off x="-257667" y="-1758127"/>
            <a:ext cx="13928355" cy="10433505"/>
            <a:chOff x="-193250" y="-1318596"/>
            <a:chExt cx="10446266" cy="7825129"/>
          </a:xfrm>
        </p:grpSpPr>
        <p:pic>
          <p:nvPicPr>
            <p:cNvPr id="694" name="Google Shape;694;p21"/>
            <p:cNvPicPr preferRelativeResize="0"/>
            <p:nvPr/>
          </p:nvPicPr>
          <p:blipFill>
            <a:blip r:embed="rId2">
              <a:alphaModFix amt="30000"/>
            </a:blip>
            <a:stretch>
              <a:fillRect/>
            </a:stretch>
          </p:blipFill>
          <p:spPr>
            <a:xfrm>
              <a:off x="-193250" y="2968712"/>
              <a:ext cx="4162851" cy="3356425"/>
            </a:xfrm>
            <a:prstGeom prst="rect">
              <a:avLst/>
            </a:prstGeom>
            <a:noFill/>
            <a:ln>
              <a:noFill/>
            </a:ln>
          </p:spPr>
        </p:pic>
        <p:pic>
          <p:nvPicPr>
            <p:cNvPr id="695" name="Google Shape;695;p21"/>
            <p:cNvPicPr preferRelativeResize="0"/>
            <p:nvPr/>
          </p:nvPicPr>
          <p:blipFill>
            <a:blip r:embed="rId3">
              <a:alphaModFix amt="30000"/>
            </a:blip>
            <a:stretch>
              <a:fillRect/>
            </a:stretch>
          </p:blipFill>
          <p:spPr>
            <a:xfrm rot="5400000">
              <a:off x="138350" y="-415500"/>
              <a:ext cx="2480650" cy="2827851"/>
            </a:xfrm>
            <a:prstGeom prst="rect">
              <a:avLst/>
            </a:prstGeom>
            <a:noFill/>
            <a:ln>
              <a:noFill/>
            </a:ln>
          </p:spPr>
        </p:pic>
        <p:pic>
          <p:nvPicPr>
            <p:cNvPr id="696" name="Google Shape;696;p21"/>
            <p:cNvPicPr preferRelativeResize="0"/>
            <p:nvPr/>
          </p:nvPicPr>
          <p:blipFill>
            <a:blip r:embed="rId4">
              <a:alphaModFix amt="30000"/>
            </a:blip>
            <a:stretch>
              <a:fillRect/>
            </a:stretch>
          </p:blipFill>
          <p:spPr>
            <a:xfrm rot="1486606" flipH="1">
              <a:off x="4749601" y="2984570"/>
              <a:ext cx="5143198" cy="2562174"/>
            </a:xfrm>
            <a:prstGeom prst="rect">
              <a:avLst/>
            </a:prstGeom>
            <a:noFill/>
            <a:ln>
              <a:noFill/>
            </a:ln>
          </p:spPr>
        </p:pic>
        <p:pic>
          <p:nvPicPr>
            <p:cNvPr id="697" name="Google Shape;697;p21"/>
            <p:cNvPicPr preferRelativeResize="0"/>
            <p:nvPr/>
          </p:nvPicPr>
          <p:blipFill>
            <a:blip r:embed="rId4">
              <a:alphaModFix amt="30000"/>
            </a:blip>
            <a:stretch>
              <a:fillRect/>
            </a:stretch>
          </p:blipFill>
          <p:spPr>
            <a:xfrm rot="2314483" flipH="1">
              <a:off x="4872151" y="5345"/>
              <a:ext cx="5143196" cy="2562175"/>
            </a:xfrm>
            <a:prstGeom prst="rect">
              <a:avLst/>
            </a:prstGeom>
            <a:noFill/>
            <a:ln>
              <a:noFill/>
            </a:ln>
          </p:spPr>
        </p:pic>
      </p:grpSp>
      <p:grpSp>
        <p:nvGrpSpPr>
          <p:cNvPr id="698" name="Google Shape;698;p21"/>
          <p:cNvGrpSpPr/>
          <p:nvPr/>
        </p:nvGrpSpPr>
        <p:grpSpPr>
          <a:xfrm flipH="1">
            <a:off x="-1527140" y="-1610982"/>
            <a:ext cx="6532277" cy="7576619"/>
            <a:chOff x="5082600" y="539500"/>
            <a:chExt cx="3437076" cy="3986575"/>
          </a:xfrm>
        </p:grpSpPr>
        <p:grpSp>
          <p:nvGrpSpPr>
            <p:cNvPr id="699" name="Google Shape;699;p21"/>
            <p:cNvGrpSpPr/>
            <p:nvPr/>
          </p:nvGrpSpPr>
          <p:grpSpPr>
            <a:xfrm>
              <a:off x="5082600" y="539500"/>
              <a:ext cx="3437076" cy="3971150"/>
              <a:chOff x="5082600" y="539500"/>
              <a:chExt cx="3437076" cy="3971150"/>
            </a:xfrm>
          </p:grpSpPr>
          <p:grpSp>
            <p:nvGrpSpPr>
              <p:cNvPr id="700" name="Google Shape;700;p21"/>
              <p:cNvGrpSpPr/>
              <p:nvPr/>
            </p:nvGrpSpPr>
            <p:grpSpPr>
              <a:xfrm>
                <a:off x="5082600" y="539500"/>
                <a:ext cx="3437076" cy="3971150"/>
                <a:chOff x="2222725" y="1095600"/>
                <a:chExt cx="3437076" cy="3971150"/>
              </a:xfrm>
            </p:grpSpPr>
            <p:sp>
              <p:nvSpPr>
                <p:cNvPr id="701" name="Google Shape;701;p21"/>
                <p:cNvSpPr/>
                <p:nvPr/>
              </p:nvSpPr>
              <p:spPr>
                <a:xfrm>
                  <a:off x="4092850" y="2165975"/>
                  <a:ext cx="1491700" cy="782350"/>
                </a:xfrm>
                <a:custGeom>
                  <a:avLst/>
                  <a:gdLst/>
                  <a:ahLst/>
                  <a:cxnLst/>
                  <a:rect l="l" t="t" r="r" b="b"/>
                  <a:pathLst>
                    <a:path w="59668" h="31294" extrusionOk="0">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2" name="Google Shape;702;p21"/>
                <p:cNvSpPr/>
                <p:nvPr/>
              </p:nvSpPr>
              <p:spPr>
                <a:xfrm>
                  <a:off x="5573740" y="2144262"/>
                  <a:ext cx="79675" cy="61800"/>
                </a:xfrm>
                <a:custGeom>
                  <a:avLst/>
                  <a:gdLst/>
                  <a:ahLst/>
                  <a:cxnLst/>
                  <a:rect l="l" t="t" r="r" b="b"/>
                  <a:pathLst>
                    <a:path w="3187" h="2472" extrusionOk="0">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3" name="Google Shape;703;p21"/>
                <p:cNvSpPr/>
                <p:nvPr/>
              </p:nvSpPr>
              <p:spPr>
                <a:xfrm>
                  <a:off x="4555825" y="3173100"/>
                  <a:ext cx="1036900" cy="18625"/>
                </a:xfrm>
                <a:custGeom>
                  <a:avLst/>
                  <a:gdLst/>
                  <a:ahLst/>
                  <a:cxnLst/>
                  <a:rect l="l" t="t" r="r" b="b"/>
                  <a:pathLst>
                    <a:path w="41476" h="745" extrusionOk="0">
                      <a:moveTo>
                        <a:pt x="1" y="745"/>
                      </a:moveTo>
                      <a:lnTo>
                        <a:pt x="41476" y="745"/>
                      </a:lnTo>
                      <a:lnTo>
                        <a:pt x="4147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4" name="Google Shape;704;p21"/>
                <p:cNvSpPr/>
                <p:nvPr/>
              </p:nvSpPr>
              <p:spPr>
                <a:xfrm>
                  <a:off x="2566175" y="1566775"/>
                  <a:ext cx="1329425" cy="1247575"/>
                </a:xfrm>
                <a:custGeom>
                  <a:avLst/>
                  <a:gdLst/>
                  <a:ahLst/>
                  <a:cxnLst/>
                  <a:rect l="l" t="t" r="r" b="b"/>
                  <a:pathLst>
                    <a:path w="53177" h="49903" extrusionOk="0">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5" name="Google Shape;705;p21"/>
                <p:cNvSpPr/>
                <p:nvPr/>
              </p:nvSpPr>
              <p:spPr>
                <a:xfrm>
                  <a:off x="4065300" y="3514000"/>
                  <a:ext cx="18625" cy="1367400"/>
                </a:xfrm>
                <a:custGeom>
                  <a:avLst/>
                  <a:gdLst/>
                  <a:ahLst/>
                  <a:cxnLst/>
                  <a:rect l="l" t="t" r="r" b="b"/>
                  <a:pathLst>
                    <a:path w="745" h="54696" extrusionOk="0">
                      <a:moveTo>
                        <a:pt x="0" y="54696"/>
                      </a:moveTo>
                      <a:lnTo>
                        <a:pt x="745" y="54696"/>
                      </a:lnTo>
                      <a:lnTo>
                        <a:pt x="745"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6" name="Google Shape;706;p21"/>
                <p:cNvSpPr/>
                <p:nvPr/>
              </p:nvSpPr>
              <p:spPr>
                <a:xfrm>
                  <a:off x="3898575" y="3514000"/>
                  <a:ext cx="18625" cy="1552750"/>
                </a:xfrm>
                <a:custGeom>
                  <a:avLst/>
                  <a:gdLst/>
                  <a:ahLst/>
                  <a:cxnLst/>
                  <a:rect l="l" t="t" r="r" b="b"/>
                  <a:pathLst>
                    <a:path w="745" h="62110" extrusionOk="0">
                      <a:moveTo>
                        <a:pt x="0" y="62109"/>
                      </a:moveTo>
                      <a:lnTo>
                        <a:pt x="744" y="62109"/>
                      </a:lnTo>
                      <a:lnTo>
                        <a:pt x="744"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7" name="Google Shape;707;p21"/>
                <p:cNvSpPr/>
                <p:nvPr/>
              </p:nvSpPr>
              <p:spPr>
                <a:xfrm>
                  <a:off x="4202250" y="3313025"/>
                  <a:ext cx="1217800" cy="1383025"/>
                </a:xfrm>
                <a:custGeom>
                  <a:avLst/>
                  <a:gdLst/>
                  <a:ahLst/>
                  <a:cxnLst/>
                  <a:rect l="l" t="t" r="r" b="b"/>
                  <a:pathLst>
                    <a:path w="48712" h="55321" extrusionOk="0">
                      <a:moveTo>
                        <a:pt x="1" y="1"/>
                      </a:moveTo>
                      <a:lnTo>
                        <a:pt x="1" y="37457"/>
                      </a:lnTo>
                      <a:lnTo>
                        <a:pt x="47967" y="37457"/>
                      </a:lnTo>
                      <a:lnTo>
                        <a:pt x="47967" y="55321"/>
                      </a:lnTo>
                      <a:lnTo>
                        <a:pt x="48711" y="55321"/>
                      </a:lnTo>
                      <a:lnTo>
                        <a:pt x="48711" y="36712"/>
                      </a:lnTo>
                      <a:lnTo>
                        <a:pt x="745" y="36712"/>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8" name="Google Shape;708;p21"/>
                <p:cNvSpPr/>
                <p:nvPr/>
              </p:nvSpPr>
              <p:spPr>
                <a:xfrm>
                  <a:off x="2822225" y="3313025"/>
                  <a:ext cx="943875" cy="564250"/>
                </a:xfrm>
                <a:custGeom>
                  <a:avLst/>
                  <a:gdLst/>
                  <a:ahLst/>
                  <a:cxnLst/>
                  <a:rect l="l" t="t" r="r" b="b"/>
                  <a:pathLst>
                    <a:path w="37755" h="22570" extrusionOk="0">
                      <a:moveTo>
                        <a:pt x="37010" y="1"/>
                      </a:moveTo>
                      <a:lnTo>
                        <a:pt x="37010" y="21825"/>
                      </a:lnTo>
                      <a:lnTo>
                        <a:pt x="1" y="21825"/>
                      </a:lnTo>
                      <a:lnTo>
                        <a:pt x="1" y="22570"/>
                      </a:lnTo>
                      <a:lnTo>
                        <a:pt x="37754" y="22570"/>
                      </a:lnTo>
                      <a:lnTo>
                        <a:pt x="37754"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9" name="Google Shape;709;p21"/>
                <p:cNvSpPr/>
                <p:nvPr/>
              </p:nvSpPr>
              <p:spPr>
                <a:xfrm>
                  <a:off x="3932800" y="1126125"/>
                  <a:ext cx="282875" cy="1506600"/>
                </a:xfrm>
                <a:custGeom>
                  <a:avLst/>
                  <a:gdLst/>
                  <a:ahLst/>
                  <a:cxnLst/>
                  <a:rect l="l" t="t" r="r" b="b"/>
                  <a:pathLst>
                    <a:path w="11315" h="60264" extrusionOk="0">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0" name="Google Shape;710;p21"/>
                <p:cNvSpPr/>
                <p:nvPr/>
              </p:nvSpPr>
              <p:spPr>
                <a:xfrm>
                  <a:off x="3747450" y="4004525"/>
                  <a:ext cx="18650" cy="640925"/>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1" name="Google Shape;711;p21"/>
                <p:cNvSpPr/>
                <p:nvPr/>
              </p:nvSpPr>
              <p:spPr>
                <a:xfrm>
                  <a:off x="4359325" y="3514000"/>
                  <a:ext cx="646100" cy="305225"/>
                </a:xfrm>
                <a:custGeom>
                  <a:avLst/>
                  <a:gdLst/>
                  <a:ahLst/>
                  <a:cxnLst/>
                  <a:rect l="l" t="t" r="r" b="b"/>
                  <a:pathLst>
                    <a:path w="25844" h="12209" extrusionOk="0">
                      <a:moveTo>
                        <a:pt x="0" y="1"/>
                      </a:moveTo>
                      <a:lnTo>
                        <a:pt x="0" y="12208"/>
                      </a:lnTo>
                      <a:lnTo>
                        <a:pt x="25844" y="12208"/>
                      </a:lnTo>
                      <a:lnTo>
                        <a:pt x="25844" y="11464"/>
                      </a:lnTo>
                      <a:lnTo>
                        <a:pt x="745" y="11464"/>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2" name="Google Shape;712;p21"/>
                <p:cNvSpPr/>
                <p:nvPr/>
              </p:nvSpPr>
              <p:spPr>
                <a:xfrm>
                  <a:off x="2265150" y="2795700"/>
                  <a:ext cx="1434044" cy="206225"/>
                </a:xfrm>
                <a:custGeom>
                  <a:avLst/>
                  <a:gdLst/>
                  <a:ahLst/>
                  <a:cxnLst/>
                  <a:rect l="l" t="t" r="r" b="b"/>
                  <a:pathLst>
                    <a:path w="78902" h="8249" extrusionOk="0">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3" name="Google Shape;713;p21"/>
                <p:cNvSpPr/>
                <p:nvPr/>
              </p:nvSpPr>
              <p:spPr>
                <a:xfrm>
                  <a:off x="4164300" y="1513925"/>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4" name="Google Shape;714;p21"/>
                <p:cNvSpPr/>
                <p:nvPr/>
              </p:nvSpPr>
              <p:spPr>
                <a:xfrm>
                  <a:off x="3903775" y="1095600"/>
                  <a:ext cx="80425" cy="61800"/>
                </a:xfrm>
                <a:custGeom>
                  <a:avLst/>
                  <a:gdLst/>
                  <a:ahLst/>
                  <a:cxnLst/>
                  <a:rect l="l" t="t" r="r" b="b"/>
                  <a:pathLst>
                    <a:path w="3217" h="2472" extrusionOk="0">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5" name="Google Shape;715;p21"/>
                <p:cNvSpPr/>
                <p:nvPr/>
              </p:nvSpPr>
              <p:spPr>
                <a:xfrm>
                  <a:off x="2526725" y="1542225"/>
                  <a:ext cx="80425" cy="61800"/>
                </a:xfrm>
                <a:custGeom>
                  <a:avLst/>
                  <a:gdLst/>
                  <a:ahLst/>
                  <a:cxnLst/>
                  <a:rect l="l" t="t" r="r" b="b"/>
                  <a:pathLst>
                    <a:path w="3217" h="2472" extrusionOk="0">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6" name="Google Shape;716;p21"/>
                <p:cNvSpPr/>
                <p:nvPr/>
              </p:nvSpPr>
              <p:spPr>
                <a:xfrm>
                  <a:off x="2222725" y="2779325"/>
                  <a:ext cx="80425" cy="62550"/>
                </a:xfrm>
                <a:custGeom>
                  <a:avLst/>
                  <a:gdLst/>
                  <a:ahLst/>
                  <a:cxnLst/>
                  <a:rect l="l" t="t" r="r" b="b"/>
                  <a:pathLst>
                    <a:path w="3217" h="2502" extrusionOk="0">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7" name="Google Shape;717;p21"/>
                <p:cNvSpPr/>
                <p:nvPr/>
              </p:nvSpPr>
              <p:spPr>
                <a:xfrm>
                  <a:off x="2757698" y="3840025"/>
                  <a:ext cx="80425" cy="62550"/>
                </a:xfrm>
                <a:custGeom>
                  <a:avLst/>
                  <a:gdLst/>
                  <a:ahLst/>
                  <a:cxnLst/>
                  <a:rect l="l" t="t" r="r" b="b"/>
                  <a:pathLst>
                    <a:path w="3217"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8" name="Google Shape;718;p21"/>
                <p:cNvSpPr/>
                <p:nvPr/>
              </p:nvSpPr>
              <p:spPr>
                <a:xfrm>
                  <a:off x="3716561" y="4639906"/>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9" name="Google Shape;719;p21"/>
                <p:cNvSpPr/>
                <p:nvPr/>
              </p:nvSpPr>
              <p:spPr>
                <a:xfrm>
                  <a:off x="3716579" y="3947448"/>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0" name="Google Shape;720;p21"/>
                <p:cNvSpPr/>
                <p:nvPr/>
              </p:nvSpPr>
              <p:spPr>
                <a:xfrm>
                  <a:off x="4034025" y="4848625"/>
                  <a:ext cx="80425" cy="61800"/>
                </a:xfrm>
                <a:custGeom>
                  <a:avLst/>
                  <a:gdLst/>
                  <a:ahLst/>
                  <a:cxnLst/>
                  <a:rect l="l" t="t" r="r" b="b"/>
                  <a:pathLst>
                    <a:path w="3217" h="2472" extrusionOk="0">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1" name="Google Shape;721;p21"/>
                <p:cNvSpPr/>
                <p:nvPr/>
              </p:nvSpPr>
              <p:spPr>
                <a:xfrm>
                  <a:off x="5371216" y="4691404"/>
                  <a:ext cx="79675" cy="61800"/>
                </a:xfrm>
                <a:custGeom>
                  <a:avLst/>
                  <a:gdLst/>
                  <a:ahLst/>
                  <a:cxnLst/>
                  <a:rect l="l" t="t" r="r" b="b"/>
                  <a:pathLst>
                    <a:path w="3187" h="2472" extrusionOk="0">
                      <a:moveTo>
                        <a:pt x="1609" y="2472"/>
                      </a:moveTo>
                      <a:cubicBezTo>
                        <a:pt x="3187" y="2472"/>
                        <a:pt x="318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2" name="Google Shape;722;p21"/>
                <p:cNvSpPr/>
                <p:nvPr/>
              </p:nvSpPr>
              <p:spPr>
                <a:xfrm>
                  <a:off x="4982761" y="3778219"/>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3" name="Google Shape;723;p21"/>
                <p:cNvSpPr/>
                <p:nvPr/>
              </p:nvSpPr>
              <p:spPr>
                <a:xfrm>
                  <a:off x="5580126" y="3151513"/>
                  <a:ext cx="79675" cy="61800"/>
                </a:xfrm>
                <a:custGeom>
                  <a:avLst/>
                  <a:gdLst/>
                  <a:ahLst/>
                  <a:cxnLst/>
                  <a:rect l="l" t="t" r="r" b="b"/>
                  <a:pathLst>
                    <a:path w="3187" h="2472" extrusionOk="0">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4" name="Google Shape;724;p21"/>
                <p:cNvSpPr/>
                <p:nvPr/>
              </p:nvSpPr>
              <p:spPr>
                <a:xfrm>
                  <a:off x="2566175" y="3254975"/>
                  <a:ext cx="1191725" cy="18625"/>
                </a:xfrm>
                <a:custGeom>
                  <a:avLst/>
                  <a:gdLst/>
                  <a:ahLst/>
                  <a:cxnLst/>
                  <a:rect l="l" t="t" r="r" b="b"/>
                  <a:pathLst>
                    <a:path w="47669" h="745" extrusionOk="0">
                      <a:moveTo>
                        <a:pt x="1" y="745"/>
                      </a:moveTo>
                      <a:lnTo>
                        <a:pt x="47669" y="745"/>
                      </a:lnTo>
                      <a:lnTo>
                        <a:pt x="47669"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5" name="Google Shape;725;p21"/>
                <p:cNvSpPr/>
                <p:nvPr/>
              </p:nvSpPr>
              <p:spPr>
                <a:xfrm>
                  <a:off x="4648125" y="3542300"/>
                  <a:ext cx="357300" cy="18625"/>
                </a:xfrm>
                <a:custGeom>
                  <a:avLst/>
                  <a:gdLst/>
                  <a:ahLst/>
                  <a:cxnLst/>
                  <a:rect l="l" t="t" r="r" b="b"/>
                  <a:pathLst>
                    <a:path w="14292" h="745" extrusionOk="0">
                      <a:moveTo>
                        <a:pt x="1" y="745"/>
                      </a:moveTo>
                      <a:lnTo>
                        <a:pt x="14292" y="745"/>
                      </a:lnTo>
                      <a:lnTo>
                        <a:pt x="14292"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6" name="Google Shape;726;p21"/>
                <p:cNvSpPr/>
                <p:nvPr/>
              </p:nvSpPr>
              <p:spPr>
                <a:xfrm>
                  <a:off x="4523075" y="1163350"/>
                  <a:ext cx="223325" cy="1721700"/>
                </a:xfrm>
                <a:custGeom>
                  <a:avLst/>
                  <a:gdLst/>
                  <a:ahLst/>
                  <a:cxnLst/>
                  <a:rect l="l" t="t" r="r" b="b"/>
                  <a:pathLst>
                    <a:path w="8933" h="68868" extrusionOk="0">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7" name="Google Shape;727;p21"/>
                <p:cNvSpPr/>
                <p:nvPr/>
              </p:nvSpPr>
              <p:spPr>
                <a:xfrm>
                  <a:off x="3066375" y="3542300"/>
                  <a:ext cx="279175" cy="18625"/>
                </a:xfrm>
                <a:custGeom>
                  <a:avLst/>
                  <a:gdLst/>
                  <a:ahLst/>
                  <a:cxnLst/>
                  <a:rect l="l" t="t" r="r" b="b"/>
                  <a:pathLst>
                    <a:path w="11167" h="745" extrusionOk="0">
                      <a:moveTo>
                        <a:pt x="1" y="745"/>
                      </a:moveTo>
                      <a:lnTo>
                        <a:pt x="11166" y="745"/>
                      </a:lnTo>
                      <a:lnTo>
                        <a:pt x="1116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8" name="Google Shape;728;p21"/>
                <p:cNvSpPr/>
                <p:nvPr/>
              </p:nvSpPr>
              <p:spPr>
                <a:xfrm>
                  <a:off x="3583700" y="1575725"/>
                  <a:ext cx="18650" cy="614850"/>
                </a:xfrm>
                <a:custGeom>
                  <a:avLst/>
                  <a:gdLst/>
                  <a:ahLst/>
                  <a:cxnLst/>
                  <a:rect l="l" t="t" r="r" b="b"/>
                  <a:pathLst>
                    <a:path w="746" h="24594" extrusionOk="0">
                      <a:moveTo>
                        <a:pt x="1" y="24593"/>
                      </a:moveTo>
                      <a:lnTo>
                        <a:pt x="745" y="24593"/>
                      </a:lnTo>
                      <a:lnTo>
                        <a:pt x="745"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9" name="Google Shape;729;p21"/>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0" name="Google Shape;730;p21"/>
                <p:cNvSpPr/>
                <p:nvPr/>
              </p:nvSpPr>
              <p:spPr>
                <a:xfrm>
                  <a:off x="5064950" y="1507225"/>
                  <a:ext cx="18650" cy="375925"/>
                </a:xfrm>
                <a:custGeom>
                  <a:avLst/>
                  <a:gdLst/>
                  <a:ahLst/>
                  <a:cxnLst/>
                  <a:rect l="l" t="t" r="r" b="b"/>
                  <a:pathLst>
                    <a:path w="746" h="15037" extrusionOk="0">
                      <a:moveTo>
                        <a:pt x="1" y="15037"/>
                      </a:moveTo>
                      <a:lnTo>
                        <a:pt x="745" y="15037"/>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1" name="Google Shape;731;p21"/>
                <p:cNvSpPr/>
                <p:nvPr/>
              </p:nvSpPr>
              <p:spPr>
                <a:xfrm>
                  <a:off x="4695025" y="1132825"/>
                  <a:ext cx="79675" cy="61800"/>
                </a:xfrm>
                <a:custGeom>
                  <a:avLst/>
                  <a:gdLst/>
                  <a:ahLst/>
                  <a:cxnLst/>
                  <a:rect l="l" t="t" r="r" b="b"/>
                  <a:pathLst>
                    <a:path w="3187" h="2472" extrusionOk="0">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2" name="Google Shape;732;p21"/>
                <p:cNvSpPr/>
                <p:nvPr/>
              </p:nvSpPr>
              <p:spPr>
                <a:xfrm>
                  <a:off x="5034064" y="1879391"/>
                  <a:ext cx="80425" cy="61800"/>
                </a:xfrm>
                <a:custGeom>
                  <a:avLst/>
                  <a:gdLst/>
                  <a:ahLst/>
                  <a:cxnLst/>
                  <a:rect l="l" t="t" r="r" b="b"/>
                  <a:pathLst>
                    <a:path w="3217" h="2472" extrusionOk="0">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3" name="Google Shape;733;p21"/>
                <p:cNvSpPr/>
                <p:nvPr/>
              </p:nvSpPr>
              <p:spPr>
                <a:xfrm>
                  <a:off x="5034072" y="1452088"/>
                  <a:ext cx="80425" cy="61825"/>
                </a:xfrm>
                <a:custGeom>
                  <a:avLst/>
                  <a:gdLst/>
                  <a:ahLst/>
                  <a:cxnLst/>
                  <a:rect l="l" t="t" r="r" b="b"/>
                  <a:pathLst>
                    <a:path w="3217" h="2473" extrusionOk="0">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4" name="Google Shape;734;p21"/>
                <p:cNvSpPr/>
                <p:nvPr/>
              </p:nvSpPr>
              <p:spPr>
                <a:xfrm>
                  <a:off x="4982761" y="3520713"/>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5" name="Google Shape;735;p21"/>
                <p:cNvSpPr/>
                <p:nvPr/>
              </p:nvSpPr>
              <p:spPr>
                <a:xfrm>
                  <a:off x="4614625" y="3520700"/>
                  <a:ext cx="79675" cy="62550"/>
                </a:xfrm>
                <a:custGeom>
                  <a:avLst/>
                  <a:gdLst/>
                  <a:ahLst/>
                  <a:cxnLst/>
                  <a:rect l="l" t="t" r="r" b="b"/>
                  <a:pathLst>
                    <a:path w="3187" h="2502" extrusionOk="0">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6" name="Google Shape;736;p21"/>
                <p:cNvSpPr/>
                <p:nvPr/>
              </p:nvSpPr>
              <p:spPr>
                <a:xfrm>
                  <a:off x="3330849" y="3520342"/>
                  <a:ext cx="79675" cy="62550"/>
                </a:xfrm>
                <a:custGeom>
                  <a:avLst/>
                  <a:gdLst/>
                  <a:ahLst/>
                  <a:cxnLst/>
                  <a:rect l="l" t="t" r="r" b="b"/>
                  <a:pathLst>
                    <a:path w="3187" h="2502" extrusionOk="0">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7" name="Google Shape;737;p21"/>
                <p:cNvSpPr/>
                <p:nvPr/>
              </p:nvSpPr>
              <p:spPr>
                <a:xfrm>
                  <a:off x="3004169" y="3526648"/>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8" name="Google Shape;738;p21"/>
                <p:cNvSpPr/>
                <p:nvPr/>
              </p:nvSpPr>
              <p:spPr>
                <a:xfrm>
                  <a:off x="2530450" y="3238600"/>
                  <a:ext cx="79675" cy="61800"/>
                </a:xfrm>
                <a:custGeom>
                  <a:avLst/>
                  <a:gdLst/>
                  <a:ahLst/>
                  <a:cxnLst/>
                  <a:rect l="l" t="t" r="r" b="b"/>
                  <a:pathLst>
                    <a:path w="3187" h="2472" extrusionOk="0">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9" name="Google Shape;739;p21"/>
                <p:cNvSpPr/>
                <p:nvPr/>
              </p:nvSpPr>
              <p:spPr>
                <a:xfrm>
                  <a:off x="3552074" y="2254195"/>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0" name="Google Shape;740;p21"/>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1" name="Google Shape;741;p21"/>
                <p:cNvSpPr/>
                <p:nvPr/>
              </p:nvSpPr>
              <p:spPr>
                <a:xfrm>
                  <a:off x="3555425" y="1542225"/>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2" name="Google Shape;742;p21"/>
                <p:cNvSpPr/>
                <p:nvPr/>
              </p:nvSpPr>
              <p:spPr>
                <a:xfrm>
                  <a:off x="3551700" y="2185498"/>
                  <a:ext cx="80425" cy="61800"/>
                </a:xfrm>
                <a:custGeom>
                  <a:avLst/>
                  <a:gdLst/>
                  <a:ahLst/>
                  <a:cxnLst/>
                  <a:rect l="l" t="t" r="r" b="b"/>
                  <a:pathLst>
                    <a:path w="3217" h="2472" extrusionOk="0">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43" name="Google Shape;743;p21"/>
              <p:cNvGrpSpPr/>
              <p:nvPr/>
            </p:nvGrpSpPr>
            <p:grpSpPr>
              <a:xfrm>
                <a:off x="5410000" y="3637511"/>
                <a:ext cx="1017675" cy="63064"/>
                <a:chOff x="2617250" y="2254786"/>
                <a:chExt cx="1017675" cy="63064"/>
              </a:xfrm>
            </p:grpSpPr>
            <p:sp>
              <p:nvSpPr>
                <p:cNvPr id="744" name="Google Shape;744;p21"/>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5" name="Google Shape;745;p21"/>
                <p:cNvSpPr/>
                <p:nvPr/>
              </p:nvSpPr>
              <p:spPr>
                <a:xfrm>
                  <a:off x="3555250" y="2254786"/>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6" name="Google Shape;746;p21"/>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747" name="Google Shape;747;p21"/>
            <p:cNvSpPr/>
            <p:nvPr/>
          </p:nvSpPr>
          <p:spPr>
            <a:xfrm>
              <a:off x="6728750" y="4464275"/>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1671916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Title and text">
  <p:cSld name="Title and text">
    <p:spTree>
      <p:nvGrpSpPr>
        <p:cNvPr id="1" name="Shape 748"/>
        <p:cNvGrpSpPr/>
        <p:nvPr/>
      </p:nvGrpSpPr>
      <p:grpSpPr>
        <a:xfrm>
          <a:off x="0" y="0"/>
          <a:ext cx="0" cy="0"/>
          <a:chOff x="0" y="0"/>
          <a:chExt cx="0" cy="0"/>
        </a:xfrm>
      </p:grpSpPr>
      <p:sp>
        <p:nvSpPr>
          <p:cNvPr id="749" name="Google Shape;749;p22"/>
          <p:cNvSpPr txBox="1">
            <a:spLocks noGrp="1"/>
          </p:cNvSpPr>
          <p:nvPr>
            <p:ph type="title"/>
          </p:nvPr>
        </p:nvSpPr>
        <p:spPr>
          <a:xfrm>
            <a:off x="1048200" y="1754233"/>
            <a:ext cx="5793600" cy="1867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8300"/>
              <a:buNone/>
              <a:defRPr sz="11066">
                <a:solidFill>
                  <a:schemeClr val="lt1"/>
                </a:solidFill>
              </a:defRPr>
            </a:lvl1pPr>
            <a:lvl2pPr lvl="1" rtl="0">
              <a:spcBef>
                <a:spcPts val="0"/>
              </a:spcBef>
              <a:spcAft>
                <a:spcPts val="0"/>
              </a:spcAft>
              <a:buSzPts val="8300"/>
              <a:buNone/>
              <a:defRPr sz="11066"/>
            </a:lvl2pPr>
            <a:lvl3pPr lvl="2" rtl="0">
              <a:spcBef>
                <a:spcPts val="0"/>
              </a:spcBef>
              <a:spcAft>
                <a:spcPts val="0"/>
              </a:spcAft>
              <a:buSzPts val="8300"/>
              <a:buNone/>
              <a:defRPr sz="11066"/>
            </a:lvl3pPr>
            <a:lvl4pPr lvl="3" rtl="0">
              <a:spcBef>
                <a:spcPts val="0"/>
              </a:spcBef>
              <a:spcAft>
                <a:spcPts val="0"/>
              </a:spcAft>
              <a:buSzPts val="8300"/>
              <a:buNone/>
              <a:defRPr sz="11066"/>
            </a:lvl4pPr>
            <a:lvl5pPr lvl="4" rtl="0">
              <a:spcBef>
                <a:spcPts val="0"/>
              </a:spcBef>
              <a:spcAft>
                <a:spcPts val="0"/>
              </a:spcAft>
              <a:buSzPts val="8300"/>
              <a:buNone/>
              <a:defRPr sz="11066"/>
            </a:lvl5pPr>
            <a:lvl6pPr lvl="5" rtl="0">
              <a:spcBef>
                <a:spcPts val="0"/>
              </a:spcBef>
              <a:spcAft>
                <a:spcPts val="0"/>
              </a:spcAft>
              <a:buSzPts val="8300"/>
              <a:buNone/>
              <a:defRPr sz="11066"/>
            </a:lvl6pPr>
            <a:lvl7pPr lvl="6" rtl="0">
              <a:spcBef>
                <a:spcPts val="0"/>
              </a:spcBef>
              <a:spcAft>
                <a:spcPts val="0"/>
              </a:spcAft>
              <a:buSzPts val="8300"/>
              <a:buNone/>
              <a:defRPr sz="11066"/>
            </a:lvl7pPr>
            <a:lvl8pPr lvl="7" rtl="0">
              <a:spcBef>
                <a:spcPts val="0"/>
              </a:spcBef>
              <a:spcAft>
                <a:spcPts val="0"/>
              </a:spcAft>
              <a:buSzPts val="8300"/>
              <a:buNone/>
              <a:defRPr sz="11066"/>
            </a:lvl8pPr>
            <a:lvl9pPr lvl="8" rtl="0">
              <a:spcBef>
                <a:spcPts val="0"/>
              </a:spcBef>
              <a:spcAft>
                <a:spcPts val="0"/>
              </a:spcAft>
              <a:buSzPts val="8300"/>
              <a:buNone/>
              <a:defRPr sz="11066"/>
            </a:lvl9pPr>
          </a:lstStyle>
          <a:p>
            <a:r>
              <a:rPr lang="en-US"/>
              <a:t>Click to edit Master title style</a:t>
            </a:r>
            <a:endParaRPr/>
          </a:p>
        </p:txBody>
      </p:sp>
      <p:sp>
        <p:nvSpPr>
          <p:cNvPr id="750" name="Google Shape;750;p22"/>
          <p:cNvSpPr txBox="1">
            <a:spLocks noGrp="1"/>
          </p:cNvSpPr>
          <p:nvPr>
            <p:ph type="subTitle" idx="1"/>
          </p:nvPr>
        </p:nvSpPr>
        <p:spPr>
          <a:xfrm>
            <a:off x="1455000" y="3909900"/>
            <a:ext cx="4980000" cy="8580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SzPts val="1700"/>
              <a:buNone/>
              <a:defRPr sz="2133">
                <a:solidFill>
                  <a:schemeClr val="lt1"/>
                </a:solidFill>
              </a:defRPr>
            </a:lvl1pPr>
            <a:lvl2pPr lvl="1" algn="ctr" rtl="0">
              <a:lnSpc>
                <a:spcPct val="100000"/>
              </a:lnSpc>
              <a:spcBef>
                <a:spcPts val="0"/>
              </a:spcBef>
              <a:spcAft>
                <a:spcPts val="0"/>
              </a:spcAft>
              <a:buSzPts val="1700"/>
              <a:buNone/>
              <a:defRPr sz="2267"/>
            </a:lvl2pPr>
            <a:lvl3pPr lvl="2" algn="ctr" rtl="0">
              <a:lnSpc>
                <a:spcPct val="100000"/>
              </a:lnSpc>
              <a:spcBef>
                <a:spcPts val="0"/>
              </a:spcBef>
              <a:spcAft>
                <a:spcPts val="0"/>
              </a:spcAft>
              <a:buSzPts val="1700"/>
              <a:buNone/>
              <a:defRPr sz="2267"/>
            </a:lvl3pPr>
            <a:lvl4pPr lvl="3" algn="ctr" rtl="0">
              <a:lnSpc>
                <a:spcPct val="100000"/>
              </a:lnSpc>
              <a:spcBef>
                <a:spcPts val="0"/>
              </a:spcBef>
              <a:spcAft>
                <a:spcPts val="0"/>
              </a:spcAft>
              <a:buSzPts val="1700"/>
              <a:buNone/>
              <a:defRPr sz="2267"/>
            </a:lvl4pPr>
            <a:lvl5pPr lvl="4" algn="ctr" rtl="0">
              <a:lnSpc>
                <a:spcPct val="100000"/>
              </a:lnSpc>
              <a:spcBef>
                <a:spcPts val="0"/>
              </a:spcBef>
              <a:spcAft>
                <a:spcPts val="0"/>
              </a:spcAft>
              <a:buSzPts val="1700"/>
              <a:buNone/>
              <a:defRPr sz="2267"/>
            </a:lvl5pPr>
            <a:lvl6pPr lvl="5" algn="ctr" rtl="0">
              <a:lnSpc>
                <a:spcPct val="100000"/>
              </a:lnSpc>
              <a:spcBef>
                <a:spcPts val="0"/>
              </a:spcBef>
              <a:spcAft>
                <a:spcPts val="0"/>
              </a:spcAft>
              <a:buSzPts val="1700"/>
              <a:buNone/>
              <a:defRPr sz="2267"/>
            </a:lvl6pPr>
            <a:lvl7pPr lvl="6" algn="ctr" rtl="0">
              <a:lnSpc>
                <a:spcPct val="100000"/>
              </a:lnSpc>
              <a:spcBef>
                <a:spcPts val="0"/>
              </a:spcBef>
              <a:spcAft>
                <a:spcPts val="0"/>
              </a:spcAft>
              <a:buSzPts val="1700"/>
              <a:buNone/>
              <a:defRPr sz="2267"/>
            </a:lvl7pPr>
            <a:lvl8pPr lvl="7" algn="ctr" rtl="0">
              <a:lnSpc>
                <a:spcPct val="100000"/>
              </a:lnSpc>
              <a:spcBef>
                <a:spcPts val="0"/>
              </a:spcBef>
              <a:spcAft>
                <a:spcPts val="0"/>
              </a:spcAft>
              <a:buSzPts val="1700"/>
              <a:buNone/>
              <a:defRPr sz="2267"/>
            </a:lvl8pPr>
            <a:lvl9pPr lvl="8" algn="ctr" rtl="0">
              <a:lnSpc>
                <a:spcPct val="100000"/>
              </a:lnSpc>
              <a:spcBef>
                <a:spcPts val="0"/>
              </a:spcBef>
              <a:spcAft>
                <a:spcPts val="0"/>
              </a:spcAft>
              <a:buSzPts val="1700"/>
              <a:buNone/>
              <a:defRPr sz="2267"/>
            </a:lvl9pPr>
          </a:lstStyle>
          <a:p>
            <a:r>
              <a:rPr lang="en-US"/>
              <a:t>Click to edit Master subtitle style</a:t>
            </a:r>
            <a:endParaRPr/>
          </a:p>
        </p:txBody>
      </p:sp>
      <p:pic>
        <p:nvPicPr>
          <p:cNvPr id="751" name="Google Shape;751;p22"/>
          <p:cNvPicPr preferRelativeResize="0"/>
          <p:nvPr/>
        </p:nvPicPr>
        <p:blipFill>
          <a:blip r:embed="rId2">
            <a:alphaModFix amt="30000"/>
          </a:blip>
          <a:stretch>
            <a:fillRect/>
          </a:stretch>
        </p:blipFill>
        <p:spPr>
          <a:xfrm>
            <a:off x="7030672" y="-1416440"/>
            <a:ext cx="4921465" cy="3075933"/>
          </a:xfrm>
          <a:prstGeom prst="rect">
            <a:avLst/>
          </a:prstGeom>
          <a:noFill/>
          <a:ln>
            <a:noFill/>
          </a:ln>
        </p:spPr>
      </p:pic>
      <p:pic>
        <p:nvPicPr>
          <p:cNvPr id="752" name="Google Shape;752;p22"/>
          <p:cNvPicPr preferRelativeResize="0"/>
          <p:nvPr/>
        </p:nvPicPr>
        <p:blipFill>
          <a:blip r:embed="rId3">
            <a:alphaModFix amt="30000"/>
          </a:blip>
          <a:stretch>
            <a:fillRect/>
          </a:stretch>
        </p:blipFill>
        <p:spPr>
          <a:xfrm>
            <a:off x="-1513866" y="-540133"/>
            <a:ext cx="12192004" cy="8274828"/>
          </a:xfrm>
          <a:prstGeom prst="rect">
            <a:avLst/>
          </a:prstGeom>
          <a:noFill/>
          <a:ln>
            <a:noFill/>
          </a:ln>
        </p:spPr>
      </p:pic>
      <p:grpSp>
        <p:nvGrpSpPr>
          <p:cNvPr id="753" name="Google Shape;753;p22"/>
          <p:cNvGrpSpPr/>
          <p:nvPr/>
        </p:nvGrpSpPr>
        <p:grpSpPr>
          <a:xfrm>
            <a:off x="6558556" y="-96777"/>
            <a:ext cx="5996093" cy="6954713"/>
            <a:chOff x="5082600" y="539500"/>
            <a:chExt cx="3437076" cy="3986575"/>
          </a:xfrm>
        </p:grpSpPr>
        <p:grpSp>
          <p:nvGrpSpPr>
            <p:cNvPr id="754" name="Google Shape;754;p22"/>
            <p:cNvGrpSpPr/>
            <p:nvPr/>
          </p:nvGrpSpPr>
          <p:grpSpPr>
            <a:xfrm>
              <a:off x="5082600" y="539500"/>
              <a:ext cx="3437076" cy="3971150"/>
              <a:chOff x="5082600" y="539500"/>
              <a:chExt cx="3437076" cy="3971150"/>
            </a:xfrm>
          </p:grpSpPr>
          <p:grpSp>
            <p:nvGrpSpPr>
              <p:cNvPr id="755" name="Google Shape;755;p22"/>
              <p:cNvGrpSpPr/>
              <p:nvPr/>
            </p:nvGrpSpPr>
            <p:grpSpPr>
              <a:xfrm>
                <a:off x="5082600" y="539500"/>
                <a:ext cx="3437076" cy="3971150"/>
                <a:chOff x="2222725" y="1095600"/>
                <a:chExt cx="3437076" cy="3971150"/>
              </a:xfrm>
            </p:grpSpPr>
            <p:sp>
              <p:nvSpPr>
                <p:cNvPr id="756" name="Google Shape;756;p22"/>
                <p:cNvSpPr/>
                <p:nvPr/>
              </p:nvSpPr>
              <p:spPr>
                <a:xfrm>
                  <a:off x="4092850" y="2165975"/>
                  <a:ext cx="1491700" cy="782350"/>
                </a:xfrm>
                <a:custGeom>
                  <a:avLst/>
                  <a:gdLst/>
                  <a:ahLst/>
                  <a:cxnLst/>
                  <a:rect l="l" t="t" r="r" b="b"/>
                  <a:pathLst>
                    <a:path w="59668" h="31294" extrusionOk="0">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7" name="Google Shape;757;p22"/>
                <p:cNvSpPr/>
                <p:nvPr/>
              </p:nvSpPr>
              <p:spPr>
                <a:xfrm>
                  <a:off x="5573740" y="2144262"/>
                  <a:ext cx="79675" cy="61800"/>
                </a:xfrm>
                <a:custGeom>
                  <a:avLst/>
                  <a:gdLst/>
                  <a:ahLst/>
                  <a:cxnLst/>
                  <a:rect l="l" t="t" r="r" b="b"/>
                  <a:pathLst>
                    <a:path w="3187" h="2472" extrusionOk="0">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8" name="Google Shape;758;p22"/>
                <p:cNvSpPr/>
                <p:nvPr/>
              </p:nvSpPr>
              <p:spPr>
                <a:xfrm>
                  <a:off x="4555825" y="3173100"/>
                  <a:ext cx="1036900" cy="18625"/>
                </a:xfrm>
                <a:custGeom>
                  <a:avLst/>
                  <a:gdLst/>
                  <a:ahLst/>
                  <a:cxnLst/>
                  <a:rect l="l" t="t" r="r" b="b"/>
                  <a:pathLst>
                    <a:path w="41476" h="745" extrusionOk="0">
                      <a:moveTo>
                        <a:pt x="1" y="745"/>
                      </a:moveTo>
                      <a:lnTo>
                        <a:pt x="41476" y="745"/>
                      </a:lnTo>
                      <a:lnTo>
                        <a:pt x="4147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9" name="Google Shape;759;p22"/>
                <p:cNvSpPr/>
                <p:nvPr/>
              </p:nvSpPr>
              <p:spPr>
                <a:xfrm>
                  <a:off x="2566175" y="1566775"/>
                  <a:ext cx="1329425" cy="1247575"/>
                </a:xfrm>
                <a:custGeom>
                  <a:avLst/>
                  <a:gdLst/>
                  <a:ahLst/>
                  <a:cxnLst/>
                  <a:rect l="l" t="t" r="r" b="b"/>
                  <a:pathLst>
                    <a:path w="53177" h="49903" extrusionOk="0">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0" name="Google Shape;760;p22"/>
                <p:cNvSpPr/>
                <p:nvPr/>
              </p:nvSpPr>
              <p:spPr>
                <a:xfrm>
                  <a:off x="4065300" y="3514000"/>
                  <a:ext cx="18625" cy="1367400"/>
                </a:xfrm>
                <a:custGeom>
                  <a:avLst/>
                  <a:gdLst/>
                  <a:ahLst/>
                  <a:cxnLst/>
                  <a:rect l="l" t="t" r="r" b="b"/>
                  <a:pathLst>
                    <a:path w="745" h="54696" extrusionOk="0">
                      <a:moveTo>
                        <a:pt x="0" y="54696"/>
                      </a:moveTo>
                      <a:lnTo>
                        <a:pt x="745" y="54696"/>
                      </a:lnTo>
                      <a:lnTo>
                        <a:pt x="745"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1" name="Google Shape;761;p22"/>
                <p:cNvSpPr/>
                <p:nvPr/>
              </p:nvSpPr>
              <p:spPr>
                <a:xfrm>
                  <a:off x="3898575" y="3514000"/>
                  <a:ext cx="18625" cy="1552750"/>
                </a:xfrm>
                <a:custGeom>
                  <a:avLst/>
                  <a:gdLst/>
                  <a:ahLst/>
                  <a:cxnLst/>
                  <a:rect l="l" t="t" r="r" b="b"/>
                  <a:pathLst>
                    <a:path w="745" h="62110" extrusionOk="0">
                      <a:moveTo>
                        <a:pt x="0" y="62109"/>
                      </a:moveTo>
                      <a:lnTo>
                        <a:pt x="744" y="62109"/>
                      </a:lnTo>
                      <a:lnTo>
                        <a:pt x="744"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2" name="Google Shape;762;p22"/>
                <p:cNvSpPr/>
                <p:nvPr/>
              </p:nvSpPr>
              <p:spPr>
                <a:xfrm>
                  <a:off x="4202250" y="3313025"/>
                  <a:ext cx="1217800" cy="1383025"/>
                </a:xfrm>
                <a:custGeom>
                  <a:avLst/>
                  <a:gdLst/>
                  <a:ahLst/>
                  <a:cxnLst/>
                  <a:rect l="l" t="t" r="r" b="b"/>
                  <a:pathLst>
                    <a:path w="48712" h="55321" extrusionOk="0">
                      <a:moveTo>
                        <a:pt x="1" y="1"/>
                      </a:moveTo>
                      <a:lnTo>
                        <a:pt x="1" y="37457"/>
                      </a:lnTo>
                      <a:lnTo>
                        <a:pt x="47967" y="37457"/>
                      </a:lnTo>
                      <a:lnTo>
                        <a:pt x="47967" y="55321"/>
                      </a:lnTo>
                      <a:lnTo>
                        <a:pt x="48711" y="55321"/>
                      </a:lnTo>
                      <a:lnTo>
                        <a:pt x="48711" y="36712"/>
                      </a:lnTo>
                      <a:lnTo>
                        <a:pt x="745" y="36712"/>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3" name="Google Shape;763;p22"/>
                <p:cNvSpPr/>
                <p:nvPr/>
              </p:nvSpPr>
              <p:spPr>
                <a:xfrm>
                  <a:off x="2822225" y="3313025"/>
                  <a:ext cx="943875" cy="564250"/>
                </a:xfrm>
                <a:custGeom>
                  <a:avLst/>
                  <a:gdLst/>
                  <a:ahLst/>
                  <a:cxnLst/>
                  <a:rect l="l" t="t" r="r" b="b"/>
                  <a:pathLst>
                    <a:path w="37755" h="22570" extrusionOk="0">
                      <a:moveTo>
                        <a:pt x="37010" y="1"/>
                      </a:moveTo>
                      <a:lnTo>
                        <a:pt x="37010" y="21825"/>
                      </a:lnTo>
                      <a:lnTo>
                        <a:pt x="1" y="21825"/>
                      </a:lnTo>
                      <a:lnTo>
                        <a:pt x="1" y="22570"/>
                      </a:lnTo>
                      <a:lnTo>
                        <a:pt x="37754" y="22570"/>
                      </a:lnTo>
                      <a:lnTo>
                        <a:pt x="37754"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4" name="Google Shape;764;p22"/>
                <p:cNvSpPr/>
                <p:nvPr/>
              </p:nvSpPr>
              <p:spPr>
                <a:xfrm>
                  <a:off x="3932800" y="1126125"/>
                  <a:ext cx="282875" cy="1506600"/>
                </a:xfrm>
                <a:custGeom>
                  <a:avLst/>
                  <a:gdLst/>
                  <a:ahLst/>
                  <a:cxnLst/>
                  <a:rect l="l" t="t" r="r" b="b"/>
                  <a:pathLst>
                    <a:path w="11315" h="60264" extrusionOk="0">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5" name="Google Shape;765;p22"/>
                <p:cNvSpPr/>
                <p:nvPr/>
              </p:nvSpPr>
              <p:spPr>
                <a:xfrm>
                  <a:off x="3747450" y="4004525"/>
                  <a:ext cx="18650" cy="640925"/>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6" name="Google Shape;766;p22"/>
                <p:cNvSpPr/>
                <p:nvPr/>
              </p:nvSpPr>
              <p:spPr>
                <a:xfrm>
                  <a:off x="4359325" y="3514000"/>
                  <a:ext cx="646100" cy="305225"/>
                </a:xfrm>
                <a:custGeom>
                  <a:avLst/>
                  <a:gdLst/>
                  <a:ahLst/>
                  <a:cxnLst/>
                  <a:rect l="l" t="t" r="r" b="b"/>
                  <a:pathLst>
                    <a:path w="25844" h="12209" extrusionOk="0">
                      <a:moveTo>
                        <a:pt x="0" y="1"/>
                      </a:moveTo>
                      <a:lnTo>
                        <a:pt x="0" y="12208"/>
                      </a:lnTo>
                      <a:lnTo>
                        <a:pt x="25844" y="12208"/>
                      </a:lnTo>
                      <a:lnTo>
                        <a:pt x="25844" y="11464"/>
                      </a:lnTo>
                      <a:lnTo>
                        <a:pt x="745" y="11464"/>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7" name="Google Shape;767;p22"/>
                <p:cNvSpPr/>
                <p:nvPr/>
              </p:nvSpPr>
              <p:spPr>
                <a:xfrm>
                  <a:off x="2265150" y="2795700"/>
                  <a:ext cx="1434044" cy="206225"/>
                </a:xfrm>
                <a:custGeom>
                  <a:avLst/>
                  <a:gdLst/>
                  <a:ahLst/>
                  <a:cxnLst/>
                  <a:rect l="l" t="t" r="r" b="b"/>
                  <a:pathLst>
                    <a:path w="78902" h="8249" extrusionOk="0">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8" name="Google Shape;768;p22"/>
                <p:cNvSpPr/>
                <p:nvPr/>
              </p:nvSpPr>
              <p:spPr>
                <a:xfrm>
                  <a:off x="4164300" y="1513925"/>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9" name="Google Shape;769;p22"/>
                <p:cNvSpPr/>
                <p:nvPr/>
              </p:nvSpPr>
              <p:spPr>
                <a:xfrm>
                  <a:off x="3903775" y="1095600"/>
                  <a:ext cx="80425" cy="61800"/>
                </a:xfrm>
                <a:custGeom>
                  <a:avLst/>
                  <a:gdLst/>
                  <a:ahLst/>
                  <a:cxnLst/>
                  <a:rect l="l" t="t" r="r" b="b"/>
                  <a:pathLst>
                    <a:path w="3217" h="2472" extrusionOk="0">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0" name="Google Shape;770;p22"/>
                <p:cNvSpPr/>
                <p:nvPr/>
              </p:nvSpPr>
              <p:spPr>
                <a:xfrm>
                  <a:off x="2526725" y="1542225"/>
                  <a:ext cx="80425" cy="61800"/>
                </a:xfrm>
                <a:custGeom>
                  <a:avLst/>
                  <a:gdLst/>
                  <a:ahLst/>
                  <a:cxnLst/>
                  <a:rect l="l" t="t" r="r" b="b"/>
                  <a:pathLst>
                    <a:path w="3217" h="2472" extrusionOk="0">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1" name="Google Shape;771;p22"/>
                <p:cNvSpPr/>
                <p:nvPr/>
              </p:nvSpPr>
              <p:spPr>
                <a:xfrm>
                  <a:off x="2222725" y="2779325"/>
                  <a:ext cx="80425" cy="62550"/>
                </a:xfrm>
                <a:custGeom>
                  <a:avLst/>
                  <a:gdLst/>
                  <a:ahLst/>
                  <a:cxnLst/>
                  <a:rect l="l" t="t" r="r" b="b"/>
                  <a:pathLst>
                    <a:path w="3217" h="2502" extrusionOk="0">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2" name="Google Shape;772;p22"/>
                <p:cNvSpPr/>
                <p:nvPr/>
              </p:nvSpPr>
              <p:spPr>
                <a:xfrm>
                  <a:off x="2757698" y="3840025"/>
                  <a:ext cx="80425" cy="62550"/>
                </a:xfrm>
                <a:custGeom>
                  <a:avLst/>
                  <a:gdLst/>
                  <a:ahLst/>
                  <a:cxnLst/>
                  <a:rect l="l" t="t" r="r" b="b"/>
                  <a:pathLst>
                    <a:path w="3217"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3" name="Google Shape;773;p22"/>
                <p:cNvSpPr/>
                <p:nvPr/>
              </p:nvSpPr>
              <p:spPr>
                <a:xfrm>
                  <a:off x="3716561" y="4639906"/>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4" name="Google Shape;774;p22"/>
                <p:cNvSpPr/>
                <p:nvPr/>
              </p:nvSpPr>
              <p:spPr>
                <a:xfrm>
                  <a:off x="3716579" y="3947448"/>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5" name="Google Shape;775;p22"/>
                <p:cNvSpPr/>
                <p:nvPr/>
              </p:nvSpPr>
              <p:spPr>
                <a:xfrm>
                  <a:off x="4034025" y="4848625"/>
                  <a:ext cx="80425" cy="61800"/>
                </a:xfrm>
                <a:custGeom>
                  <a:avLst/>
                  <a:gdLst/>
                  <a:ahLst/>
                  <a:cxnLst/>
                  <a:rect l="l" t="t" r="r" b="b"/>
                  <a:pathLst>
                    <a:path w="3217" h="2472" extrusionOk="0">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6" name="Google Shape;776;p22"/>
                <p:cNvSpPr/>
                <p:nvPr/>
              </p:nvSpPr>
              <p:spPr>
                <a:xfrm>
                  <a:off x="5371216" y="4691404"/>
                  <a:ext cx="79675" cy="61800"/>
                </a:xfrm>
                <a:custGeom>
                  <a:avLst/>
                  <a:gdLst/>
                  <a:ahLst/>
                  <a:cxnLst/>
                  <a:rect l="l" t="t" r="r" b="b"/>
                  <a:pathLst>
                    <a:path w="3187" h="2472" extrusionOk="0">
                      <a:moveTo>
                        <a:pt x="1609" y="2472"/>
                      </a:moveTo>
                      <a:cubicBezTo>
                        <a:pt x="3187" y="2472"/>
                        <a:pt x="318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7" name="Google Shape;777;p22"/>
                <p:cNvSpPr/>
                <p:nvPr/>
              </p:nvSpPr>
              <p:spPr>
                <a:xfrm>
                  <a:off x="4982761" y="3778219"/>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8" name="Google Shape;778;p22"/>
                <p:cNvSpPr/>
                <p:nvPr/>
              </p:nvSpPr>
              <p:spPr>
                <a:xfrm>
                  <a:off x="5580126" y="3151513"/>
                  <a:ext cx="79675" cy="61800"/>
                </a:xfrm>
                <a:custGeom>
                  <a:avLst/>
                  <a:gdLst/>
                  <a:ahLst/>
                  <a:cxnLst/>
                  <a:rect l="l" t="t" r="r" b="b"/>
                  <a:pathLst>
                    <a:path w="3187" h="2472" extrusionOk="0">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9" name="Google Shape;779;p22"/>
                <p:cNvSpPr/>
                <p:nvPr/>
              </p:nvSpPr>
              <p:spPr>
                <a:xfrm>
                  <a:off x="2566175" y="3254975"/>
                  <a:ext cx="1191725" cy="18625"/>
                </a:xfrm>
                <a:custGeom>
                  <a:avLst/>
                  <a:gdLst/>
                  <a:ahLst/>
                  <a:cxnLst/>
                  <a:rect l="l" t="t" r="r" b="b"/>
                  <a:pathLst>
                    <a:path w="47669" h="745" extrusionOk="0">
                      <a:moveTo>
                        <a:pt x="1" y="745"/>
                      </a:moveTo>
                      <a:lnTo>
                        <a:pt x="47669" y="745"/>
                      </a:lnTo>
                      <a:lnTo>
                        <a:pt x="47669"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0" name="Google Shape;780;p22"/>
                <p:cNvSpPr/>
                <p:nvPr/>
              </p:nvSpPr>
              <p:spPr>
                <a:xfrm>
                  <a:off x="4648125" y="3542300"/>
                  <a:ext cx="357300" cy="18625"/>
                </a:xfrm>
                <a:custGeom>
                  <a:avLst/>
                  <a:gdLst/>
                  <a:ahLst/>
                  <a:cxnLst/>
                  <a:rect l="l" t="t" r="r" b="b"/>
                  <a:pathLst>
                    <a:path w="14292" h="745" extrusionOk="0">
                      <a:moveTo>
                        <a:pt x="1" y="745"/>
                      </a:moveTo>
                      <a:lnTo>
                        <a:pt x="14292" y="745"/>
                      </a:lnTo>
                      <a:lnTo>
                        <a:pt x="14292"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1" name="Google Shape;781;p22"/>
                <p:cNvSpPr/>
                <p:nvPr/>
              </p:nvSpPr>
              <p:spPr>
                <a:xfrm>
                  <a:off x="4523075" y="1163350"/>
                  <a:ext cx="223325" cy="1721700"/>
                </a:xfrm>
                <a:custGeom>
                  <a:avLst/>
                  <a:gdLst/>
                  <a:ahLst/>
                  <a:cxnLst/>
                  <a:rect l="l" t="t" r="r" b="b"/>
                  <a:pathLst>
                    <a:path w="8933" h="68868" extrusionOk="0">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2" name="Google Shape;782;p22"/>
                <p:cNvSpPr/>
                <p:nvPr/>
              </p:nvSpPr>
              <p:spPr>
                <a:xfrm>
                  <a:off x="3066375" y="3542300"/>
                  <a:ext cx="279175" cy="18625"/>
                </a:xfrm>
                <a:custGeom>
                  <a:avLst/>
                  <a:gdLst/>
                  <a:ahLst/>
                  <a:cxnLst/>
                  <a:rect l="l" t="t" r="r" b="b"/>
                  <a:pathLst>
                    <a:path w="11167" h="745" extrusionOk="0">
                      <a:moveTo>
                        <a:pt x="1" y="745"/>
                      </a:moveTo>
                      <a:lnTo>
                        <a:pt x="11166" y="745"/>
                      </a:lnTo>
                      <a:lnTo>
                        <a:pt x="1116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3" name="Google Shape;783;p22"/>
                <p:cNvSpPr/>
                <p:nvPr/>
              </p:nvSpPr>
              <p:spPr>
                <a:xfrm>
                  <a:off x="3583700" y="1575725"/>
                  <a:ext cx="18650" cy="614850"/>
                </a:xfrm>
                <a:custGeom>
                  <a:avLst/>
                  <a:gdLst/>
                  <a:ahLst/>
                  <a:cxnLst/>
                  <a:rect l="l" t="t" r="r" b="b"/>
                  <a:pathLst>
                    <a:path w="746" h="24594" extrusionOk="0">
                      <a:moveTo>
                        <a:pt x="1" y="24593"/>
                      </a:moveTo>
                      <a:lnTo>
                        <a:pt x="745" y="24593"/>
                      </a:lnTo>
                      <a:lnTo>
                        <a:pt x="745"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4" name="Google Shape;784;p22"/>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5" name="Google Shape;785;p22"/>
                <p:cNvSpPr/>
                <p:nvPr/>
              </p:nvSpPr>
              <p:spPr>
                <a:xfrm>
                  <a:off x="5064950" y="1507225"/>
                  <a:ext cx="18650" cy="375925"/>
                </a:xfrm>
                <a:custGeom>
                  <a:avLst/>
                  <a:gdLst/>
                  <a:ahLst/>
                  <a:cxnLst/>
                  <a:rect l="l" t="t" r="r" b="b"/>
                  <a:pathLst>
                    <a:path w="746" h="15037" extrusionOk="0">
                      <a:moveTo>
                        <a:pt x="1" y="15037"/>
                      </a:moveTo>
                      <a:lnTo>
                        <a:pt x="745" y="15037"/>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6" name="Google Shape;786;p22"/>
                <p:cNvSpPr/>
                <p:nvPr/>
              </p:nvSpPr>
              <p:spPr>
                <a:xfrm>
                  <a:off x="4695025" y="1132825"/>
                  <a:ext cx="79675" cy="61800"/>
                </a:xfrm>
                <a:custGeom>
                  <a:avLst/>
                  <a:gdLst/>
                  <a:ahLst/>
                  <a:cxnLst/>
                  <a:rect l="l" t="t" r="r" b="b"/>
                  <a:pathLst>
                    <a:path w="3187" h="2472" extrusionOk="0">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7" name="Google Shape;787;p22"/>
                <p:cNvSpPr/>
                <p:nvPr/>
              </p:nvSpPr>
              <p:spPr>
                <a:xfrm>
                  <a:off x="5034064" y="1879391"/>
                  <a:ext cx="80425" cy="61800"/>
                </a:xfrm>
                <a:custGeom>
                  <a:avLst/>
                  <a:gdLst/>
                  <a:ahLst/>
                  <a:cxnLst/>
                  <a:rect l="l" t="t" r="r" b="b"/>
                  <a:pathLst>
                    <a:path w="3217" h="2472" extrusionOk="0">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8" name="Google Shape;788;p22"/>
                <p:cNvSpPr/>
                <p:nvPr/>
              </p:nvSpPr>
              <p:spPr>
                <a:xfrm>
                  <a:off x="5034072" y="1452088"/>
                  <a:ext cx="80425" cy="61825"/>
                </a:xfrm>
                <a:custGeom>
                  <a:avLst/>
                  <a:gdLst/>
                  <a:ahLst/>
                  <a:cxnLst/>
                  <a:rect l="l" t="t" r="r" b="b"/>
                  <a:pathLst>
                    <a:path w="3217" h="2473" extrusionOk="0">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9" name="Google Shape;789;p22"/>
                <p:cNvSpPr/>
                <p:nvPr/>
              </p:nvSpPr>
              <p:spPr>
                <a:xfrm>
                  <a:off x="4982761" y="3520713"/>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0" name="Google Shape;790;p22"/>
                <p:cNvSpPr/>
                <p:nvPr/>
              </p:nvSpPr>
              <p:spPr>
                <a:xfrm>
                  <a:off x="4614625" y="3520700"/>
                  <a:ext cx="79675" cy="62550"/>
                </a:xfrm>
                <a:custGeom>
                  <a:avLst/>
                  <a:gdLst/>
                  <a:ahLst/>
                  <a:cxnLst/>
                  <a:rect l="l" t="t" r="r" b="b"/>
                  <a:pathLst>
                    <a:path w="3187" h="2502" extrusionOk="0">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1" name="Google Shape;791;p22"/>
                <p:cNvSpPr/>
                <p:nvPr/>
              </p:nvSpPr>
              <p:spPr>
                <a:xfrm>
                  <a:off x="3330849" y="3520342"/>
                  <a:ext cx="79675" cy="62550"/>
                </a:xfrm>
                <a:custGeom>
                  <a:avLst/>
                  <a:gdLst/>
                  <a:ahLst/>
                  <a:cxnLst/>
                  <a:rect l="l" t="t" r="r" b="b"/>
                  <a:pathLst>
                    <a:path w="3187" h="2502" extrusionOk="0">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2" name="Google Shape;792;p22"/>
                <p:cNvSpPr/>
                <p:nvPr/>
              </p:nvSpPr>
              <p:spPr>
                <a:xfrm>
                  <a:off x="3004169" y="3526648"/>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3" name="Google Shape;793;p22"/>
                <p:cNvSpPr/>
                <p:nvPr/>
              </p:nvSpPr>
              <p:spPr>
                <a:xfrm>
                  <a:off x="2530450" y="3238600"/>
                  <a:ext cx="79675" cy="61800"/>
                </a:xfrm>
                <a:custGeom>
                  <a:avLst/>
                  <a:gdLst/>
                  <a:ahLst/>
                  <a:cxnLst/>
                  <a:rect l="l" t="t" r="r" b="b"/>
                  <a:pathLst>
                    <a:path w="3187" h="2472" extrusionOk="0">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4" name="Google Shape;794;p22"/>
                <p:cNvSpPr/>
                <p:nvPr/>
              </p:nvSpPr>
              <p:spPr>
                <a:xfrm>
                  <a:off x="3552074" y="2254195"/>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5" name="Google Shape;795;p22"/>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6" name="Google Shape;796;p22"/>
                <p:cNvSpPr/>
                <p:nvPr/>
              </p:nvSpPr>
              <p:spPr>
                <a:xfrm>
                  <a:off x="3555425" y="1542225"/>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7" name="Google Shape;797;p22"/>
                <p:cNvSpPr/>
                <p:nvPr/>
              </p:nvSpPr>
              <p:spPr>
                <a:xfrm>
                  <a:off x="3551700" y="2185498"/>
                  <a:ext cx="80425" cy="61800"/>
                </a:xfrm>
                <a:custGeom>
                  <a:avLst/>
                  <a:gdLst/>
                  <a:ahLst/>
                  <a:cxnLst/>
                  <a:rect l="l" t="t" r="r" b="b"/>
                  <a:pathLst>
                    <a:path w="3217" h="2472" extrusionOk="0">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98" name="Google Shape;798;p22"/>
              <p:cNvGrpSpPr/>
              <p:nvPr/>
            </p:nvGrpSpPr>
            <p:grpSpPr>
              <a:xfrm>
                <a:off x="5410000" y="3637511"/>
                <a:ext cx="1017675" cy="63064"/>
                <a:chOff x="2617250" y="2254786"/>
                <a:chExt cx="1017675" cy="63064"/>
              </a:xfrm>
            </p:grpSpPr>
            <p:sp>
              <p:nvSpPr>
                <p:cNvPr id="799" name="Google Shape;799;p22"/>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0" name="Google Shape;800;p22"/>
                <p:cNvSpPr/>
                <p:nvPr/>
              </p:nvSpPr>
              <p:spPr>
                <a:xfrm>
                  <a:off x="3555250" y="2254786"/>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1" name="Google Shape;801;p22"/>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802" name="Google Shape;802;p22"/>
            <p:cNvSpPr/>
            <p:nvPr/>
          </p:nvSpPr>
          <p:spPr>
            <a:xfrm>
              <a:off x="6728750" y="4464275"/>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123194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Title and text 3">
  <p:cSld name="Title and text 3">
    <p:spTree>
      <p:nvGrpSpPr>
        <p:cNvPr id="1" name="Shape 803"/>
        <p:cNvGrpSpPr/>
        <p:nvPr/>
      </p:nvGrpSpPr>
      <p:grpSpPr>
        <a:xfrm>
          <a:off x="0" y="0"/>
          <a:ext cx="0" cy="0"/>
          <a:chOff x="0" y="0"/>
          <a:chExt cx="0" cy="0"/>
        </a:xfrm>
      </p:grpSpPr>
      <p:sp>
        <p:nvSpPr>
          <p:cNvPr id="804" name="Google Shape;804;p23"/>
          <p:cNvSpPr txBox="1">
            <a:spLocks noGrp="1"/>
          </p:cNvSpPr>
          <p:nvPr>
            <p:ph type="title"/>
          </p:nvPr>
        </p:nvSpPr>
        <p:spPr>
          <a:xfrm>
            <a:off x="6666600" y="2517867"/>
            <a:ext cx="4054800" cy="637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4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805" name="Google Shape;805;p23"/>
          <p:cNvSpPr txBox="1">
            <a:spLocks noGrp="1"/>
          </p:cNvSpPr>
          <p:nvPr>
            <p:ph type="subTitle" idx="1"/>
          </p:nvPr>
        </p:nvSpPr>
        <p:spPr>
          <a:xfrm>
            <a:off x="6666600" y="3352200"/>
            <a:ext cx="4054800" cy="146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grpSp>
        <p:nvGrpSpPr>
          <p:cNvPr id="806" name="Google Shape;806;p23"/>
          <p:cNvGrpSpPr/>
          <p:nvPr/>
        </p:nvGrpSpPr>
        <p:grpSpPr>
          <a:xfrm flipH="1">
            <a:off x="-257666" y="-688299"/>
            <a:ext cx="12193097" cy="9121817"/>
            <a:chOff x="-193250" y="-516225"/>
            <a:chExt cx="9144823" cy="6841363"/>
          </a:xfrm>
        </p:grpSpPr>
        <p:pic>
          <p:nvPicPr>
            <p:cNvPr id="807" name="Google Shape;807;p23"/>
            <p:cNvPicPr preferRelativeResize="0"/>
            <p:nvPr/>
          </p:nvPicPr>
          <p:blipFill>
            <a:blip r:embed="rId2">
              <a:alphaModFix amt="30000"/>
            </a:blip>
            <a:stretch>
              <a:fillRect/>
            </a:stretch>
          </p:blipFill>
          <p:spPr>
            <a:xfrm>
              <a:off x="-193250" y="2968712"/>
              <a:ext cx="4162851" cy="3356425"/>
            </a:xfrm>
            <a:prstGeom prst="rect">
              <a:avLst/>
            </a:prstGeom>
            <a:noFill/>
            <a:ln>
              <a:noFill/>
            </a:ln>
          </p:spPr>
        </p:pic>
        <p:pic>
          <p:nvPicPr>
            <p:cNvPr id="808" name="Google Shape;808;p23"/>
            <p:cNvPicPr preferRelativeResize="0"/>
            <p:nvPr/>
          </p:nvPicPr>
          <p:blipFill>
            <a:blip r:embed="rId3">
              <a:alphaModFix amt="30000"/>
            </a:blip>
            <a:stretch>
              <a:fillRect/>
            </a:stretch>
          </p:blipFill>
          <p:spPr>
            <a:xfrm>
              <a:off x="4460415" y="-516225"/>
              <a:ext cx="4403759" cy="2058350"/>
            </a:xfrm>
            <a:prstGeom prst="rect">
              <a:avLst/>
            </a:prstGeom>
            <a:noFill/>
            <a:ln>
              <a:noFill/>
            </a:ln>
          </p:spPr>
        </p:pic>
        <p:pic>
          <p:nvPicPr>
            <p:cNvPr id="809" name="Google Shape;809;p23"/>
            <p:cNvPicPr preferRelativeResize="0"/>
            <p:nvPr/>
          </p:nvPicPr>
          <p:blipFill>
            <a:blip r:embed="rId4">
              <a:alphaModFix amt="30000"/>
            </a:blip>
            <a:stretch>
              <a:fillRect/>
            </a:stretch>
          </p:blipFill>
          <p:spPr>
            <a:xfrm rot="5400000">
              <a:off x="138350" y="-415500"/>
              <a:ext cx="2480650" cy="2827851"/>
            </a:xfrm>
            <a:prstGeom prst="rect">
              <a:avLst/>
            </a:prstGeom>
            <a:noFill/>
            <a:ln>
              <a:noFill/>
            </a:ln>
          </p:spPr>
        </p:pic>
        <p:pic>
          <p:nvPicPr>
            <p:cNvPr id="810" name="Google Shape;810;p23"/>
            <p:cNvPicPr preferRelativeResize="0"/>
            <p:nvPr/>
          </p:nvPicPr>
          <p:blipFill>
            <a:blip r:embed="rId5">
              <a:alphaModFix amt="30000"/>
            </a:blip>
            <a:stretch>
              <a:fillRect/>
            </a:stretch>
          </p:blipFill>
          <p:spPr>
            <a:xfrm>
              <a:off x="3808375" y="2154920"/>
              <a:ext cx="5143199" cy="2562174"/>
            </a:xfrm>
            <a:prstGeom prst="rect">
              <a:avLst/>
            </a:prstGeom>
            <a:noFill/>
            <a:ln>
              <a:noFill/>
            </a:ln>
          </p:spPr>
        </p:pic>
      </p:grpSp>
      <p:grpSp>
        <p:nvGrpSpPr>
          <p:cNvPr id="811" name="Google Shape;811;p23"/>
          <p:cNvGrpSpPr/>
          <p:nvPr/>
        </p:nvGrpSpPr>
        <p:grpSpPr>
          <a:xfrm flipH="1">
            <a:off x="-395557" y="-1366628"/>
            <a:ext cx="6886525" cy="7987501"/>
            <a:chOff x="5082600" y="539500"/>
            <a:chExt cx="3437076" cy="3986575"/>
          </a:xfrm>
        </p:grpSpPr>
        <p:grpSp>
          <p:nvGrpSpPr>
            <p:cNvPr id="812" name="Google Shape;812;p23"/>
            <p:cNvGrpSpPr/>
            <p:nvPr/>
          </p:nvGrpSpPr>
          <p:grpSpPr>
            <a:xfrm>
              <a:off x="5082600" y="539500"/>
              <a:ext cx="3437076" cy="3971150"/>
              <a:chOff x="5082600" y="539500"/>
              <a:chExt cx="3437076" cy="3971150"/>
            </a:xfrm>
          </p:grpSpPr>
          <p:grpSp>
            <p:nvGrpSpPr>
              <p:cNvPr id="813" name="Google Shape;813;p23"/>
              <p:cNvGrpSpPr/>
              <p:nvPr/>
            </p:nvGrpSpPr>
            <p:grpSpPr>
              <a:xfrm>
                <a:off x="5082600" y="539500"/>
                <a:ext cx="3437076" cy="3971150"/>
                <a:chOff x="2222725" y="1095600"/>
                <a:chExt cx="3437076" cy="3971150"/>
              </a:xfrm>
            </p:grpSpPr>
            <p:sp>
              <p:nvSpPr>
                <p:cNvPr id="814" name="Google Shape;814;p23"/>
                <p:cNvSpPr/>
                <p:nvPr/>
              </p:nvSpPr>
              <p:spPr>
                <a:xfrm>
                  <a:off x="4092850" y="2165975"/>
                  <a:ext cx="1491700" cy="782350"/>
                </a:xfrm>
                <a:custGeom>
                  <a:avLst/>
                  <a:gdLst/>
                  <a:ahLst/>
                  <a:cxnLst/>
                  <a:rect l="l" t="t" r="r" b="b"/>
                  <a:pathLst>
                    <a:path w="59668" h="31294" extrusionOk="0">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5" name="Google Shape;815;p23"/>
                <p:cNvSpPr/>
                <p:nvPr/>
              </p:nvSpPr>
              <p:spPr>
                <a:xfrm>
                  <a:off x="5573740" y="2144262"/>
                  <a:ext cx="79675" cy="61800"/>
                </a:xfrm>
                <a:custGeom>
                  <a:avLst/>
                  <a:gdLst/>
                  <a:ahLst/>
                  <a:cxnLst/>
                  <a:rect l="l" t="t" r="r" b="b"/>
                  <a:pathLst>
                    <a:path w="3187" h="2472" extrusionOk="0">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6" name="Google Shape;816;p23"/>
                <p:cNvSpPr/>
                <p:nvPr/>
              </p:nvSpPr>
              <p:spPr>
                <a:xfrm>
                  <a:off x="4555825" y="3173100"/>
                  <a:ext cx="1036900" cy="18625"/>
                </a:xfrm>
                <a:custGeom>
                  <a:avLst/>
                  <a:gdLst/>
                  <a:ahLst/>
                  <a:cxnLst/>
                  <a:rect l="l" t="t" r="r" b="b"/>
                  <a:pathLst>
                    <a:path w="41476" h="745" extrusionOk="0">
                      <a:moveTo>
                        <a:pt x="1" y="745"/>
                      </a:moveTo>
                      <a:lnTo>
                        <a:pt x="41476" y="745"/>
                      </a:lnTo>
                      <a:lnTo>
                        <a:pt x="4147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7" name="Google Shape;817;p23"/>
                <p:cNvSpPr/>
                <p:nvPr/>
              </p:nvSpPr>
              <p:spPr>
                <a:xfrm>
                  <a:off x="2566175" y="1566775"/>
                  <a:ext cx="1329425" cy="1247575"/>
                </a:xfrm>
                <a:custGeom>
                  <a:avLst/>
                  <a:gdLst/>
                  <a:ahLst/>
                  <a:cxnLst/>
                  <a:rect l="l" t="t" r="r" b="b"/>
                  <a:pathLst>
                    <a:path w="53177" h="49903" extrusionOk="0">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8" name="Google Shape;818;p23"/>
                <p:cNvSpPr/>
                <p:nvPr/>
              </p:nvSpPr>
              <p:spPr>
                <a:xfrm>
                  <a:off x="4065300" y="3514000"/>
                  <a:ext cx="18625" cy="1367400"/>
                </a:xfrm>
                <a:custGeom>
                  <a:avLst/>
                  <a:gdLst/>
                  <a:ahLst/>
                  <a:cxnLst/>
                  <a:rect l="l" t="t" r="r" b="b"/>
                  <a:pathLst>
                    <a:path w="745" h="54696" extrusionOk="0">
                      <a:moveTo>
                        <a:pt x="0" y="54696"/>
                      </a:moveTo>
                      <a:lnTo>
                        <a:pt x="745" y="54696"/>
                      </a:lnTo>
                      <a:lnTo>
                        <a:pt x="745"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9" name="Google Shape;819;p23"/>
                <p:cNvSpPr/>
                <p:nvPr/>
              </p:nvSpPr>
              <p:spPr>
                <a:xfrm>
                  <a:off x="3898575" y="3514000"/>
                  <a:ext cx="18625" cy="1552750"/>
                </a:xfrm>
                <a:custGeom>
                  <a:avLst/>
                  <a:gdLst/>
                  <a:ahLst/>
                  <a:cxnLst/>
                  <a:rect l="l" t="t" r="r" b="b"/>
                  <a:pathLst>
                    <a:path w="745" h="62110" extrusionOk="0">
                      <a:moveTo>
                        <a:pt x="0" y="62109"/>
                      </a:moveTo>
                      <a:lnTo>
                        <a:pt x="744" y="62109"/>
                      </a:lnTo>
                      <a:lnTo>
                        <a:pt x="744"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0" name="Google Shape;820;p23"/>
                <p:cNvSpPr/>
                <p:nvPr/>
              </p:nvSpPr>
              <p:spPr>
                <a:xfrm>
                  <a:off x="4202250" y="3313025"/>
                  <a:ext cx="1217800" cy="1383025"/>
                </a:xfrm>
                <a:custGeom>
                  <a:avLst/>
                  <a:gdLst/>
                  <a:ahLst/>
                  <a:cxnLst/>
                  <a:rect l="l" t="t" r="r" b="b"/>
                  <a:pathLst>
                    <a:path w="48712" h="55321" extrusionOk="0">
                      <a:moveTo>
                        <a:pt x="1" y="1"/>
                      </a:moveTo>
                      <a:lnTo>
                        <a:pt x="1" y="37457"/>
                      </a:lnTo>
                      <a:lnTo>
                        <a:pt x="47967" y="37457"/>
                      </a:lnTo>
                      <a:lnTo>
                        <a:pt x="47967" y="55321"/>
                      </a:lnTo>
                      <a:lnTo>
                        <a:pt x="48711" y="55321"/>
                      </a:lnTo>
                      <a:lnTo>
                        <a:pt x="48711" y="36712"/>
                      </a:lnTo>
                      <a:lnTo>
                        <a:pt x="745" y="36712"/>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1" name="Google Shape;821;p23"/>
                <p:cNvSpPr/>
                <p:nvPr/>
              </p:nvSpPr>
              <p:spPr>
                <a:xfrm>
                  <a:off x="2822225" y="3313025"/>
                  <a:ext cx="943875" cy="564250"/>
                </a:xfrm>
                <a:custGeom>
                  <a:avLst/>
                  <a:gdLst/>
                  <a:ahLst/>
                  <a:cxnLst/>
                  <a:rect l="l" t="t" r="r" b="b"/>
                  <a:pathLst>
                    <a:path w="37755" h="22570" extrusionOk="0">
                      <a:moveTo>
                        <a:pt x="37010" y="1"/>
                      </a:moveTo>
                      <a:lnTo>
                        <a:pt x="37010" y="21825"/>
                      </a:lnTo>
                      <a:lnTo>
                        <a:pt x="1" y="21825"/>
                      </a:lnTo>
                      <a:lnTo>
                        <a:pt x="1" y="22570"/>
                      </a:lnTo>
                      <a:lnTo>
                        <a:pt x="37754" y="22570"/>
                      </a:lnTo>
                      <a:lnTo>
                        <a:pt x="37754"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2" name="Google Shape;822;p23"/>
                <p:cNvSpPr/>
                <p:nvPr/>
              </p:nvSpPr>
              <p:spPr>
                <a:xfrm>
                  <a:off x="3932800" y="1126125"/>
                  <a:ext cx="282875" cy="1506600"/>
                </a:xfrm>
                <a:custGeom>
                  <a:avLst/>
                  <a:gdLst/>
                  <a:ahLst/>
                  <a:cxnLst/>
                  <a:rect l="l" t="t" r="r" b="b"/>
                  <a:pathLst>
                    <a:path w="11315" h="60264" extrusionOk="0">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3" name="Google Shape;823;p23"/>
                <p:cNvSpPr/>
                <p:nvPr/>
              </p:nvSpPr>
              <p:spPr>
                <a:xfrm>
                  <a:off x="3747450" y="4004525"/>
                  <a:ext cx="18650" cy="640925"/>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4" name="Google Shape;824;p23"/>
                <p:cNvSpPr/>
                <p:nvPr/>
              </p:nvSpPr>
              <p:spPr>
                <a:xfrm>
                  <a:off x="4359325" y="3514000"/>
                  <a:ext cx="646100" cy="305225"/>
                </a:xfrm>
                <a:custGeom>
                  <a:avLst/>
                  <a:gdLst/>
                  <a:ahLst/>
                  <a:cxnLst/>
                  <a:rect l="l" t="t" r="r" b="b"/>
                  <a:pathLst>
                    <a:path w="25844" h="12209" extrusionOk="0">
                      <a:moveTo>
                        <a:pt x="0" y="1"/>
                      </a:moveTo>
                      <a:lnTo>
                        <a:pt x="0" y="12208"/>
                      </a:lnTo>
                      <a:lnTo>
                        <a:pt x="25844" y="12208"/>
                      </a:lnTo>
                      <a:lnTo>
                        <a:pt x="25844" y="11464"/>
                      </a:lnTo>
                      <a:lnTo>
                        <a:pt x="745" y="11464"/>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5" name="Google Shape;825;p23"/>
                <p:cNvSpPr/>
                <p:nvPr/>
              </p:nvSpPr>
              <p:spPr>
                <a:xfrm>
                  <a:off x="2265150" y="2795700"/>
                  <a:ext cx="1434044" cy="206225"/>
                </a:xfrm>
                <a:custGeom>
                  <a:avLst/>
                  <a:gdLst/>
                  <a:ahLst/>
                  <a:cxnLst/>
                  <a:rect l="l" t="t" r="r" b="b"/>
                  <a:pathLst>
                    <a:path w="78902" h="8249" extrusionOk="0">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6" name="Google Shape;826;p23"/>
                <p:cNvSpPr/>
                <p:nvPr/>
              </p:nvSpPr>
              <p:spPr>
                <a:xfrm>
                  <a:off x="4164300" y="1513925"/>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7" name="Google Shape;827;p23"/>
                <p:cNvSpPr/>
                <p:nvPr/>
              </p:nvSpPr>
              <p:spPr>
                <a:xfrm>
                  <a:off x="3903775" y="1095600"/>
                  <a:ext cx="80425" cy="61800"/>
                </a:xfrm>
                <a:custGeom>
                  <a:avLst/>
                  <a:gdLst/>
                  <a:ahLst/>
                  <a:cxnLst/>
                  <a:rect l="l" t="t" r="r" b="b"/>
                  <a:pathLst>
                    <a:path w="3217" h="2472" extrusionOk="0">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8" name="Google Shape;828;p23"/>
                <p:cNvSpPr/>
                <p:nvPr/>
              </p:nvSpPr>
              <p:spPr>
                <a:xfrm>
                  <a:off x="2526725" y="1542225"/>
                  <a:ext cx="80425" cy="61800"/>
                </a:xfrm>
                <a:custGeom>
                  <a:avLst/>
                  <a:gdLst/>
                  <a:ahLst/>
                  <a:cxnLst/>
                  <a:rect l="l" t="t" r="r" b="b"/>
                  <a:pathLst>
                    <a:path w="3217" h="2472" extrusionOk="0">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9" name="Google Shape;829;p23"/>
                <p:cNvSpPr/>
                <p:nvPr/>
              </p:nvSpPr>
              <p:spPr>
                <a:xfrm>
                  <a:off x="2222725" y="2779325"/>
                  <a:ext cx="80425" cy="62550"/>
                </a:xfrm>
                <a:custGeom>
                  <a:avLst/>
                  <a:gdLst/>
                  <a:ahLst/>
                  <a:cxnLst/>
                  <a:rect l="l" t="t" r="r" b="b"/>
                  <a:pathLst>
                    <a:path w="3217" h="2502" extrusionOk="0">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0" name="Google Shape;830;p23"/>
                <p:cNvSpPr/>
                <p:nvPr/>
              </p:nvSpPr>
              <p:spPr>
                <a:xfrm>
                  <a:off x="2757698" y="3840025"/>
                  <a:ext cx="80425" cy="62550"/>
                </a:xfrm>
                <a:custGeom>
                  <a:avLst/>
                  <a:gdLst/>
                  <a:ahLst/>
                  <a:cxnLst/>
                  <a:rect l="l" t="t" r="r" b="b"/>
                  <a:pathLst>
                    <a:path w="3217"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1" name="Google Shape;831;p23"/>
                <p:cNvSpPr/>
                <p:nvPr/>
              </p:nvSpPr>
              <p:spPr>
                <a:xfrm>
                  <a:off x="3716561" y="4639906"/>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2" name="Google Shape;832;p23"/>
                <p:cNvSpPr/>
                <p:nvPr/>
              </p:nvSpPr>
              <p:spPr>
                <a:xfrm>
                  <a:off x="3716579" y="3947448"/>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3" name="Google Shape;833;p23"/>
                <p:cNvSpPr/>
                <p:nvPr/>
              </p:nvSpPr>
              <p:spPr>
                <a:xfrm>
                  <a:off x="4034025" y="4848625"/>
                  <a:ext cx="80425" cy="61800"/>
                </a:xfrm>
                <a:custGeom>
                  <a:avLst/>
                  <a:gdLst/>
                  <a:ahLst/>
                  <a:cxnLst/>
                  <a:rect l="l" t="t" r="r" b="b"/>
                  <a:pathLst>
                    <a:path w="3217" h="2472" extrusionOk="0">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4" name="Google Shape;834;p23"/>
                <p:cNvSpPr/>
                <p:nvPr/>
              </p:nvSpPr>
              <p:spPr>
                <a:xfrm>
                  <a:off x="5371216" y="4691404"/>
                  <a:ext cx="79675" cy="61800"/>
                </a:xfrm>
                <a:custGeom>
                  <a:avLst/>
                  <a:gdLst/>
                  <a:ahLst/>
                  <a:cxnLst/>
                  <a:rect l="l" t="t" r="r" b="b"/>
                  <a:pathLst>
                    <a:path w="3187" h="2472" extrusionOk="0">
                      <a:moveTo>
                        <a:pt x="1609" y="2472"/>
                      </a:moveTo>
                      <a:cubicBezTo>
                        <a:pt x="3187" y="2472"/>
                        <a:pt x="318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5" name="Google Shape;835;p23"/>
                <p:cNvSpPr/>
                <p:nvPr/>
              </p:nvSpPr>
              <p:spPr>
                <a:xfrm>
                  <a:off x="4982761" y="3778219"/>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6" name="Google Shape;836;p23"/>
                <p:cNvSpPr/>
                <p:nvPr/>
              </p:nvSpPr>
              <p:spPr>
                <a:xfrm>
                  <a:off x="5580126" y="3151513"/>
                  <a:ext cx="79675" cy="61800"/>
                </a:xfrm>
                <a:custGeom>
                  <a:avLst/>
                  <a:gdLst/>
                  <a:ahLst/>
                  <a:cxnLst/>
                  <a:rect l="l" t="t" r="r" b="b"/>
                  <a:pathLst>
                    <a:path w="3187" h="2472" extrusionOk="0">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7" name="Google Shape;837;p23"/>
                <p:cNvSpPr/>
                <p:nvPr/>
              </p:nvSpPr>
              <p:spPr>
                <a:xfrm>
                  <a:off x="2566175" y="3254975"/>
                  <a:ext cx="1191725" cy="18625"/>
                </a:xfrm>
                <a:custGeom>
                  <a:avLst/>
                  <a:gdLst/>
                  <a:ahLst/>
                  <a:cxnLst/>
                  <a:rect l="l" t="t" r="r" b="b"/>
                  <a:pathLst>
                    <a:path w="47669" h="745" extrusionOk="0">
                      <a:moveTo>
                        <a:pt x="1" y="745"/>
                      </a:moveTo>
                      <a:lnTo>
                        <a:pt x="47669" y="745"/>
                      </a:lnTo>
                      <a:lnTo>
                        <a:pt x="47669"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8" name="Google Shape;838;p23"/>
                <p:cNvSpPr/>
                <p:nvPr/>
              </p:nvSpPr>
              <p:spPr>
                <a:xfrm>
                  <a:off x="4648125" y="3542300"/>
                  <a:ext cx="357300" cy="18625"/>
                </a:xfrm>
                <a:custGeom>
                  <a:avLst/>
                  <a:gdLst/>
                  <a:ahLst/>
                  <a:cxnLst/>
                  <a:rect l="l" t="t" r="r" b="b"/>
                  <a:pathLst>
                    <a:path w="14292" h="745" extrusionOk="0">
                      <a:moveTo>
                        <a:pt x="1" y="745"/>
                      </a:moveTo>
                      <a:lnTo>
                        <a:pt x="14292" y="745"/>
                      </a:lnTo>
                      <a:lnTo>
                        <a:pt x="14292"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9" name="Google Shape;839;p23"/>
                <p:cNvSpPr/>
                <p:nvPr/>
              </p:nvSpPr>
              <p:spPr>
                <a:xfrm>
                  <a:off x="4523075" y="1163350"/>
                  <a:ext cx="223325" cy="1721700"/>
                </a:xfrm>
                <a:custGeom>
                  <a:avLst/>
                  <a:gdLst/>
                  <a:ahLst/>
                  <a:cxnLst/>
                  <a:rect l="l" t="t" r="r" b="b"/>
                  <a:pathLst>
                    <a:path w="8933" h="68868" extrusionOk="0">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0" name="Google Shape;840;p23"/>
                <p:cNvSpPr/>
                <p:nvPr/>
              </p:nvSpPr>
              <p:spPr>
                <a:xfrm>
                  <a:off x="3066375" y="3542300"/>
                  <a:ext cx="279175" cy="18625"/>
                </a:xfrm>
                <a:custGeom>
                  <a:avLst/>
                  <a:gdLst/>
                  <a:ahLst/>
                  <a:cxnLst/>
                  <a:rect l="l" t="t" r="r" b="b"/>
                  <a:pathLst>
                    <a:path w="11167" h="745" extrusionOk="0">
                      <a:moveTo>
                        <a:pt x="1" y="745"/>
                      </a:moveTo>
                      <a:lnTo>
                        <a:pt x="11166" y="745"/>
                      </a:lnTo>
                      <a:lnTo>
                        <a:pt x="1116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1" name="Google Shape;841;p23"/>
                <p:cNvSpPr/>
                <p:nvPr/>
              </p:nvSpPr>
              <p:spPr>
                <a:xfrm>
                  <a:off x="3583700" y="1575725"/>
                  <a:ext cx="18650" cy="614850"/>
                </a:xfrm>
                <a:custGeom>
                  <a:avLst/>
                  <a:gdLst/>
                  <a:ahLst/>
                  <a:cxnLst/>
                  <a:rect l="l" t="t" r="r" b="b"/>
                  <a:pathLst>
                    <a:path w="746" h="24594" extrusionOk="0">
                      <a:moveTo>
                        <a:pt x="1" y="24593"/>
                      </a:moveTo>
                      <a:lnTo>
                        <a:pt x="745" y="24593"/>
                      </a:lnTo>
                      <a:lnTo>
                        <a:pt x="745"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2" name="Google Shape;842;p23"/>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3" name="Google Shape;843;p23"/>
                <p:cNvSpPr/>
                <p:nvPr/>
              </p:nvSpPr>
              <p:spPr>
                <a:xfrm>
                  <a:off x="5064950" y="1507225"/>
                  <a:ext cx="18650" cy="375925"/>
                </a:xfrm>
                <a:custGeom>
                  <a:avLst/>
                  <a:gdLst/>
                  <a:ahLst/>
                  <a:cxnLst/>
                  <a:rect l="l" t="t" r="r" b="b"/>
                  <a:pathLst>
                    <a:path w="746" h="15037" extrusionOk="0">
                      <a:moveTo>
                        <a:pt x="1" y="15037"/>
                      </a:moveTo>
                      <a:lnTo>
                        <a:pt x="745" y="15037"/>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4" name="Google Shape;844;p23"/>
                <p:cNvSpPr/>
                <p:nvPr/>
              </p:nvSpPr>
              <p:spPr>
                <a:xfrm>
                  <a:off x="4695025" y="1132825"/>
                  <a:ext cx="79675" cy="61800"/>
                </a:xfrm>
                <a:custGeom>
                  <a:avLst/>
                  <a:gdLst/>
                  <a:ahLst/>
                  <a:cxnLst/>
                  <a:rect l="l" t="t" r="r" b="b"/>
                  <a:pathLst>
                    <a:path w="3187" h="2472" extrusionOk="0">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5" name="Google Shape;845;p23"/>
                <p:cNvSpPr/>
                <p:nvPr/>
              </p:nvSpPr>
              <p:spPr>
                <a:xfrm>
                  <a:off x="5034064" y="1879391"/>
                  <a:ext cx="80425" cy="61800"/>
                </a:xfrm>
                <a:custGeom>
                  <a:avLst/>
                  <a:gdLst/>
                  <a:ahLst/>
                  <a:cxnLst/>
                  <a:rect l="l" t="t" r="r" b="b"/>
                  <a:pathLst>
                    <a:path w="3217" h="2472" extrusionOk="0">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6" name="Google Shape;846;p23"/>
                <p:cNvSpPr/>
                <p:nvPr/>
              </p:nvSpPr>
              <p:spPr>
                <a:xfrm>
                  <a:off x="5034072" y="1452088"/>
                  <a:ext cx="80425" cy="61825"/>
                </a:xfrm>
                <a:custGeom>
                  <a:avLst/>
                  <a:gdLst/>
                  <a:ahLst/>
                  <a:cxnLst/>
                  <a:rect l="l" t="t" r="r" b="b"/>
                  <a:pathLst>
                    <a:path w="3217" h="2473" extrusionOk="0">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7" name="Google Shape;847;p23"/>
                <p:cNvSpPr/>
                <p:nvPr/>
              </p:nvSpPr>
              <p:spPr>
                <a:xfrm>
                  <a:off x="4982761" y="3520713"/>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8" name="Google Shape;848;p23"/>
                <p:cNvSpPr/>
                <p:nvPr/>
              </p:nvSpPr>
              <p:spPr>
                <a:xfrm>
                  <a:off x="4614625" y="3520700"/>
                  <a:ext cx="79675" cy="62550"/>
                </a:xfrm>
                <a:custGeom>
                  <a:avLst/>
                  <a:gdLst/>
                  <a:ahLst/>
                  <a:cxnLst/>
                  <a:rect l="l" t="t" r="r" b="b"/>
                  <a:pathLst>
                    <a:path w="3187" h="2502" extrusionOk="0">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9" name="Google Shape;849;p23"/>
                <p:cNvSpPr/>
                <p:nvPr/>
              </p:nvSpPr>
              <p:spPr>
                <a:xfrm>
                  <a:off x="3330849" y="3520342"/>
                  <a:ext cx="79675" cy="62550"/>
                </a:xfrm>
                <a:custGeom>
                  <a:avLst/>
                  <a:gdLst/>
                  <a:ahLst/>
                  <a:cxnLst/>
                  <a:rect l="l" t="t" r="r" b="b"/>
                  <a:pathLst>
                    <a:path w="3187" h="2502" extrusionOk="0">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0" name="Google Shape;850;p23"/>
                <p:cNvSpPr/>
                <p:nvPr/>
              </p:nvSpPr>
              <p:spPr>
                <a:xfrm>
                  <a:off x="3004169" y="3526648"/>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1" name="Google Shape;851;p23"/>
                <p:cNvSpPr/>
                <p:nvPr/>
              </p:nvSpPr>
              <p:spPr>
                <a:xfrm>
                  <a:off x="2530450" y="3238600"/>
                  <a:ext cx="79675" cy="61800"/>
                </a:xfrm>
                <a:custGeom>
                  <a:avLst/>
                  <a:gdLst/>
                  <a:ahLst/>
                  <a:cxnLst/>
                  <a:rect l="l" t="t" r="r" b="b"/>
                  <a:pathLst>
                    <a:path w="3187" h="2472" extrusionOk="0">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2" name="Google Shape;852;p23"/>
                <p:cNvSpPr/>
                <p:nvPr/>
              </p:nvSpPr>
              <p:spPr>
                <a:xfrm>
                  <a:off x="3552074" y="2254195"/>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3" name="Google Shape;853;p23"/>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4" name="Google Shape;854;p23"/>
                <p:cNvSpPr/>
                <p:nvPr/>
              </p:nvSpPr>
              <p:spPr>
                <a:xfrm>
                  <a:off x="3555425" y="1542225"/>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5" name="Google Shape;855;p23"/>
                <p:cNvSpPr/>
                <p:nvPr/>
              </p:nvSpPr>
              <p:spPr>
                <a:xfrm>
                  <a:off x="3551700" y="2185498"/>
                  <a:ext cx="80425" cy="61800"/>
                </a:xfrm>
                <a:custGeom>
                  <a:avLst/>
                  <a:gdLst/>
                  <a:ahLst/>
                  <a:cxnLst/>
                  <a:rect l="l" t="t" r="r" b="b"/>
                  <a:pathLst>
                    <a:path w="3217" h="2472" extrusionOk="0">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56" name="Google Shape;856;p23"/>
              <p:cNvGrpSpPr/>
              <p:nvPr/>
            </p:nvGrpSpPr>
            <p:grpSpPr>
              <a:xfrm>
                <a:off x="5410000" y="3637511"/>
                <a:ext cx="1017675" cy="63064"/>
                <a:chOff x="2617250" y="2254786"/>
                <a:chExt cx="1017675" cy="63064"/>
              </a:xfrm>
            </p:grpSpPr>
            <p:sp>
              <p:nvSpPr>
                <p:cNvPr id="857" name="Google Shape;857;p23"/>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8" name="Google Shape;858;p23"/>
                <p:cNvSpPr/>
                <p:nvPr/>
              </p:nvSpPr>
              <p:spPr>
                <a:xfrm>
                  <a:off x="3555250" y="2254786"/>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9" name="Google Shape;859;p23"/>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860" name="Google Shape;860;p23"/>
            <p:cNvSpPr/>
            <p:nvPr/>
          </p:nvSpPr>
          <p:spPr>
            <a:xfrm>
              <a:off x="6728750" y="4464275"/>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7642173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Title and text 1">
  <p:cSld name="Title and text 1">
    <p:spTree>
      <p:nvGrpSpPr>
        <p:cNvPr id="1" name="Shape 861"/>
        <p:cNvGrpSpPr/>
        <p:nvPr/>
      </p:nvGrpSpPr>
      <p:grpSpPr>
        <a:xfrm>
          <a:off x="0" y="0"/>
          <a:ext cx="0" cy="0"/>
          <a:chOff x="0" y="0"/>
          <a:chExt cx="0" cy="0"/>
        </a:xfrm>
      </p:grpSpPr>
      <p:sp>
        <p:nvSpPr>
          <p:cNvPr id="862" name="Google Shape;862;p24"/>
          <p:cNvSpPr txBox="1">
            <a:spLocks noGrp="1"/>
          </p:cNvSpPr>
          <p:nvPr>
            <p:ph type="title"/>
          </p:nvPr>
        </p:nvSpPr>
        <p:spPr>
          <a:xfrm>
            <a:off x="950967" y="719333"/>
            <a:ext cx="102900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863" name="Google Shape;863;p24"/>
          <p:cNvSpPr txBox="1">
            <a:spLocks noGrp="1"/>
          </p:cNvSpPr>
          <p:nvPr>
            <p:ph type="body" idx="1"/>
          </p:nvPr>
        </p:nvSpPr>
        <p:spPr>
          <a:xfrm>
            <a:off x="950967" y="1729867"/>
            <a:ext cx="10290000" cy="4414800"/>
          </a:xfrm>
          <a:prstGeom prst="rect">
            <a:avLst/>
          </a:prstGeom>
        </p:spPr>
        <p:txBody>
          <a:bodyPr spcFirstLastPara="1" wrap="square" lIns="91425" tIns="91425" rIns="91425" bIns="91425" anchor="t" anchorCtr="0">
            <a:noAutofit/>
          </a:bodyPr>
          <a:lstStyle>
            <a:lvl1pPr marL="609585" lvl="0" indent="-423323" rtl="0">
              <a:lnSpc>
                <a:spcPct val="100000"/>
              </a:lnSpc>
              <a:spcBef>
                <a:spcPts val="0"/>
              </a:spcBef>
              <a:spcAft>
                <a:spcPts val="0"/>
              </a:spcAft>
              <a:buSzPts val="1400"/>
              <a:buChar char="●"/>
              <a:defRPr sz="1867"/>
            </a:lvl1pPr>
            <a:lvl2pPr marL="1219170" lvl="1" indent="-423323" rtl="0">
              <a:spcBef>
                <a:spcPts val="0"/>
              </a:spcBef>
              <a:spcAft>
                <a:spcPts val="0"/>
              </a:spcAft>
              <a:buSzPts val="1400"/>
              <a:buChar char="○"/>
              <a:defRPr/>
            </a:lvl2pPr>
            <a:lvl3pPr marL="1828754" lvl="2" indent="-423323" rtl="0">
              <a:spcBef>
                <a:spcPts val="0"/>
              </a:spcBef>
              <a:spcAft>
                <a:spcPts val="0"/>
              </a:spcAft>
              <a:buSzPts val="1400"/>
              <a:buChar char="■"/>
              <a:defRPr/>
            </a:lvl3pPr>
            <a:lvl4pPr marL="2438339" lvl="3" indent="-423323" rtl="0">
              <a:spcBef>
                <a:spcPts val="0"/>
              </a:spcBef>
              <a:spcAft>
                <a:spcPts val="0"/>
              </a:spcAft>
              <a:buSzPts val="1400"/>
              <a:buChar char="●"/>
              <a:defRPr/>
            </a:lvl4pPr>
            <a:lvl5pPr marL="3047924" lvl="4" indent="-423323" rtl="0">
              <a:spcBef>
                <a:spcPts val="0"/>
              </a:spcBef>
              <a:spcAft>
                <a:spcPts val="0"/>
              </a:spcAft>
              <a:buSzPts val="1400"/>
              <a:buChar char="○"/>
              <a:defRPr/>
            </a:lvl5pPr>
            <a:lvl6pPr marL="3657509" lvl="5" indent="-423323" rtl="0">
              <a:spcBef>
                <a:spcPts val="0"/>
              </a:spcBef>
              <a:spcAft>
                <a:spcPts val="0"/>
              </a:spcAft>
              <a:buSzPts val="1400"/>
              <a:buChar char="■"/>
              <a:defRPr/>
            </a:lvl6pPr>
            <a:lvl7pPr marL="4267093" lvl="6" indent="-423323" rtl="0">
              <a:spcBef>
                <a:spcPts val="0"/>
              </a:spcBef>
              <a:spcAft>
                <a:spcPts val="0"/>
              </a:spcAft>
              <a:buSzPts val="1400"/>
              <a:buChar char="●"/>
              <a:defRPr/>
            </a:lvl7pPr>
            <a:lvl8pPr marL="4876678" lvl="7" indent="-423323" rtl="0">
              <a:spcBef>
                <a:spcPts val="0"/>
              </a:spcBef>
              <a:spcAft>
                <a:spcPts val="0"/>
              </a:spcAft>
              <a:buSzPts val="1400"/>
              <a:buChar char="○"/>
              <a:defRPr/>
            </a:lvl8pPr>
            <a:lvl9pPr marL="5486263" lvl="8" indent="-423323" rtl="0">
              <a:spcBef>
                <a:spcPts val="0"/>
              </a:spcBef>
              <a:spcAft>
                <a:spcPts val="0"/>
              </a:spcAft>
              <a:buSzPts val="1400"/>
              <a:buChar char="■"/>
              <a:defRPr/>
            </a:lvl9pPr>
          </a:lstStyle>
          <a:p>
            <a:pPr lvl="0"/>
            <a:r>
              <a:rPr lang="en-US"/>
              <a:t>Click to edit Master text styles</a:t>
            </a:r>
          </a:p>
        </p:txBody>
      </p:sp>
      <p:grpSp>
        <p:nvGrpSpPr>
          <p:cNvPr id="864" name="Google Shape;864;p24"/>
          <p:cNvGrpSpPr/>
          <p:nvPr/>
        </p:nvGrpSpPr>
        <p:grpSpPr>
          <a:xfrm flipH="1">
            <a:off x="-257666" y="-688299"/>
            <a:ext cx="12193097" cy="9121817"/>
            <a:chOff x="-193250" y="-516225"/>
            <a:chExt cx="9144823" cy="6841363"/>
          </a:xfrm>
        </p:grpSpPr>
        <p:pic>
          <p:nvPicPr>
            <p:cNvPr id="865" name="Google Shape;865;p24"/>
            <p:cNvPicPr preferRelativeResize="0"/>
            <p:nvPr/>
          </p:nvPicPr>
          <p:blipFill>
            <a:blip r:embed="rId2">
              <a:alphaModFix amt="30000"/>
            </a:blip>
            <a:stretch>
              <a:fillRect/>
            </a:stretch>
          </p:blipFill>
          <p:spPr>
            <a:xfrm>
              <a:off x="-193250" y="2968712"/>
              <a:ext cx="4162851" cy="3356425"/>
            </a:xfrm>
            <a:prstGeom prst="rect">
              <a:avLst/>
            </a:prstGeom>
            <a:noFill/>
            <a:ln>
              <a:noFill/>
            </a:ln>
          </p:spPr>
        </p:pic>
        <p:pic>
          <p:nvPicPr>
            <p:cNvPr id="866" name="Google Shape;866;p24"/>
            <p:cNvPicPr preferRelativeResize="0"/>
            <p:nvPr/>
          </p:nvPicPr>
          <p:blipFill>
            <a:blip r:embed="rId3">
              <a:alphaModFix amt="30000"/>
            </a:blip>
            <a:stretch>
              <a:fillRect/>
            </a:stretch>
          </p:blipFill>
          <p:spPr>
            <a:xfrm>
              <a:off x="4460415" y="-516225"/>
              <a:ext cx="4403759" cy="2058350"/>
            </a:xfrm>
            <a:prstGeom prst="rect">
              <a:avLst/>
            </a:prstGeom>
            <a:noFill/>
            <a:ln>
              <a:noFill/>
            </a:ln>
          </p:spPr>
        </p:pic>
        <p:pic>
          <p:nvPicPr>
            <p:cNvPr id="867" name="Google Shape;867;p24"/>
            <p:cNvPicPr preferRelativeResize="0"/>
            <p:nvPr/>
          </p:nvPicPr>
          <p:blipFill>
            <a:blip r:embed="rId4">
              <a:alphaModFix amt="30000"/>
            </a:blip>
            <a:stretch>
              <a:fillRect/>
            </a:stretch>
          </p:blipFill>
          <p:spPr>
            <a:xfrm rot="5400000">
              <a:off x="138350" y="-415500"/>
              <a:ext cx="2480650" cy="2827851"/>
            </a:xfrm>
            <a:prstGeom prst="rect">
              <a:avLst/>
            </a:prstGeom>
            <a:noFill/>
            <a:ln>
              <a:noFill/>
            </a:ln>
          </p:spPr>
        </p:pic>
        <p:pic>
          <p:nvPicPr>
            <p:cNvPr id="868" name="Google Shape;868;p24"/>
            <p:cNvPicPr preferRelativeResize="0"/>
            <p:nvPr/>
          </p:nvPicPr>
          <p:blipFill>
            <a:blip r:embed="rId5">
              <a:alphaModFix amt="30000"/>
            </a:blip>
            <a:stretch>
              <a:fillRect/>
            </a:stretch>
          </p:blipFill>
          <p:spPr>
            <a:xfrm>
              <a:off x="3808375" y="2154920"/>
              <a:ext cx="5143199" cy="2562174"/>
            </a:xfrm>
            <a:prstGeom prst="rect">
              <a:avLst/>
            </a:prstGeom>
            <a:noFill/>
            <a:ln>
              <a:noFill/>
            </a:ln>
          </p:spPr>
        </p:pic>
      </p:grpSp>
      <p:grpSp>
        <p:nvGrpSpPr>
          <p:cNvPr id="869" name="Google Shape;869;p24"/>
          <p:cNvGrpSpPr/>
          <p:nvPr/>
        </p:nvGrpSpPr>
        <p:grpSpPr>
          <a:xfrm>
            <a:off x="8138623" y="2238606"/>
            <a:ext cx="5996093" cy="6954713"/>
            <a:chOff x="5082600" y="539500"/>
            <a:chExt cx="3437076" cy="3986575"/>
          </a:xfrm>
        </p:grpSpPr>
        <p:grpSp>
          <p:nvGrpSpPr>
            <p:cNvPr id="870" name="Google Shape;870;p24"/>
            <p:cNvGrpSpPr/>
            <p:nvPr/>
          </p:nvGrpSpPr>
          <p:grpSpPr>
            <a:xfrm>
              <a:off x="5082600" y="539500"/>
              <a:ext cx="3437076" cy="3971150"/>
              <a:chOff x="5082600" y="539500"/>
              <a:chExt cx="3437076" cy="3971150"/>
            </a:xfrm>
          </p:grpSpPr>
          <p:grpSp>
            <p:nvGrpSpPr>
              <p:cNvPr id="871" name="Google Shape;871;p24"/>
              <p:cNvGrpSpPr/>
              <p:nvPr/>
            </p:nvGrpSpPr>
            <p:grpSpPr>
              <a:xfrm>
                <a:off x="5082600" y="539500"/>
                <a:ext cx="3437076" cy="3971150"/>
                <a:chOff x="2222725" y="1095600"/>
                <a:chExt cx="3437076" cy="3971150"/>
              </a:xfrm>
            </p:grpSpPr>
            <p:sp>
              <p:nvSpPr>
                <p:cNvPr id="872" name="Google Shape;872;p24"/>
                <p:cNvSpPr/>
                <p:nvPr/>
              </p:nvSpPr>
              <p:spPr>
                <a:xfrm>
                  <a:off x="4092850" y="2165975"/>
                  <a:ext cx="1491700" cy="782350"/>
                </a:xfrm>
                <a:custGeom>
                  <a:avLst/>
                  <a:gdLst/>
                  <a:ahLst/>
                  <a:cxnLst/>
                  <a:rect l="l" t="t" r="r" b="b"/>
                  <a:pathLst>
                    <a:path w="59668" h="31294" extrusionOk="0">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3" name="Google Shape;873;p24"/>
                <p:cNvSpPr/>
                <p:nvPr/>
              </p:nvSpPr>
              <p:spPr>
                <a:xfrm>
                  <a:off x="5573740" y="2144262"/>
                  <a:ext cx="79675" cy="61800"/>
                </a:xfrm>
                <a:custGeom>
                  <a:avLst/>
                  <a:gdLst/>
                  <a:ahLst/>
                  <a:cxnLst/>
                  <a:rect l="l" t="t" r="r" b="b"/>
                  <a:pathLst>
                    <a:path w="3187" h="2472" extrusionOk="0">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4" name="Google Shape;874;p24"/>
                <p:cNvSpPr/>
                <p:nvPr/>
              </p:nvSpPr>
              <p:spPr>
                <a:xfrm>
                  <a:off x="4555825" y="3173100"/>
                  <a:ext cx="1036900" cy="18625"/>
                </a:xfrm>
                <a:custGeom>
                  <a:avLst/>
                  <a:gdLst/>
                  <a:ahLst/>
                  <a:cxnLst/>
                  <a:rect l="l" t="t" r="r" b="b"/>
                  <a:pathLst>
                    <a:path w="41476" h="745" extrusionOk="0">
                      <a:moveTo>
                        <a:pt x="1" y="745"/>
                      </a:moveTo>
                      <a:lnTo>
                        <a:pt x="41476" y="745"/>
                      </a:lnTo>
                      <a:lnTo>
                        <a:pt x="4147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5" name="Google Shape;875;p24"/>
                <p:cNvSpPr/>
                <p:nvPr/>
              </p:nvSpPr>
              <p:spPr>
                <a:xfrm>
                  <a:off x="2566175" y="1566775"/>
                  <a:ext cx="1329425" cy="1247575"/>
                </a:xfrm>
                <a:custGeom>
                  <a:avLst/>
                  <a:gdLst/>
                  <a:ahLst/>
                  <a:cxnLst/>
                  <a:rect l="l" t="t" r="r" b="b"/>
                  <a:pathLst>
                    <a:path w="53177" h="49903" extrusionOk="0">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6" name="Google Shape;876;p24"/>
                <p:cNvSpPr/>
                <p:nvPr/>
              </p:nvSpPr>
              <p:spPr>
                <a:xfrm>
                  <a:off x="4065300" y="3514000"/>
                  <a:ext cx="18625" cy="1367400"/>
                </a:xfrm>
                <a:custGeom>
                  <a:avLst/>
                  <a:gdLst/>
                  <a:ahLst/>
                  <a:cxnLst/>
                  <a:rect l="l" t="t" r="r" b="b"/>
                  <a:pathLst>
                    <a:path w="745" h="54696" extrusionOk="0">
                      <a:moveTo>
                        <a:pt x="0" y="54696"/>
                      </a:moveTo>
                      <a:lnTo>
                        <a:pt x="745" y="54696"/>
                      </a:lnTo>
                      <a:lnTo>
                        <a:pt x="745"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7" name="Google Shape;877;p24"/>
                <p:cNvSpPr/>
                <p:nvPr/>
              </p:nvSpPr>
              <p:spPr>
                <a:xfrm>
                  <a:off x="3898575" y="3514000"/>
                  <a:ext cx="18625" cy="1552750"/>
                </a:xfrm>
                <a:custGeom>
                  <a:avLst/>
                  <a:gdLst/>
                  <a:ahLst/>
                  <a:cxnLst/>
                  <a:rect l="l" t="t" r="r" b="b"/>
                  <a:pathLst>
                    <a:path w="745" h="62110" extrusionOk="0">
                      <a:moveTo>
                        <a:pt x="0" y="62109"/>
                      </a:moveTo>
                      <a:lnTo>
                        <a:pt x="744" y="62109"/>
                      </a:lnTo>
                      <a:lnTo>
                        <a:pt x="744"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8" name="Google Shape;878;p24"/>
                <p:cNvSpPr/>
                <p:nvPr/>
              </p:nvSpPr>
              <p:spPr>
                <a:xfrm>
                  <a:off x="4202250" y="3313025"/>
                  <a:ext cx="1217800" cy="1383025"/>
                </a:xfrm>
                <a:custGeom>
                  <a:avLst/>
                  <a:gdLst/>
                  <a:ahLst/>
                  <a:cxnLst/>
                  <a:rect l="l" t="t" r="r" b="b"/>
                  <a:pathLst>
                    <a:path w="48712" h="55321" extrusionOk="0">
                      <a:moveTo>
                        <a:pt x="1" y="1"/>
                      </a:moveTo>
                      <a:lnTo>
                        <a:pt x="1" y="37457"/>
                      </a:lnTo>
                      <a:lnTo>
                        <a:pt x="47967" y="37457"/>
                      </a:lnTo>
                      <a:lnTo>
                        <a:pt x="47967" y="55321"/>
                      </a:lnTo>
                      <a:lnTo>
                        <a:pt x="48711" y="55321"/>
                      </a:lnTo>
                      <a:lnTo>
                        <a:pt x="48711" y="36712"/>
                      </a:lnTo>
                      <a:lnTo>
                        <a:pt x="745" y="36712"/>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9" name="Google Shape;879;p24"/>
                <p:cNvSpPr/>
                <p:nvPr/>
              </p:nvSpPr>
              <p:spPr>
                <a:xfrm>
                  <a:off x="2822225" y="3313025"/>
                  <a:ext cx="943875" cy="564250"/>
                </a:xfrm>
                <a:custGeom>
                  <a:avLst/>
                  <a:gdLst/>
                  <a:ahLst/>
                  <a:cxnLst/>
                  <a:rect l="l" t="t" r="r" b="b"/>
                  <a:pathLst>
                    <a:path w="37755" h="22570" extrusionOk="0">
                      <a:moveTo>
                        <a:pt x="37010" y="1"/>
                      </a:moveTo>
                      <a:lnTo>
                        <a:pt x="37010" y="21825"/>
                      </a:lnTo>
                      <a:lnTo>
                        <a:pt x="1" y="21825"/>
                      </a:lnTo>
                      <a:lnTo>
                        <a:pt x="1" y="22570"/>
                      </a:lnTo>
                      <a:lnTo>
                        <a:pt x="37754" y="22570"/>
                      </a:lnTo>
                      <a:lnTo>
                        <a:pt x="37754"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0" name="Google Shape;880;p24"/>
                <p:cNvSpPr/>
                <p:nvPr/>
              </p:nvSpPr>
              <p:spPr>
                <a:xfrm>
                  <a:off x="3932800" y="1126125"/>
                  <a:ext cx="282875" cy="1506600"/>
                </a:xfrm>
                <a:custGeom>
                  <a:avLst/>
                  <a:gdLst/>
                  <a:ahLst/>
                  <a:cxnLst/>
                  <a:rect l="l" t="t" r="r" b="b"/>
                  <a:pathLst>
                    <a:path w="11315" h="60264" extrusionOk="0">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1" name="Google Shape;881;p24"/>
                <p:cNvSpPr/>
                <p:nvPr/>
              </p:nvSpPr>
              <p:spPr>
                <a:xfrm>
                  <a:off x="3747450" y="4004525"/>
                  <a:ext cx="18650" cy="640925"/>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2" name="Google Shape;882;p24"/>
                <p:cNvSpPr/>
                <p:nvPr/>
              </p:nvSpPr>
              <p:spPr>
                <a:xfrm>
                  <a:off x="4359325" y="3514000"/>
                  <a:ext cx="646100" cy="305225"/>
                </a:xfrm>
                <a:custGeom>
                  <a:avLst/>
                  <a:gdLst/>
                  <a:ahLst/>
                  <a:cxnLst/>
                  <a:rect l="l" t="t" r="r" b="b"/>
                  <a:pathLst>
                    <a:path w="25844" h="12209" extrusionOk="0">
                      <a:moveTo>
                        <a:pt x="0" y="1"/>
                      </a:moveTo>
                      <a:lnTo>
                        <a:pt x="0" y="12208"/>
                      </a:lnTo>
                      <a:lnTo>
                        <a:pt x="25844" y="12208"/>
                      </a:lnTo>
                      <a:lnTo>
                        <a:pt x="25844" y="11464"/>
                      </a:lnTo>
                      <a:lnTo>
                        <a:pt x="745" y="11464"/>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3" name="Google Shape;883;p24"/>
                <p:cNvSpPr/>
                <p:nvPr/>
              </p:nvSpPr>
              <p:spPr>
                <a:xfrm>
                  <a:off x="2265150" y="2795700"/>
                  <a:ext cx="1434044" cy="206225"/>
                </a:xfrm>
                <a:custGeom>
                  <a:avLst/>
                  <a:gdLst/>
                  <a:ahLst/>
                  <a:cxnLst/>
                  <a:rect l="l" t="t" r="r" b="b"/>
                  <a:pathLst>
                    <a:path w="78902" h="8249" extrusionOk="0">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4" name="Google Shape;884;p24"/>
                <p:cNvSpPr/>
                <p:nvPr/>
              </p:nvSpPr>
              <p:spPr>
                <a:xfrm>
                  <a:off x="4164300" y="1513925"/>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5" name="Google Shape;885;p24"/>
                <p:cNvSpPr/>
                <p:nvPr/>
              </p:nvSpPr>
              <p:spPr>
                <a:xfrm>
                  <a:off x="3903775" y="1095600"/>
                  <a:ext cx="80425" cy="61800"/>
                </a:xfrm>
                <a:custGeom>
                  <a:avLst/>
                  <a:gdLst/>
                  <a:ahLst/>
                  <a:cxnLst/>
                  <a:rect l="l" t="t" r="r" b="b"/>
                  <a:pathLst>
                    <a:path w="3217" h="2472" extrusionOk="0">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6" name="Google Shape;886;p24"/>
                <p:cNvSpPr/>
                <p:nvPr/>
              </p:nvSpPr>
              <p:spPr>
                <a:xfrm>
                  <a:off x="2526725" y="1542225"/>
                  <a:ext cx="80425" cy="61800"/>
                </a:xfrm>
                <a:custGeom>
                  <a:avLst/>
                  <a:gdLst/>
                  <a:ahLst/>
                  <a:cxnLst/>
                  <a:rect l="l" t="t" r="r" b="b"/>
                  <a:pathLst>
                    <a:path w="3217" h="2472" extrusionOk="0">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7" name="Google Shape;887;p24"/>
                <p:cNvSpPr/>
                <p:nvPr/>
              </p:nvSpPr>
              <p:spPr>
                <a:xfrm>
                  <a:off x="2222725" y="2779325"/>
                  <a:ext cx="80425" cy="62550"/>
                </a:xfrm>
                <a:custGeom>
                  <a:avLst/>
                  <a:gdLst/>
                  <a:ahLst/>
                  <a:cxnLst/>
                  <a:rect l="l" t="t" r="r" b="b"/>
                  <a:pathLst>
                    <a:path w="3217" h="2502" extrusionOk="0">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8" name="Google Shape;888;p24"/>
                <p:cNvSpPr/>
                <p:nvPr/>
              </p:nvSpPr>
              <p:spPr>
                <a:xfrm>
                  <a:off x="2757698" y="3840025"/>
                  <a:ext cx="80425" cy="62550"/>
                </a:xfrm>
                <a:custGeom>
                  <a:avLst/>
                  <a:gdLst/>
                  <a:ahLst/>
                  <a:cxnLst/>
                  <a:rect l="l" t="t" r="r" b="b"/>
                  <a:pathLst>
                    <a:path w="3217"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9" name="Google Shape;889;p24"/>
                <p:cNvSpPr/>
                <p:nvPr/>
              </p:nvSpPr>
              <p:spPr>
                <a:xfrm>
                  <a:off x="3716561" y="4639906"/>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0" name="Google Shape;890;p24"/>
                <p:cNvSpPr/>
                <p:nvPr/>
              </p:nvSpPr>
              <p:spPr>
                <a:xfrm>
                  <a:off x="3716579" y="3947448"/>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1" name="Google Shape;891;p24"/>
                <p:cNvSpPr/>
                <p:nvPr/>
              </p:nvSpPr>
              <p:spPr>
                <a:xfrm>
                  <a:off x="4034025" y="4848625"/>
                  <a:ext cx="80425" cy="61800"/>
                </a:xfrm>
                <a:custGeom>
                  <a:avLst/>
                  <a:gdLst/>
                  <a:ahLst/>
                  <a:cxnLst/>
                  <a:rect l="l" t="t" r="r" b="b"/>
                  <a:pathLst>
                    <a:path w="3217" h="2472" extrusionOk="0">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2" name="Google Shape;892;p24"/>
                <p:cNvSpPr/>
                <p:nvPr/>
              </p:nvSpPr>
              <p:spPr>
                <a:xfrm>
                  <a:off x="5371216" y="4691404"/>
                  <a:ext cx="79675" cy="61800"/>
                </a:xfrm>
                <a:custGeom>
                  <a:avLst/>
                  <a:gdLst/>
                  <a:ahLst/>
                  <a:cxnLst/>
                  <a:rect l="l" t="t" r="r" b="b"/>
                  <a:pathLst>
                    <a:path w="3187" h="2472" extrusionOk="0">
                      <a:moveTo>
                        <a:pt x="1609" y="2472"/>
                      </a:moveTo>
                      <a:cubicBezTo>
                        <a:pt x="3187" y="2472"/>
                        <a:pt x="318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3" name="Google Shape;893;p24"/>
                <p:cNvSpPr/>
                <p:nvPr/>
              </p:nvSpPr>
              <p:spPr>
                <a:xfrm>
                  <a:off x="4982761" y="3778219"/>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4" name="Google Shape;894;p24"/>
                <p:cNvSpPr/>
                <p:nvPr/>
              </p:nvSpPr>
              <p:spPr>
                <a:xfrm>
                  <a:off x="5580126" y="3151513"/>
                  <a:ext cx="79675" cy="61800"/>
                </a:xfrm>
                <a:custGeom>
                  <a:avLst/>
                  <a:gdLst/>
                  <a:ahLst/>
                  <a:cxnLst/>
                  <a:rect l="l" t="t" r="r" b="b"/>
                  <a:pathLst>
                    <a:path w="3187" h="2472" extrusionOk="0">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5" name="Google Shape;895;p24"/>
                <p:cNvSpPr/>
                <p:nvPr/>
              </p:nvSpPr>
              <p:spPr>
                <a:xfrm>
                  <a:off x="2566175" y="3254975"/>
                  <a:ext cx="1191725" cy="18625"/>
                </a:xfrm>
                <a:custGeom>
                  <a:avLst/>
                  <a:gdLst/>
                  <a:ahLst/>
                  <a:cxnLst/>
                  <a:rect l="l" t="t" r="r" b="b"/>
                  <a:pathLst>
                    <a:path w="47669" h="745" extrusionOk="0">
                      <a:moveTo>
                        <a:pt x="1" y="745"/>
                      </a:moveTo>
                      <a:lnTo>
                        <a:pt x="47669" y="745"/>
                      </a:lnTo>
                      <a:lnTo>
                        <a:pt x="47669"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6" name="Google Shape;896;p24"/>
                <p:cNvSpPr/>
                <p:nvPr/>
              </p:nvSpPr>
              <p:spPr>
                <a:xfrm>
                  <a:off x="4648125" y="3542300"/>
                  <a:ext cx="357300" cy="18625"/>
                </a:xfrm>
                <a:custGeom>
                  <a:avLst/>
                  <a:gdLst/>
                  <a:ahLst/>
                  <a:cxnLst/>
                  <a:rect l="l" t="t" r="r" b="b"/>
                  <a:pathLst>
                    <a:path w="14292" h="745" extrusionOk="0">
                      <a:moveTo>
                        <a:pt x="1" y="745"/>
                      </a:moveTo>
                      <a:lnTo>
                        <a:pt x="14292" y="745"/>
                      </a:lnTo>
                      <a:lnTo>
                        <a:pt x="14292"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7" name="Google Shape;897;p24"/>
                <p:cNvSpPr/>
                <p:nvPr/>
              </p:nvSpPr>
              <p:spPr>
                <a:xfrm>
                  <a:off x="4523075" y="1163350"/>
                  <a:ext cx="223325" cy="1721700"/>
                </a:xfrm>
                <a:custGeom>
                  <a:avLst/>
                  <a:gdLst/>
                  <a:ahLst/>
                  <a:cxnLst/>
                  <a:rect l="l" t="t" r="r" b="b"/>
                  <a:pathLst>
                    <a:path w="8933" h="68868" extrusionOk="0">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8" name="Google Shape;898;p24"/>
                <p:cNvSpPr/>
                <p:nvPr/>
              </p:nvSpPr>
              <p:spPr>
                <a:xfrm>
                  <a:off x="3066375" y="3542300"/>
                  <a:ext cx="279175" cy="18625"/>
                </a:xfrm>
                <a:custGeom>
                  <a:avLst/>
                  <a:gdLst/>
                  <a:ahLst/>
                  <a:cxnLst/>
                  <a:rect l="l" t="t" r="r" b="b"/>
                  <a:pathLst>
                    <a:path w="11167" h="745" extrusionOk="0">
                      <a:moveTo>
                        <a:pt x="1" y="745"/>
                      </a:moveTo>
                      <a:lnTo>
                        <a:pt x="11166" y="745"/>
                      </a:lnTo>
                      <a:lnTo>
                        <a:pt x="1116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9" name="Google Shape;899;p24"/>
                <p:cNvSpPr/>
                <p:nvPr/>
              </p:nvSpPr>
              <p:spPr>
                <a:xfrm>
                  <a:off x="3583700" y="1575725"/>
                  <a:ext cx="18650" cy="614850"/>
                </a:xfrm>
                <a:custGeom>
                  <a:avLst/>
                  <a:gdLst/>
                  <a:ahLst/>
                  <a:cxnLst/>
                  <a:rect l="l" t="t" r="r" b="b"/>
                  <a:pathLst>
                    <a:path w="746" h="24594" extrusionOk="0">
                      <a:moveTo>
                        <a:pt x="1" y="24593"/>
                      </a:moveTo>
                      <a:lnTo>
                        <a:pt x="745" y="24593"/>
                      </a:lnTo>
                      <a:lnTo>
                        <a:pt x="745"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0" name="Google Shape;900;p24"/>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1" name="Google Shape;901;p24"/>
                <p:cNvSpPr/>
                <p:nvPr/>
              </p:nvSpPr>
              <p:spPr>
                <a:xfrm>
                  <a:off x="5064950" y="1507225"/>
                  <a:ext cx="18650" cy="375925"/>
                </a:xfrm>
                <a:custGeom>
                  <a:avLst/>
                  <a:gdLst/>
                  <a:ahLst/>
                  <a:cxnLst/>
                  <a:rect l="l" t="t" r="r" b="b"/>
                  <a:pathLst>
                    <a:path w="746" h="15037" extrusionOk="0">
                      <a:moveTo>
                        <a:pt x="1" y="15037"/>
                      </a:moveTo>
                      <a:lnTo>
                        <a:pt x="745" y="15037"/>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2" name="Google Shape;902;p24"/>
                <p:cNvSpPr/>
                <p:nvPr/>
              </p:nvSpPr>
              <p:spPr>
                <a:xfrm>
                  <a:off x="4695025" y="1132825"/>
                  <a:ext cx="79675" cy="61800"/>
                </a:xfrm>
                <a:custGeom>
                  <a:avLst/>
                  <a:gdLst/>
                  <a:ahLst/>
                  <a:cxnLst/>
                  <a:rect l="l" t="t" r="r" b="b"/>
                  <a:pathLst>
                    <a:path w="3187" h="2472" extrusionOk="0">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3" name="Google Shape;903;p24"/>
                <p:cNvSpPr/>
                <p:nvPr/>
              </p:nvSpPr>
              <p:spPr>
                <a:xfrm>
                  <a:off x="5034064" y="1879391"/>
                  <a:ext cx="80425" cy="61800"/>
                </a:xfrm>
                <a:custGeom>
                  <a:avLst/>
                  <a:gdLst/>
                  <a:ahLst/>
                  <a:cxnLst/>
                  <a:rect l="l" t="t" r="r" b="b"/>
                  <a:pathLst>
                    <a:path w="3217" h="2472" extrusionOk="0">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4" name="Google Shape;904;p24"/>
                <p:cNvSpPr/>
                <p:nvPr/>
              </p:nvSpPr>
              <p:spPr>
                <a:xfrm>
                  <a:off x="5034072" y="1452088"/>
                  <a:ext cx="80425" cy="61825"/>
                </a:xfrm>
                <a:custGeom>
                  <a:avLst/>
                  <a:gdLst/>
                  <a:ahLst/>
                  <a:cxnLst/>
                  <a:rect l="l" t="t" r="r" b="b"/>
                  <a:pathLst>
                    <a:path w="3217" h="2473" extrusionOk="0">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5" name="Google Shape;905;p24"/>
                <p:cNvSpPr/>
                <p:nvPr/>
              </p:nvSpPr>
              <p:spPr>
                <a:xfrm>
                  <a:off x="4982761" y="3520713"/>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6" name="Google Shape;906;p24"/>
                <p:cNvSpPr/>
                <p:nvPr/>
              </p:nvSpPr>
              <p:spPr>
                <a:xfrm>
                  <a:off x="4614625" y="3520700"/>
                  <a:ext cx="79675" cy="62550"/>
                </a:xfrm>
                <a:custGeom>
                  <a:avLst/>
                  <a:gdLst/>
                  <a:ahLst/>
                  <a:cxnLst/>
                  <a:rect l="l" t="t" r="r" b="b"/>
                  <a:pathLst>
                    <a:path w="3187" h="2502" extrusionOk="0">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7" name="Google Shape;907;p24"/>
                <p:cNvSpPr/>
                <p:nvPr/>
              </p:nvSpPr>
              <p:spPr>
                <a:xfrm>
                  <a:off x="3330849" y="3520342"/>
                  <a:ext cx="79675" cy="62550"/>
                </a:xfrm>
                <a:custGeom>
                  <a:avLst/>
                  <a:gdLst/>
                  <a:ahLst/>
                  <a:cxnLst/>
                  <a:rect l="l" t="t" r="r" b="b"/>
                  <a:pathLst>
                    <a:path w="3187" h="2502" extrusionOk="0">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8" name="Google Shape;908;p24"/>
                <p:cNvSpPr/>
                <p:nvPr/>
              </p:nvSpPr>
              <p:spPr>
                <a:xfrm>
                  <a:off x="3004169" y="3526648"/>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9" name="Google Shape;909;p24"/>
                <p:cNvSpPr/>
                <p:nvPr/>
              </p:nvSpPr>
              <p:spPr>
                <a:xfrm>
                  <a:off x="2530450" y="3238600"/>
                  <a:ext cx="79675" cy="61800"/>
                </a:xfrm>
                <a:custGeom>
                  <a:avLst/>
                  <a:gdLst/>
                  <a:ahLst/>
                  <a:cxnLst/>
                  <a:rect l="l" t="t" r="r" b="b"/>
                  <a:pathLst>
                    <a:path w="3187" h="2472" extrusionOk="0">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0" name="Google Shape;910;p24"/>
                <p:cNvSpPr/>
                <p:nvPr/>
              </p:nvSpPr>
              <p:spPr>
                <a:xfrm>
                  <a:off x="3552074" y="2254195"/>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1" name="Google Shape;911;p24"/>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2" name="Google Shape;912;p24"/>
                <p:cNvSpPr/>
                <p:nvPr/>
              </p:nvSpPr>
              <p:spPr>
                <a:xfrm>
                  <a:off x="3555425" y="1542225"/>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3" name="Google Shape;913;p24"/>
                <p:cNvSpPr/>
                <p:nvPr/>
              </p:nvSpPr>
              <p:spPr>
                <a:xfrm>
                  <a:off x="3551700" y="2185498"/>
                  <a:ext cx="80425" cy="61800"/>
                </a:xfrm>
                <a:custGeom>
                  <a:avLst/>
                  <a:gdLst/>
                  <a:ahLst/>
                  <a:cxnLst/>
                  <a:rect l="l" t="t" r="r" b="b"/>
                  <a:pathLst>
                    <a:path w="3217" h="2472" extrusionOk="0">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14" name="Google Shape;914;p24"/>
              <p:cNvGrpSpPr/>
              <p:nvPr/>
            </p:nvGrpSpPr>
            <p:grpSpPr>
              <a:xfrm>
                <a:off x="5410000" y="3637511"/>
                <a:ext cx="1017675" cy="63064"/>
                <a:chOff x="2617250" y="2254786"/>
                <a:chExt cx="1017675" cy="63064"/>
              </a:xfrm>
            </p:grpSpPr>
            <p:sp>
              <p:nvSpPr>
                <p:cNvPr id="915" name="Google Shape;915;p24"/>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6" name="Google Shape;916;p24"/>
                <p:cNvSpPr/>
                <p:nvPr/>
              </p:nvSpPr>
              <p:spPr>
                <a:xfrm>
                  <a:off x="3555250" y="2254786"/>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7" name="Google Shape;917;p24"/>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918" name="Google Shape;918;p24"/>
            <p:cNvSpPr/>
            <p:nvPr/>
          </p:nvSpPr>
          <p:spPr>
            <a:xfrm>
              <a:off x="6728750" y="4464275"/>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8128702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matchingName="Title and text 4">
  <p:cSld name="Title and text 4">
    <p:spTree>
      <p:nvGrpSpPr>
        <p:cNvPr id="1" name="Shape 919"/>
        <p:cNvGrpSpPr/>
        <p:nvPr/>
      </p:nvGrpSpPr>
      <p:grpSpPr>
        <a:xfrm>
          <a:off x="0" y="0"/>
          <a:ext cx="0" cy="0"/>
          <a:chOff x="0" y="0"/>
          <a:chExt cx="0" cy="0"/>
        </a:xfrm>
      </p:grpSpPr>
      <p:sp>
        <p:nvSpPr>
          <p:cNvPr id="920" name="Google Shape;920;p25"/>
          <p:cNvSpPr txBox="1">
            <a:spLocks noGrp="1"/>
          </p:cNvSpPr>
          <p:nvPr>
            <p:ph type="title"/>
          </p:nvPr>
        </p:nvSpPr>
        <p:spPr>
          <a:xfrm flipH="1">
            <a:off x="1575033" y="2517867"/>
            <a:ext cx="4054800" cy="637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sz="4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921" name="Google Shape;921;p25"/>
          <p:cNvSpPr txBox="1">
            <a:spLocks noGrp="1"/>
          </p:cNvSpPr>
          <p:nvPr>
            <p:ph type="subTitle" idx="1"/>
          </p:nvPr>
        </p:nvSpPr>
        <p:spPr>
          <a:xfrm flipH="1">
            <a:off x="1575100" y="3332600"/>
            <a:ext cx="4054800" cy="1486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grpSp>
        <p:nvGrpSpPr>
          <p:cNvPr id="922" name="Google Shape;922;p25"/>
          <p:cNvGrpSpPr/>
          <p:nvPr/>
        </p:nvGrpSpPr>
        <p:grpSpPr>
          <a:xfrm rot="10800000" flipH="1">
            <a:off x="-257666" y="-688299"/>
            <a:ext cx="12193097" cy="9121817"/>
            <a:chOff x="-193250" y="-516225"/>
            <a:chExt cx="9144823" cy="6841363"/>
          </a:xfrm>
        </p:grpSpPr>
        <p:pic>
          <p:nvPicPr>
            <p:cNvPr id="923" name="Google Shape;923;p25"/>
            <p:cNvPicPr preferRelativeResize="0"/>
            <p:nvPr/>
          </p:nvPicPr>
          <p:blipFill>
            <a:blip r:embed="rId2">
              <a:alphaModFix amt="30000"/>
            </a:blip>
            <a:stretch>
              <a:fillRect/>
            </a:stretch>
          </p:blipFill>
          <p:spPr>
            <a:xfrm>
              <a:off x="-193250" y="2968712"/>
              <a:ext cx="4162851" cy="3356425"/>
            </a:xfrm>
            <a:prstGeom prst="rect">
              <a:avLst/>
            </a:prstGeom>
            <a:noFill/>
            <a:ln>
              <a:noFill/>
            </a:ln>
          </p:spPr>
        </p:pic>
        <p:pic>
          <p:nvPicPr>
            <p:cNvPr id="924" name="Google Shape;924;p25"/>
            <p:cNvPicPr preferRelativeResize="0"/>
            <p:nvPr/>
          </p:nvPicPr>
          <p:blipFill>
            <a:blip r:embed="rId3">
              <a:alphaModFix amt="30000"/>
            </a:blip>
            <a:stretch>
              <a:fillRect/>
            </a:stretch>
          </p:blipFill>
          <p:spPr>
            <a:xfrm>
              <a:off x="4460415" y="-516225"/>
              <a:ext cx="4403759" cy="2058350"/>
            </a:xfrm>
            <a:prstGeom prst="rect">
              <a:avLst/>
            </a:prstGeom>
            <a:noFill/>
            <a:ln>
              <a:noFill/>
            </a:ln>
          </p:spPr>
        </p:pic>
        <p:pic>
          <p:nvPicPr>
            <p:cNvPr id="925" name="Google Shape;925;p25"/>
            <p:cNvPicPr preferRelativeResize="0"/>
            <p:nvPr/>
          </p:nvPicPr>
          <p:blipFill>
            <a:blip r:embed="rId4">
              <a:alphaModFix amt="30000"/>
            </a:blip>
            <a:stretch>
              <a:fillRect/>
            </a:stretch>
          </p:blipFill>
          <p:spPr>
            <a:xfrm rot="5400000">
              <a:off x="138350" y="-415500"/>
              <a:ext cx="2480650" cy="2827851"/>
            </a:xfrm>
            <a:prstGeom prst="rect">
              <a:avLst/>
            </a:prstGeom>
            <a:noFill/>
            <a:ln>
              <a:noFill/>
            </a:ln>
          </p:spPr>
        </p:pic>
        <p:pic>
          <p:nvPicPr>
            <p:cNvPr id="926" name="Google Shape;926;p25"/>
            <p:cNvPicPr preferRelativeResize="0"/>
            <p:nvPr/>
          </p:nvPicPr>
          <p:blipFill>
            <a:blip r:embed="rId5">
              <a:alphaModFix amt="30000"/>
            </a:blip>
            <a:stretch>
              <a:fillRect/>
            </a:stretch>
          </p:blipFill>
          <p:spPr>
            <a:xfrm>
              <a:off x="3808375" y="2154920"/>
              <a:ext cx="5143199" cy="2562174"/>
            </a:xfrm>
            <a:prstGeom prst="rect">
              <a:avLst/>
            </a:prstGeom>
            <a:noFill/>
            <a:ln>
              <a:noFill/>
            </a:ln>
          </p:spPr>
        </p:pic>
      </p:grpSp>
      <p:grpSp>
        <p:nvGrpSpPr>
          <p:cNvPr id="927" name="Google Shape;927;p25"/>
          <p:cNvGrpSpPr/>
          <p:nvPr/>
        </p:nvGrpSpPr>
        <p:grpSpPr>
          <a:xfrm>
            <a:off x="5738410" y="-1366628"/>
            <a:ext cx="6886525" cy="7987501"/>
            <a:chOff x="5082600" y="539500"/>
            <a:chExt cx="3437076" cy="3986575"/>
          </a:xfrm>
        </p:grpSpPr>
        <p:grpSp>
          <p:nvGrpSpPr>
            <p:cNvPr id="928" name="Google Shape;928;p25"/>
            <p:cNvGrpSpPr/>
            <p:nvPr/>
          </p:nvGrpSpPr>
          <p:grpSpPr>
            <a:xfrm>
              <a:off x="5082600" y="539500"/>
              <a:ext cx="3437076" cy="3971150"/>
              <a:chOff x="5082600" y="539500"/>
              <a:chExt cx="3437076" cy="3971150"/>
            </a:xfrm>
          </p:grpSpPr>
          <p:grpSp>
            <p:nvGrpSpPr>
              <p:cNvPr id="929" name="Google Shape;929;p25"/>
              <p:cNvGrpSpPr/>
              <p:nvPr/>
            </p:nvGrpSpPr>
            <p:grpSpPr>
              <a:xfrm>
                <a:off x="5082600" y="539500"/>
                <a:ext cx="3437076" cy="3971150"/>
                <a:chOff x="2222725" y="1095600"/>
                <a:chExt cx="3437076" cy="3971150"/>
              </a:xfrm>
            </p:grpSpPr>
            <p:sp>
              <p:nvSpPr>
                <p:cNvPr id="930" name="Google Shape;930;p25"/>
                <p:cNvSpPr/>
                <p:nvPr/>
              </p:nvSpPr>
              <p:spPr>
                <a:xfrm>
                  <a:off x="4092850" y="2165975"/>
                  <a:ext cx="1491700" cy="782350"/>
                </a:xfrm>
                <a:custGeom>
                  <a:avLst/>
                  <a:gdLst/>
                  <a:ahLst/>
                  <a:cxnLst/>
                  <a:rect l="l" t="t" r="r" b="b"/>
                  <a:pathLst>
                    <a:path w="59668" h="31294" extrusionOk="0">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1" name="Google Shape;931;p25"/>
                <p:cNvSpPr/>
                <p:nvPr/>
              </p:nvSpPr>
              <p:spPr>
                <a:xfrm>
                  <a:off x="5573740" y="2144262"/>
                  <a:ext cx="79675" cy="61800"/>
                </a:xfrm>
                <a:custGeom>
                  <a:avLst/>
                  <a:gdLst/>
                  <a:ahLst/>
                  <a:cxnLst/>
                  <a:rect l="l" t="t" r="r" b="b"/>
                  <a:pathLst>
                    <a:path w="3187" h="2472" extrusionOk="0">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2" name="Google Shape;932;p25"/>
                <p:cNvSpPr/>
                <p:nvPr/>
              </p:nvSpPr>
              <p:spPr>
                <a:xfrm>
                  <a:off x="4555825" y="3173100"/>
                  <a:ext cx="1036900" cy="18625"/>
                </a:xfrm>
                <a:custGeom>
                  <a:avLst/>
                  <a:gdLst/>
                  <a:ahLst/>
                  <a:cxnLst/>
                  <a:rect l="l" t="t" r="r" b="b"/>
                  <a:pathLst>
                    <a:path w="41476" h="745" extrusionOk="0">
                      <a:moveTo>
                        <a:pt x="1" y="745"/>
                      </a:moveTo>
                      <a:lnTo>
                        <a:pt x="41476" y="745"/>
                      </a:lnTo>
                      <a:lnTo>
                        <a:pt x="4147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3" name="Google Shape;933;p25"/>
                <p:cNvSpPr/>
                <p:nvPr/>
              </p:nvSpPr>
              <p:spPr>
                <a:xfrm>
                  <a:off x="2566175" y="1566775"/>
                  <a:ext cx="1329425" cy="1247575"/>
                </a:xfrm>
                <a:custGeom>
                  <a:avLst/>
                  <a:gdLst/>
                  <a:ahLst/>
                  <a:cxnLst/>
                  <a:rect l="l" t="t" r="r" b="b"/>
                  <a:pathLst>
                    <a:path w="53177" h="49903" extrusionOk="0">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4" name="Google Shape;934;p25"/>
                <p:cNvSpPr/>
                <p:nvPr/>
              </p:nvSpPr>
              <p:spPr>
                <a:xfrm>
                  <a:off x="4065300" y="3514000"/>
                  <a:ext cx="18625" cy="1367400"/>
                </a:xfrm>
                <a:custGeom>
                  <a:avLst/>
                  <a:gdLst/>
                  <a:ahLst/>
                  <a:cxnLst/>
                  <a:rect l="l" t="t" r="r" b="b"/>
                  <a:pathLst>
                    <a:path w="745" h="54696" extrusionOk="0">
                      <a:moveTo>
                        <a:pt x="0" y="54696"/>
                      </a:moveTo>
                      <a:lnTo>
                        <a:pt x="745" y="54696"/>
                      </a:lnTo>
                      <a:lnTo>
                        <a:pt x="745"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5" name="Google Shape;935;p25"/>
                <p:cNvSpPr/>
                <p:nvPr/>
              </p:nvSpPr>
              <p:spPr>
                <a:xfrm>
                  <a:off x="3898575" y="3514000"/>
                  <a:ext cx="18625" cy="1552750"/>
                </a:xfrm>
                <a:custGeom>
                  <a:avLst/>
                  <a:gdLst/>
                  <a:ahLst/>
                  <a:cxnLst/>
                  <a:rect l="l" t="t" r="r" b="b"/>
                  <a:pathLst>
                    <a:path w="745" h="62110" extrusionOk="0">
                      <a:moveTo>
                        <a:pt x="0" y="62109"/>
                      </a:moveTo>
                      <a:lnTo>
                        <a:pt x="744" y="62109"/>
                      </a:lnTo>
                      <a:lnTo>
                        <a:pt x="744"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6" name="Google Shape;936;p25"/>
                <p:cNvSpPr/>
                <p:nvPr/>
              </p:nvSpPr>
              <p:spPr>
                <a:xfrm>
                  <a:off x="4202250" y="3313025"/>
                  <a:ext cx="1217800" cy="1383025"/>
                </a:xfrm>
                <a:custGeom>
                  <a:avLst/>
                  <a:gdLst/>
                  <a:ahLst/>
                  <a:cxnLst/>
                  <a:rect l="l" t="t" r="r" b="b"/>
                  <a:pathLst>
                    <a:path w="48712" h="55321" extrusionOk="0">
                      <a:moveTo>
                        <a:pt x="1" y="1"/>
                      </a:moveTo>
                      <a:lnTo>
                        <a:pt x="1" y="37457"/>
                      </a:lnTo>
                      <a:lnTo>
                        <a:pt x="47967" y="37457"/>
                      </a:lnTo>
                      <a:lnTo>
                        <a:pt x="47967" y="55321"/>
                      </a:lnTo>
                      <a:lnTo>
                        <a:pt x="48711" y="55321"/>
                      </a:lnTo>
                      <a:lnTo>
                        <a:pt x="48711" y="36712"/>
                      </a:lnTo>
                      <a:lnTo>
                        <a:pt x="745" y="36712"/>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7" name="Google Shape;937;p25"/>
                <p:cNvSpPr/>
                <p:nvPr/>
              </p:nvSpPr>
              <p:spPr>
                <a:xfrm>
                  <a:off x="2822225" y="3313025"/>
                  <a:ext cx="943875" cy="564250"/>
                </a:xfrm>
                <a:custGeom>
                  <a:avLst/>
                  <a:gdLst/>
                  <a:ahLst/>
                  <a:cxnLst/>
                  <a:rect l="l" t="t" r="r" b="b"/>
                  <a:pathLst>
                    <a:path w="37755" h="22570" extrusionOk="0">
                      <a:moveTo>
                        <a:pt x="37010" y="1"/>
                      </a:moveTo>
                      <a:lnTo>
                        <a:pt x="37010" y="21825"/>
                      </a:lnTo>
                      <a:lnTo>
                        <a:pt x="1" y="21825"/>
                      </a:lnTo>
                      <a:lnTo>
                        <a:pt x="1" y="22570"/>
                      </a:lnTo>
                      <a:lnTo>
                        <a:pt x="37754" y="22570"/>
                      </a:lnTo>
                      <a:lnTo>
                        <a:pt x="37754"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8" name="Google Shape;938;p25"/>
                <p:cNvSpPr/>
                <p:nvPr/>
              </p:nvSpPr>
              <p:spPr>
                <a:xfrm>
                  <a:off x="3932800" y="1126125"/>
                  <a:ext cx="282875" cy="1506600"/>
                </a:xfrm>
                <a:custGeom>
                  <a:avLst/>
                  <a:gdLst/>
                  <a:ahLst/>
                  <a:cxnLst/>
                  <a:rect l="l" t="t" r="r" b="b"/>
                  <a:pathLst>
                    <a:path w="11315" h="60264" extrusionOk="0">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9" name="Google Shape;939;p25"/>
                <p:cNvSpPr/>
                <p:nvPr/>
              </p:nvSpPr>
              <p:spPr>
                <a:xfrm>
                  <a:off x="3747450" y="4004525"/>
                  <a:ext cx="18650" cy="640925"/>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0" name="Google Shape;940;p25"/>
                <p:cNvSpPr/>
                <p:nvPr/>
              </p:nvSpPr>
              <p:spPr>
                <a:xfrm>
                  <a:off x="4359325" y="3514000"/>
                  <a:ext cx="646100" cy="305225"/>
                </a:xfrm>
                <a:custGeom>
                  <a:avLst/>
                  <a:gdLst/>
                  <a:ahLst/>
                  <a:cxnLst/>
                  <a:rect l="l" t="t" r="r" b="b"/>
                  <a:pathLst>
                    <a:path w="25844" h="12209" extrusionOk="0">
                      <a:moveTo>
                        <a:pt x="0" y="1"/>
                      </a:moveTo>
                      <a:lnTo>
                        <a:pt x="0" y="12208"/>
                      </a:lnTo>
                      <a:lnTo>
                        <a:pt x="25844" y="12208"/>
                      </a:lnTo>
                      <a:lnTo>
                        <a:pt x="25844" y="11464"/>
                      </a:lnTo>
                      <a:lnTo>
                        <a:pt x="745" y="11464"/>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1" name="Google Shape;941;p25"/>
                <p:cNvSpPr/>
                <p:nvPr/>
              </p:nvSpPr>
              <p:spPr>
                <a:xfrm>
                  <a:off x="2265150" y="2795700"/>
                  <a:ext cx="1434044" cy="206225"/>
                </a:xfrm>
                <a:custGeom>
                  <a:avLst/>
                  <a:gdLst/>
                  <a:ahLst/>
                  <a:cxnLst/>
                  <a:rect l="l" t="t" r="r" b="b"/>
                  <a:pathLst>
                    <a:path w="78902" h="8249" extrusionOk="0">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2" name="Google Shape;942;p25"/>
                <p:cNvSpPr/>
                <p:nvPr/>
              </p:nvSpPr>
              <p:spPr>
                <a:xfrm>
                  <a:off x="4164300" y="1513925"/>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3" name="Google Shape;943;p25"/>
                <p:cNvSpPr/>
                <p:nvPr/>
              </p:nvSpPr>
              <p:spPr>
                <a:xfrm>
                  <a:off x="3903775" y="1095600"/>
                  <a:ext cx="80425" cy="61800"/>
                </a:xfrm>
                <a:custGeom>
                  <a:avLst/>
                  <a:gdLst/>
                  <a:ahLst/>
                  <a:cxnLst/>
                  <a:rect l="l" t="t" r="r" b="b"/>
                  <a:pathLst>
                    <a:path w="3217" h="2472" extrusionOk="0">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4" name="Google Shape;944;p25"/>
                <p:cNvSpPr/>
                <p:nvPr/>
              </p:nvSpPr>
              <p:spPr>
                <a:xfrm>
                  <a:off x="2526725" y="1542225"/>
                  <a:ext cx="80425" cy="61800"/>
                </a:xfrm>
                <a:custGeom>
                  <a:avLst/>
                  <a:gdLst/>
                  <a:ahLst/>
                  <a:cxnLst/>
                  <a:rect l="l" t="t" r="r" b="b"/>
                  <a:pathLst>
                    <a:path w="3217" h="2472" extrusionOk="0">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5" name="Google Shape;945;p25"/>
                <p:cNvSpPr/>
                <p:nvPr/>
              </p:nvSpPr>
              <p:spPr>
                <a:xfrm>
                  <a:off x="2222725" y="2779325"/>
                  <a:ext cx="80425" cy="62550"/>
                </a:xfrm>
                <a:custGeom>
                  <a:avLst/>
                  <a:gdLst/>
                  <a:ahLst/>
                  <a:cxnLst/>
                  <a:rect l="l" t="t" r="r" b="b"/>
                  <a:pathLst>
                    <a:path w="3217" h="2502" extrusionOk="0">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6" name="Google Shape;946;p25"/>
                <p:cNvSpPr/>
                <p:nvPr/>
              </p:nvSpPr>
              <p:spPr>
                <a:xfrm>
                  <a:off x="2757698" y="3840025"/>
                  <a:ext cx="80425" cy="62550"/>
                </a:xfrm>
                <a:custGeom>
                  <a:avLst/>
                  <a:gdLst/>
                  <a:ahLst/>
                  <a:cxnLst/>
                  <a:rect l="l" t="t" r="r" b="b"/>
                  <a:pathLst>
                    <a:path w="3217"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7" name="Google Shape;947;p25"/>
                <p:cNvSpPr/>
                <p:nvPr/>
              </p:nvSpPr>
              <p:spPr>
                <a:xfrm>
                  <a:off x="3716561" y="4639906"/>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8" name="Google Shape;948;p25"/>
                <p:cNvSpPr/>
                <p:nvPr/>
              </p:nvSpPr>
              <p:spPr>
                <a:xfrm>
                  <a:off x="3716579" y="3947448"/>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9" name="Google Shape;949;p25"/>
                <p:cNvSpPr/>
                <p:nvPr/>
              </p:nvSpPr>
              <p:spPr>
                <a:xfrm>
                  <a:off x="4034025" y="4848625"/>
                  <a:ext cx="80425" cy="61800"/>
                </a:xfrm>
                <a:custGeom>
                  <a:avLst/>
                  <a:gdLst/>
                  <a:ahLst/>
                  <a:cxnLst/>
                  <a:rect l="l" t="t" r="r" b="b"/>
                  <a:pathLst>
                    <a:path w="3217" h="2472" extrusionOk="0">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0" name="Google Shape;950;p25"/>
                <p:cNvSpPr/>
                <p:nvPr/>
              </p:nvSpPr>
              <p:spPr>
                <a:xfrm>
                  <a:off x="5371216" y="4691404"/>
                  <a:ext cx="79675" cy="61800"/>
                </a:xfrm>
                <a:custGeom>
                  <a:avLst/>
                  <a:gdLst/>
                  <a:ahLst/>
                  <a:cxnLst/>
                  <a:rect l="l" t="t" r="r" b="b"/>
                  <a:pathLst>
                    <a:path w="3187" h="2472" extrusionOk="0">
                      <a:moveTo>
                        <a:pt x="1609" y="2472"/>
                      </a:moveTo>
                      <a:cubicBezTo>
                        <a:pt x="3187" y="2472"/>
                        <a:pt x="318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1" name="Google Shape;951;p25"/>
                <p:cNvSpPr/>
                <p:nvPr/>
              </p:nvSpPr>
              <p:spPr>
                <a:xfrm>
                  <a:off x="4982761" y="3778219"/>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2" name="Google Shape;952;p25"/>
                <p:cNvSpPr/>
                <p:nvPr/>
              </p:nvSpPr>
              <p:spPr>
                <a:xfrm>
                  <a:off x="5580126" y="3151513"/>
                  <a:ext cx="79675" cy="61800"/>
                </a:xfrm>
                <a:custGeom>
                  <a:avLst/>
                  <a:gdLst/>
                  <a:ahLst/>
                  <a:cxnLst/>
                  <a:rect l="l" t="t" r="r" b="b"/>
                  <a:pathLst>
                    <a:path w="3187" h="2472" extrusionOk="0">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3" name="Google Shape;953;p25"/>
                <p:cNvSpPr/>
                <p:nvPr/>
              </p:nvSpPr>
              <p:spPr>
                <a:xfrm>
                  <a:off x="2566175" y="3254975"/>
                  <a:ext cx="1191725" cy="18625"/>
                </a:xfrm>
                <a:custGeom>
                  <a:avLst/>
                  <a:gdLst/>
                  <a:ahLst/>
                  <a:cxnLst/>
                  <a:rect l="l" t="t" r="r" b="b"/>
                  <a:pathLst>
                    <a:path w="47669" h="745" extrusionOk="0">
                      <a:moveTo>
                        <a:pt x="1" y="745"/>
                      </a:moveTo>
                      <a:lnTo>
                        <a:pt x="47669" y="745"/>
                      </a:lnTo>
                      <a:lnTo>
                        <a:pt x="47669"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4" name="Google Shape;954;p25"/>
                <p:cNvSpPr/>
                <p:nvPr/>
              </p:nvSpPr>
              <p:spPr>
                <a:xfrm>
                  <a:off x="4648125" y="3542300"/>
                  <a:ext cx="357300" cy="18625"/>
                </a:xfrm>
                <a:custGeom>
                  <a:avLst/>
                  <a:gdLst/>
                  <a:ahLst/>
                  <a:cxnLst/>
                  <a:rect l="l" t="t" r="r" b="b"/>
                  <a:pathLst>
                    <a:path w="14292" h="745" extrusionOk="0">
                      <a:moveTo>
                        <a:pt x="1" y="745"/>
                      </a:moveTo>
                      <a:lnTo>
                        <a:pt x="14292" y="745"/>
                      </a:lnTo>
                      <a:lnTo>
                        <a:pt x="14292"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5" name="Google Shape;955;p25"/>
                <p:cNvSpPr/>
                <p:nvPr/>
              </p:nvSpPr>
              <p:spPr>
                <a:xfrm>
                  <a:off x="4523075" y="1163350"/>
                  <a:ext cx="223325" cy="1721700"/>
                </a:xfrm>
                <a:custGeom>
                  <a:avLst/>
                  <a:gdLst/>
                  <a:ahLst/>
                  <a:cxnLst/>
                  <a:rect l="l" t="t" r="r" b="b"/>
                  <a:pathLst>
                    <a:path w="8933" h="68868" extrusionOk="0">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6" name="Google Shape;956;p25"/>
                <p:cNvSpPr/>
                <p:nvPr/>
              </p:nvSpPr>
              <p:spPr>
                <a:xfrm>
                  <a:off x="3066375" y="3542300"/>
                  <a:ext cx="279175" cy="18625"/>
                </a:xfrm>
                <a:custGeom>
                  <a:avLst/>
                  <a:gdLst/>
                  <a:ahLst/>
                  <a:cxnLst/>
                  <a:rect l="l" t="t" r="r" b="b"/>
                  <a:pathLst>
                    <a:path w="11167" h="745" extrusionOk="0">
                      <a:moveTo>
                        <a:pt x="1" y="745"/>
                      </a:moveTo>
                      <a:lnTo>
                        <a:pt x="11166" y="745"/>
                      </a:lnTo>
                      <a:lnTo>
                        <a:pt x="1116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7" name="Google Shape;957;p25"/>
                <p:cNvSpPr/>
                <p:nvPr/>
              </p:nvSpPr>
              <p:spPr>
                <a:xfrm>
                  <a:off x="3583700" y="1575725"/>
                  <a:ext cx="18650" cy="614850"/>
                </a:xfrm>
                <a:custGeom>
                  <a:avLst/>
                  <a:gdLst/>
                  <a:ahLst/>
                  <a:cxnLst/>
                  <a:rect l="l" t="t" r="r" b="b"/>
                  <a:pathLst>
                    <a:path w="746" h="24594" extrusionOk="0">
                      <a:moveTo>
                        <a:pt x="1" y="24593"/>
                      </a:moveTo>
                      <a:lnTo>
                        <a:pt x="745" y="24593"/>
                      </a:lnTo>
                      <a:lnTo>
                        <a:pt x="745"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8" name="Google Shape;958;p25"/>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9" name="Google Shape;959;p25"/>
                <p:cNvSpPr/>
                <p:nvPr/>
              </p:nvSpPr>
              <p:spPr>
                <a:xfrm>
                  <a:off x="5064950" y="1507225"/>
                  <a:ext cx="18650" cy="375925"/>
                </a:xfrm>
                <a:custGeom>
                  <a:avLst/>
                  <a:gdLst/>
                  <a:ahLst/>
                  <a:cxnLst/>
                  <a:rect l="l" t="t" r="r" b="b"/>
                  <a:pathLst>
                    <a:path w="746" h="15037" extrusionOk="0">
                      <a:moveTo>
                        <a:pt x="1" y="15037"/>
                      </a:moveTo>
                      <a:lnTo>
                        <a:pt x="745" y="15037"/>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0" name="Google Shape;960;p25"/>
                <p:cNvSpPr/>
                <p:nvPr/>
              </p:nvSpPr>
              <p:spPr>
                <a:xfrm>
                  <a:off x="4695025" y="1132825"/>
                  <a:ext cx="79675" cy="61800"/>
                </a:xfrm>
                <a:custGeom>
                  <a:avLst/>
                  <a:gdLst/>
                  <a:ahLst/>
                  <a:cxnLst/>
                  <a:rect l="l" t="t" r="r" b="b"/>
                  <a:pathLst>
                    <a:path w="3187" h="2472" extrusionOk="0">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1" name="Google Shape;961;p25"/>
                <p:cNvSpPr/>
                <p:nvPr/>
              </p:nvSpPr>
              <p:spPr>
                <a:xfrm>
                  <a:off x="5034064" y="1879391"/>
                  <a:ext cx="80425" cy="61800"/>
                </a:xfrm>
                <a:custGeom>
                  <a:avLst/>
                  <a:gdLst/>
                  <a:ahLst/>
                  <a:cxnLst/>
                  <a:rect l="l" t="t" r="r" b="b"/>
                  <a:pathLst>
                    <a:path w="3217" h="2472" extrusionOk="0">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2" name="Google Shape;962;p25"/>
                <p:cNvSpPr/>
                <p:nvPr/>
              </p:nvSpPr>
              <p:spPr>
                <a:xfrm>
                  <a:off x="5034072" y="1452088"/>
                  <a:ext cx="80425" cy="61825"/>
                </a:xfrm>
                <a:custGeom>
                  <a:avLst/>
                  <a:gdLst/>
                  <a:ahLst/>
                  <a:cxnLst/>
                  <a:rect l="l" t="t" r="r" b="b"/>
                  <a:pathLst>
                    <a:path w="3217" h="2473" extrusionOk="0">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3" name="Google Shape;963;p25"/>
                <p:cNvSpPr/>
                <p:nvPr/>
              </p:nvSpPr>
              <p:spPr>
                <a:xfrm>
                  <a:off x="4982761" y="3520713"/>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4" name="Google Shape;964;p25"/>
                <p:cNvSpPr/>
                <p:nvPr/>
              </p:nvSpPr>
              <p:spPr>
                <a:xfrm>
                  <a:off x="4614625" y="3520700"/>
                  <a:ext cx="79675" cy="62550"/>
                </a:xfrm>
                <a:custGeom>
                  <a:avLst/>
                  <a:gdLst/>
                  <a:ahLst/>
                  <a:cxnLst/>
                  <a:rect l="l" t="t" r="r" b="b"/>
                  <a:pathLst>
                    <a:path w="3187" h="2502" extrusionOk="0">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5" name="Google Shape;965;p25"/>
                <p:cNvSpPr/>
                <p:nvPr/>
              </p:nvSpPr>
              <p:spPr>
                <a:xfrm>
                  <a:off x="3330849" y="3520342"/>
                  <a:ext cx="79675" cy="62550"/>
                </a:xfrm>
                <a:custGeom>
                  <a:avLst/>
                  <a:gdLst/>
                  <a:ahLst/>
                  <a:cxnLst/>
                  <a:rect l="l" t="t" r="r" b="b"/>
                  <a:pathLst>
                    <a:path w="3187" h="2502" extrusionOk="0">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6" name="Google Shape;966;p25"/>
                <p:cNvSpPr/>
                <p:nvPr/>
              </p:nvSpPr>
              <p:spPr>
                <a:xfrm>
                  <a:off x="3004169" y="3526648"/>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7" name="Google Shape;967;p25"/>
                <p:cNvSpPr/>
                <p:nvPr/>
              </p:nvSpPr>
              <p:spPr>
                <a:xfrm>
                  <a:off x="2530450" y="3238600"/>
                  <a:ext cx="79675" cy="61800"/>
                </a:xfrm>
                <a:custGeom>
                  <a:avLst/>
                  <a:gdLst/>
                  <a:ahLst/>
                  <a:cxnLst/>
                  <a:rect l="l" t="t" r="r" b="b"/>
                  <a:pathLst>
                    <a:path w="3187" h="2472" extrusionOk="0">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8" name="Google Shape;968;p25"/>
                <p:cNvSpPr/>
                <p:nvPr/>
              </p:nvSpPr>
              <p:spPr>
                <a:xfrm>
                  <a:off x="3552074" y="2254195"/>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9" name="Google Shape;969;p25"/>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0" name="Google Shape;970;p25"/>
                <p:cNvSpPr/>
                <p:nvPr/>
              </p:nvSpPr>
              <p:spPr>
                <a:xfrm>
                  <a:off x="3555425" y="1542225"/>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1" name="Google Shape;971;p25"/>
                <p:cNvSpPr/>
                <p:nvPr/>
              </p:nvSpPr>
              <p:spPr>
                <a:xfrm>
                  <a:off x="3551700" y="2185498"/>
                  <a:ext cx="80425" cy="61800"/>
                </a:xfrm>
                <a:custGeom>
                  <a:avLst/>
                  <a:gdLst/>
                  <a:ahLst/>
                  <a:cxnLst/>
                  <a:rect l="l" t="t" r="r" b="b"/>
                  <a:pathLst>
                    <a:path w="3217" h="2472" extrusionOk="0">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72" name="Google Shape;972;p25"/>
              <p:cNvGrpSpPr/>
              <p:nvPr/>
            </p:nvGrpSpPr>
            <p:grpSpPr>
              <a:xfrm>
                <a:off x="5410000" y="3637511"/>
                <a:ext cx="1017675" cy="63064"/>
                <a:chOff x="2617250" y="2254786"/>
                <a:chExt cx="1017675" cy="63064"/>
              </a:xfrm>
            </p:grpSpPr>
            <p:sp>
              <p:nvSpPr>
                <p:cNvPr id="973" name="Google Shape;973;p25"/>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4" name="Google Shape;974;p25"/>
                <p:cNvSpPr/>
                <p:nvPr/>
              </p:nvSpPr>
              <p:spPr>
                <a:xfrm>
                  <a:off x="3555250" y="2254786"/>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5" name="Google Shape;975;p25"/>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976" name="Google Shape;976;p25"/>
            <p:cNvSpPr/>
            <p:nvPr/>
          </p:nvSpPr>
          <p:spPr>
            <a:xfrm>
              <a:off x="6728750" y="4464275"/>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6651702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Title and text 6">
  <p:cSld name="Title and text 6">
    <p:spTree>
      <p:nvGrpSpPr>
        <p:cNvPr id="1" name="Shape 977"/>
        <p:cNvGrpSpPr/>
        <p:nvPr/>
      </p:nvGrpSpPr>
      <p:grpSpPr>
        <a:xfrm>
          <a:off x="0" y="0"/>
          <a:ext cx="0" cy="0"/>
          <a:chOff x="0" y="0"/>
          <a:chExt cx="0" cy="0"/>
        </a:xfrm>
      </p:grpSpPr>
      <p:sp>
        <p:nvSpPr>
          <p:cNvPr id="978" name="Google Shape;978;p26"/>
          <p:cNvSpPr txBox="1">
            <a:spLocks noGrp="1"/>
          </p:cNvSpPr>
          <p:nvPr>
            <p:ph type="title"/>
          </p:nvPr>
        </p:nvSpPr>
        <p:spPr>
          <a:xfrm>
            <a:off x="6695351" y="2292633"/>
            <a:ext cx="3229600" cy="637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979" name="Google Shape;979;p26"/>
          <p:cNvSpPr txBox="1">
            <a:spLocks noGrp="1"/>
          </p:cNvSpPr>
          <p:nvPr>
            <p:ph type="subTitle" idx="1"/>
          </p:nvPr>
        </p:nvSpPr>
        <p:spPr>
          <a:xfrm>
            <a:off x="6695351" y="3136833"/>
            <a:ext cx="3229600" cy="173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grpSp>
        <p:nvGrpSpPr>
          <p:cNvPr id="980" name="Google Shape;980;p26"/>
          <p:cNvGrpSpPr/>
          <p:nvPr/>
        </p:nvGrpSpPr>
        <p:grpSpPr>
          <a:xfrm>
            <a:off x="-257666" y="-688299"/>
            <a:ext cx="12193097" cy="9121817"/>
            <a:chOff x="-193250" y="-516225"/>
            <a:chExt cx="9144823" cy="6841363"/>
          </a:xfrm>
        </p:grpSpPr>
        <p:pic>
          <p:nvPicPr>
            <p:cNvPr id="981" name="Google Shape;981;p26"/>
            <p:cNvPicPr preferRelativeResize="0"/>
            <p:nvPr/>
          </p:nvPicPr>
          <p:blipFill>
            <a:blip r:embed="rId2">
              <a:alphaModFix amt="30000"/>
            </a:blip>
            <a:stretch>
              <a:fillRect/>
            </a:stretch>
          </p:blipFill>
          <p:spPr>
            <a:xfrm>
              <a:off x="-193250" y="2968712"/>
              <a:ext cx="4162851" cy="3356425"/>
            </a:xfrm>
            <a:prstGeom prst="rect">
              <a:avLst/>
            </a:prstGeom>
            <a:noFill/>
            <a:ln>
              <a:noFill/>
            </a:ln>
          </p:spPr>
        </p:pic>
        <p:pic>
          <p:nvPicPr>
            <p:cNvPr id="982" name="Google Shape;982;p26"/>
            <p:cNvPicPr preferRelativeResize="0"/>
            <p:nvPr/>
          </p:nvPicPr>
          <p:blipFill>
            <a:blip r:embed="rId3">
              <a:alphaModFix amt="30000"/>
            </a:blip>
            <a:stretch>
              <a:fillRect/>
            </a:stretch>
          </p:blipFill>
          <p:spPr>
            <a:xfrm>
              <a:off x="4460415" y="-516225"/>
              <a:ext cx="4403759" cy="2058350"/>
            </a:xfrm>
            <a:prstGeom prst="rect">
              <a:avLst/>
            </a:prstGeom>
            <a:noFill/>
            <a:ln>
              <a:noFill/>
            </a:ln>
          </p:spPr>
        </p:pic>
        <p:pic>
          <p:nvPicPr>
            <p:cNvPr id="983" name="Google Shape;983;p26"/>
            <p:cNvPicPr preferRelativeResize="0"/>
            <p:nvPr/>
          </p:nvPicPr>
          <p:blipFill>
            <a:blip r:embed="rId4">
              <a:alphaModFix amt="30000"/>
            </a:blip>
            <a:stretch>
              <a:fillRect/>
            </a:stretch>
          </p:blipFill>
          <p:spPr>
            <a:xfrm rot="5400000">
              <a:off x="138350" y="-415500"/>
              <a:ext cx="2480650" cy="2827851"/>
            </a:xfrm>
            <a:prstGeom prst="rect">
              <a:avLst/>
            </a:prstGeom>
            <a:noFill/>
            <a:ln>
              <a:noFill/>
            </a:ln>
          </p:spPr>
        </p:pic>
        <p:pic>
          <p:nvPicPr>
            <p:cNvPr id="984" name="Google Shape;984;p26"/>
            <p:cNvPicPr preferRelativeResize="0"/>
            <p:nvPr/>
          </p:nvPicPr>
          <p:blipFill>
            <a:blip r:embed="rId5">
              <a:alphaModFix amt="30000"/>
            </a:blip>
            <a:stretch>
              <a:fillRect/>
            </a:stretch>
          </p:blipFill>
          <p:spPr>
            <a:xfrm>
              <a:off x="3808375" y="2154920"/>
              <a:ext cx="5143199" cy="2562174"/>
            </a:xfrm>
            <a:prstGeom prst="rect">
              <a:avLst/>
            </a:prstGeom>
            <a:noFill/>
            <a:ln>
              <a:noFill/>
            </a:ln>
          </p:spPr>
        </p:pic>
      </p:grpSp>
      <p:grpSp>
        <p:nvGrpSpPr>
          <p:cNvPr id="985" name="Google Shape;985;p26"/>
          <p:cNvGrpSpPr/>
          <p:nvPr/>
        </p:nvGrpSpPr>
        <p:grpSpPr>
          <a:xfrm flipH="1">
            <a:off x="-2017557" y="-1937561"/>
            <a:ext cx="6886525" cy="7987501"/>
            <a:chOff x="5082600" y="539500"/>
            <a:chExt cx="3437076" cy="3986575"/>
          </a:xfrm>
        </p:grpSpPr>
        <p:grpSp>
          <p:nvGrpSpPr>
            <p:cNvPr id="986" name="Google Shape;986;p26"/>
            <p:cNvGrpSpPr/>
            <p:nvPr/>
          </p:nvGrpSpPr>
          <p:grpSpPr>
            <a:xfrm>
              <a:off x="5082600" y="539500"/>
              <a:ext cx="3437076" cy="3971150"/>
              <a:chOff x="5082600" y="539500"/>
              <a:chExt cx="3437076" cy="3971150"/>
            </a:xfrm>
          </p:grpSpPr>
          <p:grpSp>
            <p:nvGrpSpPr>
              <p:cNvPr id="987" name="Google Shape;987;p26"/>
              <p:cNvGrpSpPr/>
              <p:nvPr/>
            </p:nvGrpSpPr>
            <p:grpSpPr>
              <a:xfrm>
                <a:off x="5082600" y="539500"/>
                <a:ext cx="3437076" cy="3971150"/>
                <a:chOff x="2222725" y="1095600"/>
                <a:chExt cx="3437076" cy="3971150"/>
              </a:xfrm>
            </p:grpSpPr>
            <p:sp>
              <p:nvSpPr>
                <p:cNvPr id="988" name="Google Shape;988;p26"/>
                <p:cNvSpPr/>
                <p:nvPr/>
              </p:nvSpPr>
              <p:spPr>
                <a:xfrm>
                  <a:off x="4092850" y="2165975"/>
                  <a:ext cx="1491700" cy="782350"/>
                </a:xfrm>
                <a:custGeom>
                  <a:avLst/>
                  <a:gdLst/>
                  <a:ahLst/>
                  <a:cxnLst/>
                  <a:rect l="l" t="t" r="r" b="b"/>
                  <a:pathLst>
                    <a:path w="59668" h="31294" extrusionOk="0">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9" name="Google Shape;989;p26"/>
                <p:cNvSpPr/>
                <p:nvPr/>
              </p:nvSpPr>
              <p:spPr>
                <a:xfrm>
                  <a:off x="5573740" y="2144262"/>
                  <a:ext cx="79675" cy="61800"/>
                </a:xfrm>
                <a:custGeom>
                  <a:avLst/>
                  <a:gdLst/>
                  <a:ahLst/>
                  <a:cxnLst/>
                  <a:rect l="l" t="t" r="r" b="b"/>
                  <a:pathLst>
                    <a:path w="3187" h="2472" extrusionOk="0">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0" name="Google Shape;990;p26"/>
                <p:cNvSpPr/>
                <p:nvPr/>
              </p:nvSpPr>
              <p:spPr>
                <a:xfrm>
                  <a:off x="4555825" y="3173100"/>
                  <a:ext cx="1036900" cy="18625"/>
                </a:xfrm>
                <a:custGeom>
                  <a:avLst/>
                  <a:gdLst/>
                  <a:ahLst/>
                  <a:cxnLst/>
                  <a:rect l="l" t="t" r="r" b="b"/>
                  <a:pathLst>
                    <a:path w="41476" h="745" extrusionOk="0">
                      <a:moveTo>
                        <a:pt x="1" y="745"/>
                      </a:moveTo>
                      <a:lnTo>
                        <a:pt x="41476" y="745"/>
                      </a:lnTo>
                      <a:lnTo>
                        <a:pt x="4147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1" name="Google Shape;991;p26"/>
                <p:cNvSpPr/>
                <p:nvPr/>
              </p:nvSpPr>
              <p:spPr>
                <a:xfrm>
                  <a:off x="2566175" y="1566775"/>
                  <a:ext cx="1329425" cy="1247575"/>
                </a:xfrm>
                <a:custGeom>
                  <a:avLst/>
                  <a:gdLst/>
                  <a:ahLst/>
                  <a:cxnLst/>
                  <a:rect l="l" t="t" r="r" b="b"/>
                  <a:pathLst>
                    <a:path w="53177" h="49903" extrusionOk="0">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2" name="Google Shape;992;p26"/>
                <p:cNvSpPr/>
                <p:nvPr/>
              </p:nvSpPr>
              <p:spPr>
                <a:xfrm>
                  <a:off x="4065300" y="3514000"/>
                  <a:ext cx="18625" cy="1367400"/>
                </a:xfrm>
                <a:custGeom>
                  <a:avLst/>
                  <a:gdLst/>
                  <a:ahLst/>
                  <a:cxnLst/>
                  <a:rect l="l" t="t" r="r" b="b"/>
                  <a:pathLst>
                    <a:path w="745" h="54696" extrusionOk="0">
                      <a:moveTo>
                        <a:pt x="0" y="54696"/>
                      </a:moveTo>
                      <a:lnTo>
                        <a:pt x="745" y="54696"/>
                      </a:lnTo>
                      <a:lnTo>
                        <a:pt x="745"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3" name="Google Shape;993;p26"/>
                <p:cNvSpPr/>
                <p:nvPr/>
              </p:nvSpPr>
              <p:spPr>
                <a:xfrm>
                  <a:off x="3898575" y="3514000"/>
                  <a:ext cx="18625" cy="1552750"/>
                </a:xfrm>
                <a:custGeom>
                  <a:avLst/>
                  <a:gdLst/>
                  <a:ahLst/>
                  <a:cxnLst/>
                  <a:rect l="l" t="t" r="r" b="b"/>
                  <a:pathLst>
                    <a:path w="745" h="62110" extrusionOk="0">
                      <a:moveTo>
                        <a:pt x="0" y="62109"/>
                      </a:moveTo>
                      <a:lnTo>
                        <a:pt x="744" y="62109"/>
                      </a:lnTo>
                      <a:lnTo>
                        <a:pt x="744"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4" name="Google Shape;994;p26"/>
                <p:cNvSpPr/>
                <p:nvPr/>
              </p:nvSpPr>
              <p:spPr>
                <a:xfrm>
                  <a:off x="4202250" y="3313025"/>
                  <a:ext cx="1217800" cy="1383025"/>
                </a:xfrm>
                <a:custGeom>
                  <a:avLst/>
                  <a:gdLst/>
                  <a:ahLst/>
                  <a:cxnLst/>
                  <a:rect l="l" t="t" r="r" b="b"/>
                  <a:pathLst>
                    <a:path w="48712" h="55321" extrusionOk="0">
                      <a:moveTo>
                        <a:pt x="1" y="1"/>
                      </a:moveTo>
                      <a:lnTo>
                        <a:pt x="1" y="37457"/>
                      </a:lnTo>
                      <a:lnTo>
                        <a:pt x="47967" y="37457"/>
                      </a:lnTo>
                      <a:lnTo>
                        <a:pt x="47967" y="55321"/>
                      </a:lnTo>
                      <a:lnTo>
                        <a:pt x="48711" y="55321"/>
                      </a:lnTo>
                      <a:lnTo>
                        <a:pt x="48711" y="36712"/>
                      </a:lnTo>
                      <a:lnTo>
                        <a:pt x="745" y="36712"/>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5" name="Google Shape;995;p26"/>
                <p:cNvSpPr/>
                <p:nvPr/>
              </p:nvSpPr>
              <p:spPr>
                <a:xfrm>
                  <a:off x="2822225" y="3313025"/>
                  <a:ext cx="943875" cy="564250"/>
                </a:xfrm>
                <a:custGeom>
                  <a:avLst/>
                  <a:gdLst/>
                  <a:ahLst/>
                  <a:cxnLst/>
                  <a:rect l="l" t="t" r="r" b="b"/>
                  <a:pathLst>
                    <a:path w="37755" h="22570" extrusionOk="0">
                      <a:moveTo>
                        <a:pt x="37010" y="1"/>
                      </a:moveTo>
                      <a:lnTo>
                        <a:pt x="37010" y="21825"/>
                      </a:lnTo>
                      <a:lnTo>
                        <a:pt x="1" y="21825"/>
                      </a:lnTo>
                      <a:lnTo>
                        <a:pt x="1" y="22570"/>
                      </a:lnTo>
                      <a:lnTo>
                        <a:pt x="37754" y="22570"/>
                      </a:lnTo>
                      <a:lnTo>
                        <a:pt x="37754"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6" name="Google Shape;996;p26"/>
                <p:cNvSpPr/>
                <p:nvPr/>
              </p:nvSpPr>
              <p:spPr>
                <a:xfrm>
                  <a:off x="3932800" y="1126125"/>
                  <a:ext cx="282875" cy="1506600"/>
                </a:xfrm>
                <a:custGeom>
                  <a:avLst/>
                  <a:gdLst/>
                  <a:ahLst/>
                  <a:cxnLst/>
                  <a:rect l="l" t="t" r="r" b="b"/>
                  <a:pathLst>
                    <a:path w="11315" h="60264" extrusionOk="0">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7" name="Google Shape;997;p26"/>
                <p:cNvSpPr/>
                <p:nvPr/>
              </p:nvSpPr>
              <p:spPr>
                <a:xfrm>
                  <a:off x="3747450" y="4004525"/>
                  <a:ext cx="18650" cy="640925"/>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8" name="Google Shape;998;p26"/>
                <p:cNvSpPr/>
                <p:nvPr/>
              </p:nvSpPr>
              <p:spPr>
                <a:xfrm>
                  <a:off x="4359325" y="3514000"/>
                  <a:ext cx="646100" cy="305225"/>
                </a:xfrm>
                <a:custGeom>
                  <a:avLst/>
                  <a:gdLst/>
                  <a:ahLst/>
                  <a:cxnLst/>
                  <a:rect l="l" t="t" r="r" b="b"/>
                  <a:pathLst>
                    <a:path w="25844" h="12209" extrusionOk="0">
                      <a:moveTo>
                        <a:pt x="0" y="1"/>
                      </a:moveTo>
                      <a:lnTo>
                        <a:pt x="0" y="12208"/>
                      </a:lnTo>
                      <a:lnTo>
                        <a:pt x="25844" y="12208"/>
                      </a:lnTo>
                      <a:lnTo>
                        <a:pt x="25844" y="11464"/>
                      </a:lnTo>
                      <a:lnTo>
                        <a:pt x="745" y="11464"/>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9" name="Google Shape;999;p26"/>
                <p:cNvSpPr/>
                <p:nvPr/>
              </p:nvSpPr>
              <p:spPr>
                <a:xfrm>
                  <a:off x="2265150" y="2795700"/>
                  <a:ext cx="1434044" cy="206225"/>
                </a:xfrm>
                <a:custGeom>
                  <a:avLst/>
                  <a:gdLst/>
                  <a:ahLst/>
                  <a:cxnLst/>
                  <a:rect l="l" t="t" r="r" b="b"/>
                  <a:pathLst>
                    <a:path w="78902" h="8249" extrusionOk="0">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0" name="Google Shape;1000;p26"/>
                <p:cNvSpPr/>
                <p:nvPr/>
              </p:nvSpPr>
              <p:spPr>
                <a:xfrm>
                  <a:off x="4164300" y="1513925"/>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1" name="Google Shape;1001;p26"/>
                <p:cNvSpPr/>
                <p:nvPr/>
              </p:nvSpPr>
              <p:spPr>
                <a:xfrm>
                  <a:off x="3903775" y="1095600"/>
                  <a:ext cx="80425" cy="61800"/>
                </a:xfrm>
                <a:custGeom>
                  <a:avLst/>
                  <a:gdLst/>
                  <a:ahLst/>
                  <a:cxnLst/>
                  <a:rect l="l" t="t" r="r" b="b"/>
                  <a:pathLst>
                    <a:path w="3217" h="2472" extrusionOk="0">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2" name="Google Shape;1002;p26"/>
                <p:cNvSpPr/>
                <p:nvPr/>
              </p:nvSpPr>
              <p:spPr>
                <a:xfrm>
                  <a:off x="2526725" y="1542225"/>
                  <a:ext cx="80425" cy="61800"/>
                </a:xfrm>
                <a:custGeom>
                  <a:avLst/>
                  <a:gdLst/>
                  <a:ahLst/>
                  <a:cxnLst/>
                  <a:rect l="l" t="t" r="r" b="b"/>
                  <a:pathLst>
                    <a:path w="3217" h="2472" extrusionOk="0">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3" name="Google Shape;1003;p26"/>
                <p:cNvSpPr/>
                <p:nvPr/>
              </p:nvSpPr>
              <p:spPr>
                <a:xfrm>
                  <a:off x="2222725" y="2779325"/>
                  <a:ext cx="80425" cy="62550"/>
                </a:xfrm>
                <a:custGeom>
                  <a:avLst/>
                  <a:gdLst/>
                  <a:ahLst/>
                  <a:cxnLst/>
                  <a:rect l="l" t="t" r="r" b="b"/>
                  <a:pathLst>
                    <a:path w="3217" h="2502" extrusionOk="0">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4" name="Google Shape;1004;p26"/>
                <p:cNvSpPr/>
                <p:nvPr/>
              </p:nvSpPr>
              <p:spPr>
                <a:xfrm>
                  <a:off x="2757698" y="3840025"/>
                  <a:ext cx="80425" cy="62550"/>
                </a:xfrm>
                <a:custGeom>
                  <a:avLst/>
                  <a:gdLst/>
                  <a:ahLst/>
                  <a:cxnLst/>
                  <a:rect l="l" t="t" r="r" b="b"/>
                  <a:pathLst>
                    <a:path w="3217"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5" name="Google Shape;1005;p26"/>
                <p:cNvSpPr/>
                <p:nvPr/>
              </p:nvSpPr>
              <p:spPr>
                <a:xfrm>
                  <a:off x="3716561" y="4639906"/>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6" name="Google Shape;1006;p26"/>
                <p:cNvSpPr/>
                <p:nvPr/>
              </p:nvSpPr>
              <p:spPr>
                <a:xfrm>
                  <a:off x="3716579" y="3947448"/>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7" name="Google Shape;1007;p26"/>
                <p:cNvSpPr/>
                <p:nvPr/>
              </p:nvSpPr>
              <p:spPr>
                <a:xfrm>
                  <a:off x="4034025" y="4848625"/>
                  <a:ext cx="80425" cy="61800"/>
                </a:xfrm>
                <a:custGeom>
                  <a:avLst/>
                  <a:gdLst/>
                  <a:ahLst/>
                  <a:cxnLst/>
                  <a:rect l="l" t="t" r="r" b="b"/>
                  <a:pathLst>
                    <a:path w="3217" h="2472" extrusionOk="0">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8" name="Google Shape;1008;p26"/>
                <p:cNvSpPr/>
                <p:nvPr/>
              </p:nvSpPr>
              <p:spPr>
                <a:xfrm>
                  <a:off x="5371216" y="4691404"/>
                  <a:ext cx="79675" cy="61800"/>
                </a:xfrm>
                <a:custGeom>
                  <a:avLst/>
                  <a:gdLst/>
                  <a:ahLst/>
                  <a:cxnLst/>
                  <a:rect l="l" t="t" r="r" b="b"/>
                  <a:pathLst>
                    <a:path w="3187" h="2472" extrusionOk="0">
                      <a:moveTo>
                        <a:pt x="1609" y="2472"/>
                      </a:moveTo>
                      <a:cubicBezTo>
                        <a:pt x="3187" y="2472"/>
                        <a:pt x="318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9" name="Google Shape;1009;p26"/>
                <p:cNvSpPr/>
                <p:nvPr/>
              </p:nvSpPr>
              <p:spPr>
                <a:xfrm>
                  <a:off x="4982761" y="3778219"/>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0" name="Google Shape;1010;p26"/>
                <p:cNvSpPr/>
                <p:nvPr/>
              </p:nvSpPr>
              <p:spPr>
                <a:xfrm>
                  <a:off x="5580126" y="3151513"/>
                  <a:ext cx="79675" cy="61800"/>
                </a:xfrm>
                <a:custGeom>
                  <a:avLst/>
                  <a:gdLst/>
                  <a:ahLst/>
                  <a:cxnLst/>
                  <a:rect l="l" t="t" r="r" b="b"/>
                  <a:pathLst>
                    <a:path w="3187" h="2472" extrusionOk="0">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1" name="Google Shape;1011;p26"/>
                <p:cNvSpPr/>
                <p:nvPr/>
              </p:nvSpPr>
              <p:spPr>
                <a:xfrm>
                  <a:off x="2566175" y="3254975"/>
                  <a:ext cx="1191725" cy="18625"/>
                </a:xfrm>
                <a:custGeom>
                  <a:avLst/>
                  <a:gdLst/>
                  <a:ahLst/>
                  <a:cxnLst/>
                  <a:rect l="l" t="t" r="r" b="b"/>
                  <a:pathLst>
                    <a:path w="47669" h="745" extrusionOk="0">
                      <a:moveTo>
                        <a:pt x="1" y="745"/>
                      </a:moveTo>
                      <a:lnTo>
                        <a:pt x="47669" y="745"/>
                      </a:lnTo>
                      <a:lnTo>
                        <a:pt x="47669"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2" name="Google Shape;1012;p26"/>
                <p:cNvSpPr/>
                <p:nvPr/>
              </p:nvSpPr>
              <p:spPr>
                <a:xfrm>
                  <a:off x="4648125" y="3542300"/>
                  <a:ext cx="357300" cy="18625"/>
                </a:xfrm>
                <a:custGeom>
                  <a:avLst/>
                  <a:gdLst/>
                  <a:ahLst/>
                  <a:cxnLst/>
                  <a:rect l="l" t="t" r="r" b="b"/>
                  <a:pathLst>
                    <a:path w="14292" h="745" extrusionOk="0">
                      <a:moveTo>
                        <a:pt x="1" y="745"/>
                      </a:moveTo>
                      <a:lnTo>
                        <a:pt x="14292" y="745"/>
                      </a:lnTo>
                      <a:lnTo>
                        <a:pt x="14292"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3" name="Google Shape;1013;p26"/>
                <p:cNvSpPr/>
                <p:nvPr/>
              </p:nvSpPr>
              <p:spPr>
                <a:xfrm>
                  <a:off x="4523075" y="1163350"/>
                  <a:ext cx="223325" cy="1721700"/>
                </a:xfrm>
                <a:custGeom>
                  <a:avLst/>
                  <a:gdLst/>
                  <a:ahLst/>
                  <a:cxnLst/>
                  <a:rect l="l" t="t" r="r" b="b"/>
                  <a:pathLst>
                    <a:path w="8933" h="68868" extrusionOk="0">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4" name="Google Shape;1014;p26"/>
                <p:cNvSpPr/>
                <p:nvPr/>
              </p:nvSpPr>
              <p:spPr>
                <a:xfrm>
                  <a:off x="3066375" y="3542300"/>
                  <a:ext cx="279175" cy="18625"/>
                </a:xfrm>
                <a:custGeom>
                  <a:avLst/>
                  <a:gdLst/>
                  <a:ahLst/>
                  <a:cxnLst/>
                  <a:rect l="l" t="t" r="r" b="b"/>
                  <a:pathLst>
                    <a:path w="11167" h="745" extrusionOk="0">
                      <a:moveTo>
                        <a:pt x="1" y="745"/>
                      </a:moveTo>
                      <a:lnTo>
                        <a:pt x="11166" y="745"/>
                      </a:lnTo>
                      <a:lnTo>
                        <a:pt x="1116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5" name="Google Shape;1015;p26"/>
                <p:cNvSpPr/>
                <p:nvPr/>
              </p:nvSpPr>
              <p:spPr>
                <a:xfrm>
                  <a:off x="3583700" y="1575725"/>
                  <a:ext cx="18650" cy="614850"/>
                </a:xfrm>
                <a:custGeom>
                  <a:avLst/>
                  <a:gdLst/>
                  <a:ahLst/>
                  <a:cxnLst/>
                  <a:rect l="l" t="t" r="r" b="b"/>
                  <a:pathLst>
                    <a:path w="746" h="24594" extrusionOk="0">
                      <a:moveTo>
                        <a:pt x="1" y="24593"/>
                      </a:moveTo>
                      <a:lnTo>
                        <a:pt x="745" y="24593"/>
                      </a:lnTo>
                      <a:lnTo>
                        <a:pt x="745"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6" name="Google Shape;1016;p26"/>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7" name="Google Shape;1017;p26"/>
                <p:cNvSpPr/>
                <p:nvPr/>
              </p:nvSpPr>
              <p:spPr>
                <a:xfrm>
                  <a:off x="5064950" y="1507225"/>
                  <a:ext cx="18650" cy="375925"/>
                </a:xfrm>
                <a:custGeom>
                  <a:avLst/>
                  <a:gdLst/>
                  <a:ahLst/>
                  <a:cxnLst/>
                  <a:rect l="l" t="t" r="r" b="b"/>
                  <a:pathLst>
                    <a:path w="746" h="15037" extrusionOk="0">
                      <a:moveTo>
                        <a:pt x="1" y="15037"/>
                      </a:moveTo>
                      <a:lnTo>
                        <a:pt x="745" y="15037"/>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8" name="Google Shape;1018;p26"/>
                <p:cNvSpPr/>
                <p:nvPr/>
              </p:nvSpPr>
              <p:spPr>
                <a:xfrm>
                  <a:off x="4695025" y="1132825"/>
                  <a:ext cx="79675" cy="61800"/>
                </a:xfrm>
                <a:custGeom>
                  <a:avLst/>
                  <a:gdLst/>
                  <a:ahLst/>
                  <a:cxnLst/>
                  <a:rect l="l" t="t" r="r" b="b"/>
                  <a:pathLst>
                    <a:path w="3187" h="2472" extrusionOk="0">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9" name="Google Shape;1019;p26"/>
                <p:cNvSpPr/>
                <p:nvPr/>
              </p:nvSpPr>
              <p:spPr>
                <a:xfrm>
                  <a:off x="5034064" y="1879391"/>
                  <a:ext cx="80425" cy="61800"/>
                </a:xfrm>
                <a:custGeom>
                  <a:avLst/>
                  <a:gdLst/>
                  <a:ahLst/>
                  <a:cxnLst/>
                  <a:rect l="l" t="t" r="r" b="b"/>
                  <a:pathLst>
                    <a:path w="3217" h="2472" extrusionOk="0">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0" name="Google Shape;1020;p26"/>
                <p:cNvSpPr/>
                <p:nvPr/>
              </p:nvSpPr>
              <p:spPr>
                <a:xfrm>
                  <a:off x="5034072" y="1452088"/>
                  <a:ext cx="80425" cy="61825"/>
                </a:xfrm>
                <a:custGeom>
                  <a:avLst/>
                  <a:gdLst/>
                  <a:ahLst/>
                  <a:cxnLst/>
                  <a:rect l="l" t="t" r="r" b="b"/>
                  <a:pathLst>
                    <a:path w="3217" h="2473" extrusionOk="0">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1" name="Google Shape;1021;p26"/>
                <p:cNvSpPr/>
                <p:nvPr/>
              </p:nvSpPr>
              <p:spPr>
                <a:xfrm>
                  <a:off x="4982761" y="3520713"/>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2" name="Google Shape;1022;p26"/>
                <p:cNvSpPr/>
                <p:nvPr/>
              </p:nvSpPr>
              <p:spPr>
                <a:xfrm>
                  <a:off x="4614625" y="3520700"/>
                  <a:ext cx="79675" cy="62550"/>
                </a:xfrm>
                <a:custGeom>
                  <a:avLst/>
                  <a:gdLst/>
                  <a:ahLst/>
                  <a:cxnLst/>
                  <a:rect l="l" t="t" r="r" b="b"/>
                  <a:pathLst>
                    <a:path w="3187" h="2502" extrusionOk="0">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3" name="Google Shape;1023;p26"/>
                <p:cNvSpPr/>
                <p:nvPr/>
              </p:nvSpPr>
              <p:spPr>
                <a:xfrm>
                  <a:off x="3330849" y="3520342"/>
                  <a:ext cx="79675" cy="62550"/>
                </a:xfrm>
                <a:custGeom>
                  <a:avLst/>
                  <a:gdLst/>
                  <a:ahLst/>
                  <a:cxnLst/>
                  <a:rect l="l" t="t" r="r" b="b"/>
                  <a:pathLst>
                    <a:path w="3187" h="2502" extrusionOk="0">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4" name="Google Shape;1024;p26"/>
                <p:cNvSpPr/>
                <p:nvPr/>
              </p:nvSpPr>
              <p:spPr>
                <a:xfrm>
                  <a:off x="3004169" y="3526648"/>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5" name="Google Shape;1025;p26"/>
                <p:cNvSpPr/>
                <p:nvPr/>
              </p:nvSpPr>
              <p:spPr>
                <a:xfrm>
                  <a:off x="2530450" y="3238600"/>
                  <a:ext cx="79675" cy="61800"/>
                </a:xfrm>
                <a:custGeom>
                  <a:avLst/>
                  <a:gdLst/>
                  <a:ahLst/>
                  <a:cxnLst/>
                  <a:rect l="l" t="t" r="r" b="b"/>
                  <a:pathLst>
                    <a:path w="3187" h="2472" extrusionOk="0">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6" name="Google Shape;1026;p26"/>
                <p:cNvSpPr/>
                <p:nvPr/>
              </p:nvSpPr>
              <p:spPr>
                <a:xfrm>
                  <a:off x="3552074" y="2254195"/>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7" name="Google Shape;1027;p26"/>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8" name="Google Shape;1028;p26"/>
                <p:cNvSpPr/>
                <p:nvPr/>
              </p:nvSpPr>
              <p:spPr>
                <a:xfrm>
                  <a:off x="3555425" y="1542225"/>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9" name="Google Shape;1029;p26"/>
                <p:cNvSpPr/>
                <p:nvPr/>
              </p:nvSpPr>
              <p:spPr>
                <a:xfrm>
                  <a:off x="3551700" y="2185498"/>
                  <a:ext cx="80425" cy="61800"/>
                </a:xfrm>
                <a:custGeom>
                  <a:avLst/>
                  <a:gdLst/>
                  <a:ahLst/>
                  <a:cxnLst/>
                  <a:rect l="l" t="t" r="r" b="b"/>
                  <a:pathLst>
                    <a:path w="3217" h="2472" extrusionOk="0">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30" name="Google Shape;1030;p26"/>
              <p:cNvGrpSpPr/>
              <p:nvPr/>
            </p:nvGrpSpPr>
            <p:grpSpPr>
              <a:xfrm>
                <a:off x="5410000" y="3637511"/>
                <a:ext cx="1017675" cy="63064"/>
                <a:chOff x="2617250" y="2254786"/>
                <a:chExt cx="1017675" cy="63064"/>
              </a:xfrm>
            </p:grpSpPr>
            <p:sp>
              <p:nvSpPr>
                <p:cNvPr id="1031" name="Google Shape;1031;p26"/>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2" name="Google Shape;1032;p26"/>
                <p:cNvSpPr/>
                <p:nvPr/>
              </p:nvSpPr>
              <p:spPr>
                <a:xfrm>
                  <a:off x="3555250" y="2254786"/>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3" name="Google Shape;1033;p26"/>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034" name="Google Shape;1034;p26"/>
            <p:cNvSpPr/>
            <p:nvPr/>
          </p:nvSpPr>
          <p:spPr>
            <a:xfrm>
              <a:off x="6728750" y="4464275"/>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4026967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matchingName="Title and text 5">
  <p:cSld name="Title and text 5">
    <p:spTree>
      <p:nvGrpSpPr>
        <p:cNvPr id="1" name="Shape 1035"/>
        <p:cNvGrpSpPr/>
        <p:nvPr/>
      </p:nvGrpSpPr>
      <p:grpSpPr>
        <a:xfrm>
          <a:off x="0" y="0"/>
          <a:ext cx="0" cy="0"/>
          <a:chOff x="0" y="0"/>
          <a:chExt cx="0" cy="0"/>
        </a:xfrm>
      </p:grpSpPr>
      <p:sp>
        <p:nvSpPr>
          <p:cNvPr id="1036" name="Google Shape;1036;p27"/>
          <p:cNvSpPr txBox="1">
            <a:spLocks noGrp="1"/>
          </p:cNvSpPr>
          <p:nvPr>
            <p:ph type="title"/>
          </p:nvPr>
        </p:nvSpPr>
        <p:spPr>
          <a:xfrm flipH="1">
            <a:off x="1602133" y="1369751"/>
            <a:ext cx="3794000" cy="2371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sz="4000"/>
            </a:lvl1pPr>
            <a:lvl2pPr lvl="1" algn="l" rtl="0">
              <a:lnSpc>
                <a:spcPct val="85000"/>
              </a:lnSpc>
              <a:spcBef>
                <a:spcPts val="0"/>
              </a:spcBef>
              <a:spcAft>
                <a:spcPts val="0"/>
              </a:spcAft>
              <a:buSzPts val="2800"/>
              <a:buNone/>
              <a:defRPr/>
            </a:lvl2pPr>
            <a:lvl3pPr lvl="2" algn="l" rtl="0">
              <a:lnSpc>
                <a:spcPct val="85000"/>
              </a:lnSpc>
              <a:spcBef>
                <a:spcPts val="0"/>
              </a:spcBef>
              <a:spcAft>
                <a:spcPts val="0"/>
              </a:spcAft>
              <a:buSzPts val="2800"/>
              <a:buNone/>
              <a:defRPr/>
            </a:lvl3pPr>
            <a:lvl4pPr lvl="3" algn="l" rtl="0">
              <a:lnSpc>
                <a:spcPct val="85000"/>
              </a:lnSpc>
              <a:spcBef>
                <a:spcPts val="0"/>
              </a:spcBef>
              <a:spcAft>
                <a:spcPts val="0"/>
              </a:spcAft>
              <a:buSzPts val="2800"/>
              <a:buNone/>
              <a:defRPr/>
            </a:lvl4pPr>
            <a:lvl5pPr lvl="4" algn="l" rtl="0">
              <a:lnSpc>
                <a:spcPct val="85000"/>
              </a:lnSpc>
              <a:spcBef>
                <a:spcPts val="0"/>
              </a:spcBef>
              <a:spcAft>
                <a:spcPts val="0"/>
              </a:spcAft>
              <a:buSzPts val="2800"/>
              <a:buNone/>
              <a:defRPr/>
            </a:lvl5pPr>
            <a:lvl6pPr lvl="5" algn="l" rtl="0">
              <a:lnSpc>
                <a:spcPct val="85000"/>
              </a:lnSpc>
              <a:spcBef>
                <a:spcPts val="0"/>
              </a:spcBef>
              <a:spcAft>
                <a:spcPts val="0"/>
              </a:spcAft>
              <a:buSzPts val="2800"/>
              <a:buNone/>
              <a:defRPr/>
            </a:lvl6pPr>
            <a:lvl7pPr lvl="6" algn="l" rtl="0">
              <a:lnSpc>
                <a:spcPct val="85000"/>
              </a:lnSpc>
              <a:spcBef>
                <a:spcPts val="0"/>
              </a:spcBef>
              <a:spcAft>
                <a:spcPts val="0"/>
              </a:spcAft>
              <a:buSzPts val="2800"/>
              <a:buNone/>
              <a:defRPr/>
            </a:lvl7pPr>
            <a:lvl8pPr lvl="7" algn="l" rtl="0">
              <a:lnSpc>
                <a:spcPct val="85000"/>
              </a:lnSpc>
              <a:spcBef>
                <a:spcPts val="0"/>
              </a:spcBef>
              <a:spcAft>
                <a:spcPts val="0"/>
              </a:spcAft>
              <a:buSzPts val="2800"/>
              <a:buNone/>
              <a:defRPr/>
            </a:lvl8pPr>
            <a:lvl9pPr lvl="8" algn="l" rtl="0">
              <a:lnSpc>
                <a:spcPct val="85000"/>
              </a:lnSpc>
              <a:spcBef>
                <a:spcPts val="0"/>
              </a:spcBef>
              <a:spcAft>
                <a:spcPts val="0"/>
              </a:spcAft>
              <a:buSzPts val="2800"/>
              <a:buNone/>
              <a:defRPr/>
            </a:lvl9pPr>
          </a:lstStyle>
          <a:p>
            <a:r>
              <a:rPr lang="en-US"/>
              <a:t>Click to edit Master title style</a:t>
            </a:r>
            <a:endParaRPr/>
          </a:p>
        </p:txBody>
      </p:sp>
      <p:sp>
        <p:nvSpPr>
          <p:cNvPr id="1037" name="Google Shape;1037;p27"/>
          <p:cNvSpPr txBox="1">
            <a:spLocks noGrp="1"/>
          </p:cNvSpPr>
          <p:nvPr>
            <p:ph type="subTitle" idx="1"/>
          </p:nvPr>
        </p:nvSpPr>
        <p:spPr>
          <a:xfrm flipH="1">
            <a:off x="1602133" y="3908516"/>
            <a:ext cx="3794000" cy="1445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grpSp>
        <p:nvGrpSpPr>
          <p:cNvPr id="1038" name="Google Shape;1038;p27"/>
          <p:cNvGrpSpPr/>
          <p:nvPr/>
        </p:nvGrpSpPr>
        <p:grpSpPr>
          <a:xfrm>
            <a:off x="-257667" y="-1758127"/>
            <a:ext cx="13928355" cy="10433505"/>
            <a:chOff x="-193250" y="-1318596"/>
            <a:chExt cx="10446266" cy="7825129"/>
          </a:xfrm>
        </p:grpSpPr>
        <p:pic>
          <p:nvPicPr>
            <p:cNvPr id="1039" name="Google Shape;1039;p27"/>
            <p:cNvPicPr preferRelativeResize="0"/>
            <p:nvPr/>
          </p:nvPicPr>
          <p:blipFill>
            <a:blip r:embed="rId2">
              <a:alphaModFix amt="30000"/>
            </a:blip>
            <a:stretch>
              <a:fillRect/>
            </a:stretch>
          </p:blipFill>
          <p:spPr>
            <a:xfrm>
              <a:off x="-193250" y="2968712"/>
              <a:ext cx="4162851" cy="3356425"/>
            </a:xfrm>
            <a:prstGeom prst="rect">
              <a:avLst/>
            </a:prstGeom>
            <a:noFill/>
            <a:ln>
              <a:noFill/>
            </a:ln>
          </p:spPr>
        </p:pic>
        <p:pic>
          <p:nvPicPr>
            <p:cNvPr id="1040" name="Google Shape;1040;p27"/>
            <p:cNvPicPr preferRelativeResize="0"/>
            <p:nvPr/>
          </p:nvPicPr>
          <p:blipFill>
            <a:blip r:embed="rId3">
              <a:alphaModFix amt="30000"/>
            </a:blip>
            <a:stretch>
              <a:fillRect/>
            </a:stretch>
          </p:blipFill>
          <p:spPr>
            <a:xfrm rot="5400000">
              <a:off x="138350" y="-415500"/>
              <a:ext cx="2480650" cy="2827851"/>
            </a:xfrm>
            <a:prstGeom prst="rect">
              <a:avLst/>
            </a:prstGeom>
            <a:noFill/>
            <a:ln>
              <a:noFill/>
            </a:ln>
          </p:spPr>
        </p:pic>
        <p:pic>
          <p:nvPicPr>
            <p:cNvPr id="1041" name="Google Shape;1041;p27"/>
            <p:cNvPicPr preferRelativeResize="0"/>
            <p:nvPr/>
          </p:nvPicPr>
          <p:blipFill>
            <a:blip r:embed="rId4">
              <a:alphaModFix amt="30000"/>
            </a:blip>
            <a:stretch>
              <a:fillRect/>
            </a:stretch>
          </p:blipFill>
          <p:spPr>
            <a:xfrm rot="1486606" flipH="1">
              <a:off x="4749601" y="2984570"/>
              <a:ext cx="5143198" cy="2562174"/>
            </a:xfrm>
            <a:prstGeom prst="rect">
              <a:avLst/>
            </a:prstGeom>
            <a:noFill/>
            <a:ln>
              <a:noFill/>
            </a:ln>
          </p:spPr>
        </p:pic>
        <p:pic>
          <p:nvPicPr>
            <p:cNvPr id="1042" name="Google Shape;1042;p27"/>
            <p:cNvPicPr preferRelativeResize="0"/>
            <p:nvPr/>
          </p:nvPicPr>
          <p:blipFill>
            <a:blip r:embed="rId4">
              <a:alphaModFix amt="30000"/>
            </a:blip>
            <a:stretch>
              <a:fillRect/>
            </a:stretch>
          </p:blipFill>
          <p:spPr>
            <a:xfrm rot="2314483" flipH="1">
              <a:off x="4872151" y="5345"/>
              <a:ext cx="5143196" cy="2562175"/>
            </a:xfrm>
            <a:prstGeom prst="rect">
              <a:avLst/>
            </a:prstGeom>
            <a:noFill/>
            <a:ln>
              <a:noFill/>
            </a:ln>
          </p:spPr>
        </p:pic>
      </p:grpSp>
      <p:grpSp>
        <p:nvGrpSpPr>
          <p:cNvPr id="1043" name="Google Shape;1043;p27"/>
          <p:cNvGrpSpPr/>
          <p:nvPr/>
        </p:nvGrpSpPr>
        <p:grpSpPr>
          <a:xfrm flipH="1">
            <a:off x="-2645716" y="-1935059"/>
            <a:ext cx="4890271" cy="5672099"/>
            <a:chOff x="5082600" y="539500"/>
            <a:chExt cx="3437076" cy="3986575"/>
          </a:xfrm>
        </p:grpSpPr>
        <p:grpSp>
          <p:nvGrpSpPr>
            <p:cNvPr id="1044" name="Google Shape;1044;p27"/>
            <p:cNvGrpSpPr/>
            <p:nvPr/>
          </p:nvGrpSpPr>
          <p:grpSpPr>
            <a:xfrm>
              <a:off x="5082600" y="539500"/>
              <a:ext cx="3437076" cy="3971150"/>
              <a:chOff x="5082600" y="539500"/>
              <a:chExt cx="3437076" cy="3971150"/>
            </a:xfrm>
          </p:grpSpPr>
          <p:grpSp>
            <p:nvGrpSpPr>
              <p:cNvPr id="1045" name="Google Shape;1045;p27"/>
              <p:cNvGrpSpPr/>
              <p:nvPr/>
            </p:nvGrpSpPr>
            <p:grpSpPr>
              <a:xfrm>
                <a:off x="5082600" y="539500"/>
                <a:ext cx="3437076" cy="3971150"/>
                <a:chOff x="2222725" y="1095600"/>
                <a:chExt cx="3437076" cy="3971150"/>
              </a:xfrm>
            </p:grpSpPr>
            <p:sp>
              <p:nvSpPr>
                <p:cNvPr id="1046" name="Google Shape;1046;p27"/>
                <p:cNvSpPr/>
                <p:nvPr/>
              </p:nvSpPr>
              <p:spPr>
                <a:xfrm>
                  <a:off x="4092850" y="2165975"/>
                  <a:ext cx="1491700" cy="782350"/>
                </a:xfrm>
                <a:custGeom>
                  <a:avLst/>
                  <a:gdLst/>
                  <a:ahLst/>
                  <a:cxnLst/>
                  <a:rect l="l" t="t" r="r" b="b"/>
                  <a:pathLst>
                    <a:path w="59668" h="31294" extrusionOk="0">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7" name="Google Shape;1047;p27"/>
                <p:cNvSpPr/>
                <p:nvPr/>
              </p:nvSpPr>
              <p:spPr>
                <a:xfrm>
                  <a:off x="5573740" y="2144262"/>
                  <a:ext cx="79675" cy="61800"/>
                </a:xfrm>
                <a:custGeom>
                  <a:avLst/>
                  <a:gdLst/>
                  <a:ahLst/>
                  <a:cxnLst/>
                  <a:rect l="l" t="t" r="r" b="b"/>
                  <a:pathLst>
                    <a:path w="3187" h="2472" extrusionOk="0">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8" name="Google Shape;1048;p27"/>
                <p:cNvSpPr/>
                <p:nvPr/>
              </p:nvSpPr>
              <p:spPr>
                <a:xfrm>
                  <a:off x="4555825" y="3173100"/>
                  <a:ext cx="1036900" cy="18625"/>
                </a:xfrm>
                <a:custGeom>
                  <a:avLst/>
                  <a:gdLst/>
                  <a:ahLst/>
                  <a:cxnLst/>
                  <a:rect l="l" t="t" r="r" b="b"/>
                  <a:pathLst>
                    <a:path w="41476" h="745" extrusionOk="0">
                      <a:moveTo>
                        <a:pt x="1" y="745"/>
                      </a:moveTo>
                      <a:lnTo>
                        <a:pt x="41476" y="745"/>
                      </a:lnTo>
                      <a:lnTo>
                        <a:pt x="4147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9" name="Google Shape;1049;p27"/>
                <p:cNvSpPr/>
                <p:nvPr/>
              </p:nvSpPr>
              <p:spPr>
                <a:xfrm>
                  <a:off x="2566175" y="1566775"/>
                  <a:ext cx="1329425" cy="1247575"/>
                </a:xfrm>
                <a:custGeom>
                  <a:avLst/>
                  <a:gdLst/>
                  <a:ahLst/>
                  <a:cxnLst/>
                  <a:rect l="l" t="t" r="r" b="b"/>
                  <a:pathLst>
                    <a:path w="53177" h="49903" extrusionOk="0">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0" name="Google Shape;1050;p27"/>
                <p:cNvSpPr/>
                <p:nvPr/>
              </p:nvSpPr>
              <p:spPr>
                <a:xfrm>
                  <a:off x="4065300" y="3514000"/>
                  <a:ext cx="18625" cy="1367400"/>
                </a:xfrm>
                <a:custGeom>
                  <a:avLst/>
                  <a:gdLst/>
                  <a:ahLst/>
                  <a:cxnLst/>
                  <a:rect l="l" t="t" r="r" b="b"/>
                  <a:pathLst>
                    <a:path w="745" h="54696" extrusionOk="0">
                      <a:moveTo>
                        <a:pt x="0" y="54696"/>
                      </a:moveTo>
                      <a:lnTo>
                        <a:pt x="745" y="54696"/>
                      </a:lnTo>
                      <a:lnTo>
                        <a:pt x="745"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1" name="Google Shape;1051;p27"/>
                <p:cNvSpPr/>
                <p:nvPr/>
              </p:nvSpPr>
              <p:spPr>
                <a:xfrm>
                  <a:off x="3898575" y="3514000"/>
                  <a:ext cx="18625" cy="1552750"/>
                </a:xfrm>
                <a:custGeom>
                  <a:avLst/>
                  <a:gdLst/>
                  <a:ahLst/>
                  <a:cxnLst/>
                  <a:rect l="l" t="t" r="r" b="b"/>
                  <a:pathLst>
                    <a:path w="745" h="62110" extrusionOk="0">
                      <a:moveTo>
                        <a:pt x="0" y="62109"/>
                      </a:moveTo>
                      <a:lnTo>
                        <a:pt x="744" y="62109"/>
                      </a:lnTo>
                      <a:lnTo>
                        <a:pt x="744"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2" name="Google Shape;1052;p27"/>
                <p:cNvSpPr/>
                <p:nvPr/>
              </p:nvSpPr>
              <p:spPr>
                <a:xfrm>
                  <a:off x="4202250" y="3313025"/>
                  <a:ext cx="1217800" cy="1383025"/>
                </a:xfrm>
                <a:custGeom>
                  <a:avLst/>
                  <a:gdLst/>
                  <a:ahLst/>
                  <a:cxnLst/>
                  <a:rect l="l" t="t" r="r" b="b"/>
                  <a:pathLst>
                    <a:path w="48712" h="55321" extrusionOk="0">
                      <a:moveTo>
                        <a:pt x="1" y="1"/>
                      </a:moveTo>
                      <a:lnTo>
                        <a:pt x="1" y="37457"/>
                      </a:lnTo>
                      <a:lnTo>
                        <a:pt x="47967" y="37457"/>
                      </a:lnTo>
                      <a:lnTo>
                        <a:pt x="47967" y="55321"/>
                      </a:lnTo>
                      <a:lnTo>
                        <a:pt x="48711" y="55321"/>
                      </a:lnTo>
                      <a:lnTo>
                        <a:pt x="48711" y="36712"/>
                      </a:lnTo>
                      <a:lnTo>
                        <a:pt x="745" y="36712"/>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3" name="Google Shape;1053;p27"/>
                <p:cNvSpPr/>
                <p:nvPr/>
              </p:nvSpPr>
              <p:spPr>
                <a:xfrm>
                  <a:off x="2822225" y="3313025"/>
                  <a:ext cx="943875" cy="564250"/>
                </a:xfrm>
                <a:custGeom>
                  <a:avLst/>
                  <a:gdLst/>
                  <a:ahLst/>
                  <a:cxnLst/>
                  <a:rect l="l" t="t" r="r" b="b"/>
                  <a:pathLst>
                    <a:path w="37755" h="22570" extrusionOk="0">
                      <a:moveTo>
                        <a:pt x="37010" y="1"/>
                      </a:moveTo>
                      <a:lnTo>
                        <a:pt x="37010" y="21825"/>
                      </a:lnTo>
                      <a:lnTo>
                        <a:pt x="1" y="21825"/>
                      </a:lnTo>
                      <a:lnTo>
                        <a:pt x="1" y="22570"/>
                      </a:lnTo>
                      <a:lnTo>
                        <a:pt x="37754" y="22570"/>
                      </a:lnTo>
                      <a:lnTo>
                        <a:pt x="37754"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4" name="Google Shape;1054;p27"/>
                <p:cNvSpPr/>
                <p:nvPr/>
              </p:nvSpPr>
              <p:spPr>
                <a:xfrm>
                  <a:off x="3932800" y="1126125"/>
                  <a:ext cx="282875" cy="1506600"/>
                </a:xfrm>
                <a:custGeom>
                  <a:avLst/>
                  <a:gdLst/>
                  <a:ahLst/>
                  <a:cxnLst/>
                  <a:rect l="l" t="t" r="r" b="b"/>
                  <a:pathLst>
                    <a:path w="11315" h="60264" extrusionOk="0">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5" name="Google Shape;1055;p27"/>
                <p:cNvSpPr/>
                <p:nvPr/>
              </p:nvSpPr>
              <p:spPr>
                <a:xfrm>
                  <a:off x="3747450" y="4004525"/>
                  <a:ext cx="18650" cy="640925"/>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6" name="Google Shape;1056;p27"/>
                <p:cNvSpPr/>
                <p:nvPr/>
              </p:nvSpPr>
              <p:spPr>
                <a:xfrm>
                  <a:off x="4359325" y="3514000"/>
                  <a:ext cx="646100" cy="305225"/>
                </a:xfrm>
                <a:custGeom>
                  <a:avLst/>
                  <a:gdLst/>
                  <a:ahLst/>
                  <a:cxnLst/>
                  <a:rect l="l" t="t" r="r" b="b"/>
                  <a:pathLst>
                    <a:path w="25844" h="12209" extrusionOk="0">
                      <a:moveTo>
                        <a:pt x="0" y="1"/>
                      </a:moveTo>
                      <a:lnTo>
                        <a:pt x="0" y="12208"/>
                      </a:lnTo>
                      <a:lnTo>
                        <a:pt x="25844" y="12208"/>
                      </a:lnTo>
                      <a:lnTo>
                        <a:pt x="25844" y="11464"/>
                      </a:lnTo>
                      <a:lnTo>
                        <a:pt x="745" y="11464"/>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7" name="Google Shape;1057;p27"/>
                <p:cNvSpPr/>
                <p:nvPr/>
              </p:nvSpPr>
              <p:spPr>
                <a:xfrm>
                  <a:off x="2265150" y="2795700"/>
                  <a:ext cx="1434044" cy="206225"/>
                </a:xfrm>
                <a:custGeom>
                  <a:avLst/>
                  <a:gdLst/>
                  <a:ahLst/>
                  <a:cxnLst/>
                  <a:rect l="l" t="t" r="r" b="b"/>
                  <a:pathLst>
                    <a:path w="78902" h="8249" extrusionOk="0">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8" name="Google Shape;1058;p27"/>
                <p:cNvSpPr/>
                <p:nvPr/>
              </p:nvSpPr>
              <p:spPr>
                <a:xfrm>
                  <a:off x="4164300" y="1513925"/>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9" name="Google Shape;1059;p27"/>
                <p:cNvSpPr/>
                <p:nvPr/>
              </p:nvSpPr>
              <p:spPr>
                <a:xfrm>
                  <a:off x="3903775" y="1095600"/>
                  <a:ext cx="80425" cy="61800"/>
                </a:xfrm>
                <a:custGeom>
                  <a:avLst/>
                  <a:gdLst/>
                  <a:ahLst/>
                  <a:cxnLst/>
                  <a:rect l="l" t="t" r="r" b="b"/>
                  <a:pathLst>
                    <a:path w="3217" h="2472" extrusionOk="0">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0" name="Google Shape;1060;p27"/>
                <p:cNvSpPr/>
                <p:nvPr/>
              </p:nvSpPr>
              <p:spPr>
                <a:xfrm>
                  <a:off x="2526725" y="1542225"/>
                  <a:ext cx="80425" cy="61800"/>
                </a:xfrm>
                <a:custGeom>
                  <a:avLst/>
                  <a:gdLst/>
                  <a:ahLst/>
                  <a:cxnLst/>
                  <a:rect l="l" t="t" r="r" b="b"/>
                  <a:pathLst>
                    <a:path w="3217" h="2472" extrusionOk="0">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1" name="Google Shape;1061;p27"/>
                <p:cNvSpPr/>
                <p:nvPr/>
              </p:nvSpPr>
              <p:spPr>
                <a:xfrm>
                  <a:off x="2222725" y="2779325"/>
                  <a:ext cx="80425" cy="62550"/>
                </a:xfrm>
                <a:custGeom>
                  <a:avLst/>
                  <a:gdLst/>
                  <a:ahLst/>
                  <a:cxnLst/>
                  <a:rect l="l" t="t" r="r" b="b"/>
                  <a:pathLst>
                    <a:path w="3217" h="2502" extrusionOk="0">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2" name="Google Shape;1062;p27"/>
                <p:cNvSpPr/>
                <p:nvPr/>
              </p:nvSpPr>
              <p:spPr>
                <a:xfrm>
                  <a:off x="2757698" y="3840025"/>
                  <a:ext cx="80425" cy="62550"/>
                </a:xfrm>
                <a:custGeom>
                  <a:avLst/>
                  <a:gdLst/>
                  <a:ahLst/>
                  <a:cxnLst/>
                  <a:rect l="l" t="t" r="r" b="b"/>
                  <a:pathLst>
                    <a:path w="3217"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3" name="Google Shape;1063;p27"/>
                <p:cNvSpPr/>
                <p:nvPr/>
              </p:nvSpPr>
              <p:spPr>
                <a:xfrm>
                  <a:off x="3716561" y="4639906"/>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4" name="Google Shape;1064;p27"/>
                <p:cNvSpPr/>
                <p:nvPr/>
              </p:nvSpPr>
              <p:spPr>
                <a:xfrm>
                  <a:off x="3716579" y="3947448"/>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5" name="Google Shape;1065;p27"/>
                <p:cNvSpPr/>
                <p:nvPr/>
              </p:nvSpPr>
              <p:spPr>
                <a:xfrm>
                  <a:off x="4034025" y="4848625"/>
                  <a:ext cx="80425" cy="61800"/>
                </a:xfrm>
                <a:custGeom>
                  <a:avLst/>
                  <a:gdLst/>
                  <a:ahLst/>
                  <a:cxnLst/>
                  <a:rect l="l" t="t" r="r" b="b"/>
                  <a:pathLst>
                    <a:path w="3217" h="2472" extrusionOk="0">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6" name="Google Shape;1066;p27"/>
                <p:cNvSpPr/>
                <p:nvPr/>
              </p:nvSpPr>
              <p:spPr>
                <a:xfrm>
                  <a:off x="5371216" y="4691404"/>
                  <a:ext cx="79675" cy="61800"/>
                </a:xfrm>
                <a:custGeom>
                  <a:avLst/>
                  <a:gdLst/>
                  <a:ahLst/>
                  <a:cxnLst/>
                  <a:rect l="l" t="t" r="r" b="b"/>
                  <a:pathLst>
                    <a:path w="3187" h="2472" extrusionOk="0">
                      <a:moveTo>
                        <a:pt x="1609" y="2472"/>
                      </a:moveTo>
                      <a:cubicBezTo>
                        <a:pt x="3187" y="2472"/>
                        <a:pt x="318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7" name="Google Shape;1067;p27"/>
                <p:cNvSpPr/>
                <p:nvPr/>
              </p:nvSpPr>
              <p:spPr>
                <a:xfrm>
                  <a:off x="4982761" y="3778219"/>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8" name="Google Shape;1068;p27"/>
                <p:cNvSpPr/>
                <p:nvPr/>
              </p:nvSpPr>
              <p:spPr>
                <a:xfrm>
                  <a:off x="5580126" y="3151513"/>
                  <a:ext cx="79675" cy="61800"/>
                </a:xfrm>
                <a:custGeom>
                  <a:avLst/>
                  <a:gdLst/>
                  <a:ahLst/>
                  <a:cxnLst/>
                  <a:rect l="l" t="t" r="r" b="b"/>
                  <a:pathLst>
                    <a:path w="3187" h="2472" extrusionOk="0">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9" name="Google Shape;1069;p27"/>
                <p:cNvSpPr/>
                <p:nvPr/>
              </p:nvSpPr>
              <p:spPr>
                <a:xfrm>
                  <a:off x="2566175" y="3254975"/>
                  <a:ext cx="1191725" cy="18625"/>
                </a:xfrm>
                <a:custGeom>
                  <a:avLst/>
                  <a:gdLst/>
                  <a:ahLst/>
                  <a:cxnLst/>
                  <a:rect l="l" t="t" r="r" b="b"/>
                  <a:pathLst>
                    <a:path w="47669" h="745" extrusionOk="0">
                      <a:moveTo>
                        <a:pt x="1" y="745"/>
                      </a:moveTo>
                      <a:lnTo>
                        <a:pt x="47669" y="745"/>
                      </a:lnTo>
                      <a:lnTo>
                        <a:pt x="47669"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0" name="Google Shape;1070;p27"/>
                <p:cNvSpPr/>
                <p:nvPr/>
              </p:nvSpPr>
              <p:spPr>
                <a:xfrm>
                  <a:off x="4648125" y="3542300"/>
                  <a:ext cx="357300" cy="18625"/>
                </a:xfrm>
                <a:custGeom>
                  <a:avLst/>
                  <a:gdLst/>
                  <a:ahLst/>
                  <a:cxnLst/>
                  <a:rect l="l" t="t" r="r" b="b"/>
                  <a:pathLst>
                    <a:path w="14292" h="745" extrusionOk="0">
                      <a:moveTo>
                        <a:pt x="1" y="745"/>
                      </a:moveTo>
                      <a:lnTo>
                        <a:pt x="14292" y="745"/>
                      </a:lnTo>
                      <a:lnTo>
                        <a:pt x="14292"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1" name="Google Shape;1071;p27"/>
                <p:cNvSpPr/>
                <p:nvPr/>
              </p:nvSpPr>
              <p:spPr>
                <a:xfrm>
                  <a:off x="4523075" y="1163350"/>
                  <a:ext cx="223325" cy="1721700"/>
                </a:xfrm>
                <a:custGeom>
                  <a:avLst/>
                  <a:gdLst/>
                  <a:ahLst/>
                  <a:cxnLst/>
                  <a:rect l="l" t="t" r="r" b="b"/>
                  <a:pathLst>
                    <a:path w="8933" h="68868" extrusionOk="0">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2" name="Google Shape;1072;p27"/>
                <p:cNvSpPr/>
                <p:nvPr/>
              </p:nvSpPr>
              <p:spPr>
                <a:xfrm>
                  <a:off x="3066375" y="3542300"/>
                  <a:ext cx="279175" cy="18625"/>
                </a:xfrm>
                <a:custGeom>
                  <a:avLst/>
                  <a:gdLst/>
                  <a:ahLst/>
                  <a:cxnLst/>
                  <a:rect l="l" t="t" r="r" b="b"/>
                  <a:pathLst>
                    <a:path w="11167" h="745" extrusionOk="0">
                      <a:moveTo>
                        <a:pt x="1" y="745"/>
                      </a:moveTo>
                      <a:lnTo>
                        <a:pt x="11166" y="745"/>
                      </a:lnTo>
                      <a:lnTo>
                        <a:pt x="1116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3" name="Google Shape;1073;p27"/>
                <p:cNvSpPr/>
                <p:nvPr/>
              </p:nvSpPr>
              <p:spPr>
                <a:xfrm>
                  <a:off x="3583700" y="1575725"/>
                  <a:ext cx="18650" cy="614850"/>
                </a:xfrm>
                <a:custGeom>
                  <a:avLst/>
                  <a:gdLst/>
                  <a:ahLst/>
                  <a:cxnLst/>
                  <a:rect l="l" t="t" r="r" b="b"/>
                  <a:pathLst>
                    <a:path w="746" h="24594" extrusionOk="0">
                      <a:moveTo>
                        <a:pt x="1" y="24593"/>
                      </a:moveTo>
                      <a:lnTo>
                        <a:pt x="745" y="24593"/>
                      </a:lnTo>
                      <a:lnTo>
                        <a:pt x="745"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4" name="Google Shape;1074;p27"/>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5" name="Google Shape;1075;p27"/>
                <p:cNvSpPr/>
                <p:nvPr/>
              </p:nvSpPr>
              <p:spPr>
                <a:xfrm>
                  <a:off x="5064950" y="1507225"/>
                  <a:ext cx="18650" cy="375925"/>
                </a:xfrm>
                <a:custGeom>
                  <a:avLst/>
                  <a:gdLst/>
                  <a:ahLst/>
                  <a:cxnLst/>
                  <a:rect l="l" t="t" r="r" b="b"/>
                  <a:pathLst>
                    <a:path w="746" h="15037" extrusionOk="0">
                      <a:moveTo>
                        <a:pt x="1" y="15037"/>
                      </a:moveTo>
                      <a:lnTo>
                        <a:pt x="745" y="15037"/>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6" name="Google Shape;1076;p27"/>
                <p:cNvSpPr/>
                <p:nvPr/>
              </p:nvSpPr>
              <p:spPr>
                <a:xfrm>
                  <a:off x="4695025" y="1132825"/>
                  <a:ext cx="79675" cy="61800"/>
                </a:xfrm>
                <a:custGeom>
                  <a:avLst/>
                  <a:gdLst/>
                  <a:ahLst/>
                  <a:cxnLst/>
                  <a:rect l="l" t="t" r="r" b="b"/>
                  <a:pathLst>
                    <a:path w="3187" h="2472" extrusionOk="0">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7" name="Google Shape;1077;p27"/>
                <p:cNvSpPr/>
                <p:nvPr/>
              </p:nvSpPr>
              <p:spPr>
                <a:xfrm>
                  <a:off x="5034064" y="1879391"/>
                  <a:ext cx="80425" cy="61800"/>
                </a:xfrm>
                <a:custGeom>
                  <a:avLst/>
                  <a:gdLst/>
                  <a:ahLst/>
                  <a:cxnLst/>
                  <a:rect l="l" t="t" r="r" b="b"/>
                  <a:pathLst>
                    <a:path w="3217" h="2472" extrusionOk="0">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8" name="Google Shape;1078;p27"/>
                <p:cNvSpPr/>
                <p:nvPr/>
              </p:nvSpPr>
              <p:spPr>
                <a:xfrm>
                  <a:off x="5034072" y="1452088"/>
                  <a:ext cx="80425" cy="61825"/>
                </a:xfrm>
                <a:custGeom>
                  <a:avLst/>
                  <a:gdLst/>
                  <a:ahLst/>
                  <a:cxnLst/>
                  <a:rect l="l" t="t" r="r" b="b"/>
                  <a:pathLst>
                    <a:path w="3217" h="2473" extrusionOk="0">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9" name="Google Shape;1079;p27"/>
                <p:cNvSpPr/>
                <p:nvPr/>
              </p:nvSpPr>
              <p:spPr>
                <a:xfrm>
                  <a:off x="4982761" y="3520713"/>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0" name="Google Shape;1080;p27"/>
                <p:cNvSpPr/>
                <p:nvPr/>
              </p:nvSpPr>
              <p:spPr>
                <a:xfrm>
                  <a:off x="4614625" y="3520700"/>
                  <a:ext cx="79675" cy="62550"/>
                </a:xfrm>
                <a:custGeom>
                  <a:avLst/>
                  <a:gdLst/>
                  <a:ahLst/>
                  <a:cxnLst/>
                  <a:rect l="l" t="t" r="r" b="b"/>
                  <a:pathLst>
                    <a:path w="3187" h="2502" extrusionOk="0">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1" name="Google Shape;1081;p27"/>
                <p:cNvSpPr/>
                <p:nvPr/>
              </p:nvSpPr>
              <p:spPr>
                <a:xfrm>
                  <a:off x="3330849" y="3520342"/>
                  <a:ext cx="79675" cy="62550"/>
                </a:xfrm>
                <a:custGeom>
                  <a:avLst/>
                  <a:gdLst/>
                  <a:ahLst/>
                  <a:cxnLst/>
                  <a:rect l="l" t="t" r="r" b="b"/>
                  <a:pathLst>
                    <a:path w="3187" h="2502" extrusionOk="0">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2" name="Google Shape;1082;p27"/>
                <p:cNvSpPr/>
                <p:nvPr/>
              </p:nvSpPr>
              <p:spPr>
                <a:xfrm>
                  <a:off x="3004169" y="3526648"/>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3" name="Google Shape;1083;p27"/>
                <p:cNvSpPr/>
                <p:nvPr/>
              </p:nvSpPr>
              <p:spPr>
                <a:xfrm>
                  <a:off x="2530450" y="3238600"/>
                  <a:ext cx="79675" cy="61800"/>
                </a:xfrm>
                <a:custGeom>
                  <a:avLst/>
                  <a:gdLst/>
                  <a:ahLst/>
                  <a:cxnLst/>
                  <a:rect l="l" t="t" r="r" b="b"/>
                  <a:pathLst>
                    <a:path w="3187" h="2472" extrusionOk="0">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4" name="Google Shape;1084;p27"/>
                <p:cNvSpPr/>
                <p:nvPr/>
              </p:nvSpPr>
              <p:spPr>
                <a:xfrm>
                  <a:off x="3552074" y="2254195"/>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5" name="Google Shape;1085;p27"/>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6" name="Google Shape;1086;p27"/>
                <p:cNvSpPr/>
                <p:nvPr/>
              </p:nvSpPr>
              <p:spPr>
                <a:xfrm>
                  <a:off x="3555425" y="1542225"/>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7" name="Google Shape;1087;p27"/>
                <p:cNvSpPr/>
                <p:nvPr/>
              </p:nvSpPr>
              <p:spPr>
                <a:xfrm>
                  <a:off x="3551700" y="2185498"/>
                  <a:ext cx="80425" cy="61800"/>
                </a:xfrm>
                <a:custGeom>
                  <a:avLst/>
                  <a:gdLst/>
                  <a:ahLst/>
                  <a:cxnLst/>
                  <a:rect l="l" t="t" r="r" b="b"/>
                  <a:pathLst>
                    <a:path w="3217" h="2472" extrusionOk="0">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88" name="Google Shape;1088;p27"/>
              <p:cNvGrpSpPr/>
              <p:nvPr/>
            </p:nvGrpSpPr>
            <p:grpSpPr>
              <a:xfrm>
                <a:off x="5410000" y="3637511"/>
                <a:ext cx="1017675" cy="63064"/>
                <a:chOff x="2617250" y="2254786"/>
                <a:chExt cx="1017675" cy="63064"/>
              </a:xfrm>
            </p:grpSpPr>
            <p:sp>
              <p:nvSpPr>
                <p:cNvPr id="1089" name="Google Shape;1089;p27"/>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0" name="Google Shape;1090;p27"/>
                <p:cNvSpPr/>
                <p:nvPr/>
              </p:nvSpPr>
              <p:spPr>
                <a:xfrm>
                  <a:off x="3555250" y="2254786"/>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1" name="Google Shape;1091;p27"/>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092" name="Google Shape;1092;p27"/>
            <p:cNvSpPr/>
            <p:nvPr/>
          </p:nvSpPr>
          <p:spPr>
            <a:xfrm>
              <a:off x="6728750" y="4464275"/>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003427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Title and two columns 1">
  <p:cSld name="Title and two columns 1">
    <p:spTree>
      <p:nvGrpSpPr>
        <p:cNvPr id="1" name="Shape 1093"/>
        <p:cNvGrpSpPr/>
        <p:nvPr/>
      </p:nvGrpSpPr>
      <p:grpSpPr>
        <a:xfrm>
          <a:off x="0" y="0"/>
          <a:ext cx="0" cy="0"/>
          <a:chOff x="0" y="0"/>
          <a:chExt cx="0" cy="0"/>
        </a:xfrm>
      </p:grpSpPr>
      <p:sp>
        <p:nvSpPr>
          <p:cNvPr id="1094" name="Google Shape;1094;p28"/>
          <p:cNvSpPr txBox="1">
            <a:spLocks noGrp="1"/>
          </p:cNvSpPr>
          <p:nvPr>
            <p:ph type="subTitle" idx="1"/>
          </p:nvPr>
        </p:nvSpPr>
        <p:spPr>
          <a:xfrm>
            <a:off x="950967" y="1729867"/>
            <a:ext cx="5297600" cy="436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867"/>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r>
              <a:rPr lang="en-US"/>
              <a:t>Click to edit Master subtitle style</a:t>
            </a:r>
            <a:endParaRPr/>
          </a:p>
        </p:txBody>
      </p:sp>
      <p:sp>
        <p:nvSpPr>
          <p:cNvPr id="1095" name="Google Shape;1095;p28"/>
          <p:cNvSpPr txBox="1">
            <a:spLocks noGrp="1"/>
          </p:cNvSpPr>
          <p:nvPr>
            <p:ph type="title"/>
          </p:nvPr>
        </p:nvSpPr>
        <p:spPr>
          <a:xfrm>
            <a:off x="950967" y="719367"/>
            <a:ext cx="102900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1096" name="Google Shape;1096;p28"/>
          <p:cNvSpPr txBox="1">
            <a:spLocks noGrp="1"/>
          </p:cNvSpPr>
          <p:nvPr>
            <p:ph type="subTitle" idx="2"/>
          </p:nvPr>
        </p:nvSpPr>
        <p:spPr>
          <a:xfrm>
            <a:off x="6248400" y="1729767"/>
            <a:ext cx="5044000" cy="436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867">
                <a:solidFill>
                  <a:schemeClr val="dk2"/>
                </a:solidFill>
              </a:defRPr>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r>
              <a:rPr lang="en-US"/>
              <a:t>Click to edit Master subtitle style</a:t>
            </a:r>
            <a:endParaRPr/>
          </a:p>
        </p:txBody>
      </p:sp>
      <p:grpSp>
        <p:nvGrpSpPr>
          <p:cNvPr id="1097" name="Google Shape;1097;p28"/>
          <p:cNvGrpSpPr/>
          <p:nvPr/>
        </p:nvGrpSpPr>
        <p:grpSpPr>
          <a:xfrm>
            <a:off x="-257666" y="-688299"/>
            <a:ext cx="12193097" cy="9121817"/>
            <a:chOff x="-193250" y="-516225"/>
            <a:chExt cx="9144823" cy="6841363"/>
          </a:xfrm>
        </p:grpSpPr>
        <p:pic>
          <p:nvPicPr>
            <p:cNvPr id="1098" name="Google Shape;1098;p28"/>
            <p:cNvPicPr preferRelativeResize="0"/>
            <p:nvPr/>
          </p:nvPicPr>
          <p:blipFill>
            <a:blip r:embed="rId2">
              <a:alphaModFix amt="30000"/>
            </a:blip>
            <a:stretch>
              <a:fillRect/>
            </a:stretch>
          </p:blipFill>
          <p:spPr>
            <a:xfrm>
              <a:off x="-193250" y="2968712"/>
              <a:ext cx="4162851" cy="3356425"/>
            </a:xfrm>
            <a:prstGeom prst="rect">
              <a:avLst/>
            </a:prstGeom>
            <a:noFill/>
            <a:ln>
              <a:noFill/>
            </a:ln>
          </p:spPr>
        </p:pic>
        <p:pic>
          <p:nvPicPr>
            <p:cNvPr id="1099" name="Google Shape;1099;p28"/>
            <p:cNvPicPr preferRelativeResize="0"/>
            <p:nvPr/>
          </p:nvPicPr>
          <p:blipFill>
            <a:blip r:embed="rId3">
              <a:alphaModFix amt="30000"/>
            </a:blip>
            <a:stretch>
              <a:fillRect/>
            </a:stretch>
          </p:blipFill>
          <p:spPr>
            <a:xfrm>
              <a:off x="4460415" y="-516225"/>
              <a:ext cx="4403759" cy="2058350"/>
            </a:xfrm>
            <a:prstGeom prst="rect">
              <a:avLst/>
            </a:prstGeom>
            <a:noFill/>
            <a:ln>
              <a:noFill/>
            </a:ln>
          </p:spPr>
        </p:pic>
        <p:pic>
          <p:nvPicPr>
            <p:cNvPr id="1100" name="Google Shape;1100;p28"/>
            <p:cNvPicPr preferRelativeResize="0"/>
            <p:nvPr/>
          </p:nvPicPr>
          <p:blipFill>
            <a:blip r:embed="rId4">
              <a:alphaModFix amt="30000"/>
            </a:blip>
            <a:stretch>
              <a:fillRect/>
            </a:stretch>
          </p:blipFill>
          <p:spPr>
            <a:xfrm rot="5400000">
              <a:off x="138350" y="-415500"/>
              <a:ext cx="2480650" cy="2827851"/>
            </a:xfrm>
            <a:prstGeom prst="rect">
              <a:avLst/>
            </a:prstGeom>
            <a:noFill/>
            <a:ln>
              <a:noFill/>
            </a:ln>
          </p:spPr>
        </p:pic>
        <p:pic>
          <p:nvPicPr>
            <p:cNvPr id="1101" name="Google Shape;1101;p28"/>
            <p:cNvPicPr preferRelativeResize="0"/>
            <p:nvPr/>
          </p:nvPicPr>
          <p:blipFill>
            <a:blip r:embed="rId5">
              <a:alphaModFix amt="30000"/>
            </a:blip>
            <a:stretch>
              <a:fillRect/>
            </a:stretch>
          </p:blipFill>
          <p:spPr>
            <a:xfrm>
              <a:off x="3808375" y="2154920"/>
              <a:ext cx="5143199" cy="2562174"/>
            </a:xfrm>
            <a:prstGeom prst="rect">
              <a:avLst/>
            </a:prstGeom>
            <a:noFill/>
            <a:ln>
              <a:noFill/>
            </a:ln>
          </p:spPr>
        </p:pic>
      </p:grpSp>
      <p:grpSp>
        <p:nvGrpSpPr>
          <p:cNvPr id="1102" name="Google Shape;1102;p28"/>
          <p:cNvGrpSpPr/>
          <p:nvPr/>
        </p:nvGrpSpPr>
        <p:grpSpPr>
          <a:xfrm rot="5400000">
            <a:off x="8665151" y="-776414"/>
            <a:ext cx="3592024" cy="3086353"/>
            <a:chOff x="6661153" y="-78200"/>
            <a:chExt cx="2694018" cy="2314764"/>
          </a:xfrm>
        </p:grpSpPr>
        <p:sp>
          <p:nvSpPr>
            <p:cNvPr id="1103" name="Google Shape;1103;p28"/>
            <p:cNvSpPr/>
            <p:nvPr/>
          </p:nvSpPr>
          <p:spPr>
            <a:xfrm flipH="1">
              <a:off x="7942425" y="-78199"/>
              <a:ext cx="24350" cy="2052057"/>
            </a:xfrm>
            <a:custGeom>
              <a:avLst/>
              <a:gdLst/>
              <a:ahLst/>
              <a:cxnLst/>
              <a:rect l="l" t="t" r="r" b="b"/>
              <a:pathLst>
                <a:path w="745" h="54696" extrusionOk="0">
                  <a:moveTo>
                    <a:pt x="0" y="54696"/>
                  </a:moveTo>
                  <a:lnTo>
                    <a:pt x="745" y="54696"/>
                  </a:lnTo>
                  <a:lnTo>
                    <a:pt x="745"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4" name="Google Shape;1104;p28"/>
            <p:cNvSpPr/>
            <p:nvPr/>
          </p:nvSpPr>
          <p:spPr>
            <a:xfrm flipH="1">
              <a:off x="8160549" y="-78200"/>
              <a:ext cx="24401" cy="2294499"/>
            </a:xfrm>
            <a:custGeom>
              <a:avLst/>
              <a:gdLst/>
              <a:ahLst/>
              <a:cxnLst/>
              <a:rect l="l" t="t" r="r" b="b"/>
              <a:pathLst>
                <a:path w="745" h="62110" extrusionOk="0">
                  <a:moveTo>
                    <a:pt x="0" y="62109"/>
                  </a:moveTo>
                  <a:lnTo>
                    <a:pt x="744" y="62109"/>
                  </a:lnTo>
                  <a:lnTo>
                    <a:pt x="744"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5" name="Google Shape;1105;p28"/>
            <p:cNvSpPr/>
            <p:nvPr/>
          </p:nvSpPr>
          <p:spPr>
            <a:xfrm flipH="1">
              <a:off x="8358260" y="826567"/>
              <a:ext cx="24402" cy="838586"/>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6" name="Google Shape;1106;p28"/>
            <p:cNvSpPr/>
            <p:nvPr/>
          </p:nvSpPr>
          <p:spPr>
            <a:xfrm flipH="1">
              <a:off x="6736728" y="184764"/>
              <a:ext cx="845357" cy="399356"/>
            </a:xfrm>
            <a:custGeom>
              <a:avLst/>
              <a:gdLst/>
              <a:ahLst/>
              <a:cxnLst/>
              <a:rect l="l" t="t" r="r" b="b"/>
              <a:pathLst>
                <a:path w="25844" h="12209" extrusionOk="0">
                  <a:moveTo>
                    <a:pt x="0" y="1"/>
                  </a:moveTo>
                  <a:lnTo>
                    <a:pt x="0" y="12208"/>
                  </a:lnTo>
                  <a:lnTo>
                    <a:pt x="25844" y="12208"/>
                  </a:lnTo>
                  <a:lnTo>
                    <a:pt x="25844" y="11464"/>
                  </a:lnTo>
                  <a:lnTo>
                    <a:pt x="745" y="11464"/>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7" name="Google Shape;1107;p28"/>
            <p:cNvSpPr/>
            <p:nvPr/>
          </p:nvSpPr>
          <p:spPr>
            <a:xfrm flipH="1">
              <a:off x="8317850" y="1657900"/>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8" name="Google Shape;1108;p28"/>
            <p:cNvSpPr/>
            <p:nvPr/>
          </p:nvSpPr>
          <p:spPr>
            <a:xfrm flipH="1">
              <a:off x="8317858" y="751887"/>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9" name="Google Shape;1109;p28"/>
            <p:cNvSpPr/>
            <p:nvPr/>
          </p:nvSpPr>
          <p:spPr>
            <a:xfrm flipH="1">
              <a:off x="7902479" y="1930987"/>
              <a:ext cx="105228" cy="80859"/>
            </a:xfrm>
            <a:custGeom>
              <a:avLst/>
              <a:gdLst/>
              <a:ahLst/>
              <a:cxnLst/>
              <a:rect l="l" t="t" r="r" b="b"/>
              <a:pathLst>
                <a:path w="3217" h="2472" extrusionOk="0">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0" name="Google Shape;1110;p28"/>
            <p:cNvSpPr/>
            <p:nvPr/>
          </p:nvSpPr>
          <p:spPr>
            <a:xfrm flipH="1">
              <a:off x="6661153" y="530468"/>
              <a:ext cx="105228" cy="80859"/>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1" name="Google Shape;1111;p28"/>
            <p:cNvSpPr/>
            <p:nvPr/>
          </p:nvSpPr>
          <p:spPr>
            <a:xfrm flipH="1">
              <a:off x="6736728" y="221792"/>
              <a:ext cx="467491" cy="24369"/>
            </a:xfrm>
            <a:custGeom>
              <a:avLst/>
              <a:gdLst/>
              <a:ahLst/>
              <a:cxnLst/>
              <a:rect l="l" t="t" r="r" b="b"/>
              <a:pathLst>
                <a:path w="14292" h="745" extrusionOk="0">
                  <a:moveTo>
                    <a:pt x="1" y="745"/>
                  </a:moveTo>
                  <a:lnTo>
                    <a:pt x="14292" y="745"/>
                  </a:lnTo>
                  <a:lnTo>
                    <a:pt x="14292"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2" name="Google Shape;1112;p28"/>
            <p:cNvSpPr/>
            <p:nvPr/>
          </p:nvSpPr>
          <p:spPr>
            <a:xfrm flipH="1">
              <a:off x="8908508" y="221792"/>
              <a:ext cx="365273" cy="24369"/>
            </a:xfrm>
            <a:custGeom>
              <a:avLst/>
              <a:gdLst/>
              <a:ahLst/>
              <a:cxnLst/>
              <a:rect l="l" t="t" r="r" b="b"/>
              <a:pathLst>
                <a:path w="11167" h="745" extrusionOk="0">
                  <a:moveTo>
                    <a:pt x="1" y="745"/>
                  </a:moveTo>
                  <a:lnTo>
                    <a:pt x="11166" y="745"/>
                  </a:lnTo>
                  <a:lnTo>
                    <a:pt x="1116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3" name="Google Shape;1113;p28"/>
            <p:cNvSpPr/>
            <p:nvPr/>
          </p:nvSpPr>
          <p:spPr>
            <a:xfrm flipH="1">
              <a:off x="6661153" y="193547"/>
              <a:ext cx="105228" cy="80859"/>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4" name="Google Shape;1114;p28"/>
            <p:cNvSpPr/>
            <p:nvPr/>
          </p:nvSpPr>
          <p:spPr>
            <a:xfrm flipH="1">
              <a:off x="7143804" y="193530"/>
              <a:ext cx="104247" cy="81840"/>
            </a:xfrm>
            <a:custGeom>
              <a:avLst/>
              <a:gdLst/>
              <a:ahLst/>
              <a:cxnLst/>
              <a:rect l="l" t="t" r="r" b="b"/>
              <a:pathLst>
                <a:path w="3187" h="2502" extrusionOk="0">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5" name="Google Shape;1115;p28"/>
            <p:cNvSpPr/>
            <p:nvPr/>
          </p:nvSpPr>
          <p:spPr>
            <a:xfrm flipH="1">
              <a:off x="8823497" y="193062"/>
              <a:ext cx="104247" cy="81840"/>
            </a:xfrm>
            <a:custGeom>
              <a:avLst/>
              <a:gdLst/>
              <a:ahLst/>
              <a:cxnLst/>
              <a:rect l="l" t="t" r="r" b="b"/>
              <a:pathLst>
                <a:path w="3187" h="2502" extrusionOk="0">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6" name="Google Shape;1116;p28"/>
            <p:cNvSpPr/>
            <p:nvPr/>
          </p:nvSpPr>
          <p:spPr>
            <a:xfrm flipH="1">
              <a:off x="9249975" y="201312"/>
              <a:ext cx="105195" cy="8184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7" name="Google Shape;1117;p28"/>
            <p:cNvSpPr/>
            <p:nvPr/>
          </p:nvSpPr>
          <p:spPr>
            <a:xfrm flipH="1">
              <a:off x="8118562" y="2155705"/>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8" name="Google Shape;1118;p28"/>
            <p:cNvSpPr/>
            <p:nvPr/>
          </p:nvSpPr>
          <p:spPr>
            <a:xfrm flipH="1">
              <a:off x="7750048" y="650304"/>
              <a:ext cx="24402" cy="838586"/>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9" name="Google Shape;1119;p28"/>
            <p:cNvSpPr/>
            <p:nvPr/>
          </p:nvSpPr>
          <p:spPr>
            <a:xfrm flipH="1">
              <a:off x="7709637" y="1481637"/>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0" name="Google Shape;1120;p28"/>
            <p:cNvSpPr/>
            <p:nvPr/>
          </p:nvSpPr>
          <p:spPr>
            <a:xfrm flipH="1">
              <a:off x="7709646" y="575625"/>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62813916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matchingName="Title and three columns">
  <p:cSld name="Title and three columns">
    <p:spTree>
      <p:nvGrpSpPr>
        <p:cNvPr id="1" name="Shape 1121"/>
        <p:cNvGrpSpPr/>
        <p:nvPr/>
      </p:nvGrpSpPr>
      <p:grpSpPr>
        <a:xfrm>
          <a:off x="0" y="0"/>
          <a:ext cx="0" cy="0"/>
          <a:chOff x="0" y="0"/>
          <a:chExt cx="0" cy="0"/>
        </a:xfrm>
      </p:grpSpPr>
      <p:sp>
        <p:nvSpPr>
          <p:cNvPr id="1122" name="Google Shape;1122;p29"/>
          <p:cNvSpPr txBox="1">
            <a:spLocks noGrp="1"/>
          </p:cNvSpPr>
          <p:nvPr>
            <p:ph type="title"/>
          </p:nvPr>
        </p:nvSpPr>
        <p:spPr>
          <a:xfrm>
            <a:off x="950967" y="719367"/>
            <a:ext cx="102900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1123" name="Google Shape;1123;p29"/>
          <p:cNvSpPr txBox="1">
            <a:spLocks noGrp="1"/>
          </p:cNvSpPr>
          <p:nvPr>
            <p:ph type="subTitle" idx="1"/>
          </p:nvPr>
        </p:nvSpPr>
        <p:spPr>
          <a:xfrm>
            <a:off x="950967" y="4736267"/>
            <a:ext cx="2540400" cy="54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Titillium Web"/>
              <a:buNone/>
              <a:defRPr sz="2400">
                <a:solidFill>
                  <a:schemeClr val="dk1"/>
                </a:solidFill>
                <a:latin typeface="Russo One"/>
                <a:ea typeface="Russo One"/>
                <a:cs typeface="Russo One"/>
                <a:sym typeface="Russo One"/>
              </a:defRPr>
            </a:lvl1pPr>
            <a:lvl2pPr lvl="1" algn="ctr" rtl="0">
              <a:lnSpc>
                <a:spcPct val="100000"/>
              </a:lnSpc>
              <a:spcBef>
                <a:spcPts val="0"/>
              </a:spcBef>
              <a:spcAft>
                <a:spcPts val="0"/>
              </a:spcAft>
              <a:buSzPts val="2400"/>
              <a:buFont typeface="Titillium Web"/>
              <a:buNone/>
              <a:defRPr sz="3200" b="1">
                <a:latin typeface="Titillium Web"/>
                <a:ea typeface="Titillium Web"/>
                <a:cs typeface="Titillium Web"/>
                <a:sym typeface="Titillium Web"/>
              </a:defRPr>
            </a:lvl2pPr>
            <a:lvl3pPr lvl="2" algn="ctr" rtl="0">
              <a:lnSpc>
                <a:spcPct val="100000"/>
              </a:lnSpc>
              <a:spcBef>
                <a:spcPts val="0"/>
              </a:spcBef>
              <a:spcAft>
                <a:spcPts val="0"/>
              </a:spcAft>
              <a:buSzPts val="2400"/>
              <a:buFont typeface="Titillium Web"/>
              <a:buNone/>
              <a:defRPr sz="3200" b="1">
                <a:latin typeface="Titillium Web"/>
                <a:ea typeface="Titillium Web"/>
                <a:cs typeface="Titillium Web"/>
                <a:sym typeface="Titillium Web"/>
              </a:defRPr>
            </a:lvl3pPr>
            <a:lvl4pPr lvl="3" algn="ctr" rtl="0">
              <a:lnSpc>
                <a:spcPct val="100000"/>
              </a:lnSpc>
              <a:spcBef>
                <a:spcPts val="0"/>
              </a:spcBef>
              <a:spcAft>
                <a:spcPts val="0"/>
              </a:spcAft>
              <a:buSzPts val="2400"/>
              <a:buFont typeface="Titillium Web"/>
              <a:buNone/>
              <a:defRPr sz="3200" b="1">
                <a:latin typeface="Titillium Web"/>
                <a:ea typeface="Titillium Web"/>
                <a:cs typeface="Titillium Web"/>
                <a:sym typeface="Titillium Web"/>
              </a:defRPr>
            </a:lvl4pPr>
            <a:lvl5pPr lvl="4" algn="ctr" rtl="0">
              <a:lnSpc>
                <a:spcPct val="100000"/>
              </a:lnSpc>
              <a:spcBef>
                <a:spcPts val="0"/>
              </a:spcBef>
              <a:spcAft>
                <a:spcPts val="0"/>
              </a:spcAft>
              <a:buSzPts val="2400"/>
              <a:buFont typeface="Titillium Web"/>
              <a:buNone/>
              <a:defRPr sz="3200" b="1">
                <a:latin typeface="Titillium Web"/>
                <a:ea typeface="Titillium Web"/>
                <a:cs typeface="Titillium Web"/>
                <a:sym typeface="Titillium Web"/>
              </a:defRPr>
            </a:lvl5pPr>
            <a:lvl6pPr lvl="5" algn="ctr" rtl="0">
              <a:lnSpc>
                <a:spcPct val="100000"/>
              </a:lnSpc>
              <a:spcBef>
                <a:spcPts val="0"/>
              </a:spcBef>
              <a:spcAft>
                <a:spcPts val="0"/>
              </a:spcAft>
              <a:buSzPts val="2400"/>
              <a:buFont typeface="Titillium Web"/>
              <a:buNone/>
              <a:defRPr sz="3200" b="1">
                <a:latin typeface="Titillium Web"/>
                <a:ea typeface="Titillium Web"/>
                <a:cs typeface="Titillium Web"/>
                <a:sym typeface="Titillium Web"/>
              </a:defRPr>
            </a:lvl6pPr>
            <a:lvl7pPr lvl="6" algn="ctr" rtl="0">
              <a:lnSpc>
                <a:spcPct val="100000"/>
              </a:lnSpc>
              <a:spcBef>
                <a:spcPts val="0"/>
              </a:spcBef>
              <a:spcAft>
                <a:spcPts val="0"/>
              </a:spcAft>
              <a:buSzPts val="2400"/>
              <a:buFont typeface="Titillium Web"/>
              <a:buNone/>
              <a:defRPr sz="3200" b="1">
                <a:latin typeface="Titillium Web"/>
                <a:ea typeface="Titillium Web"/>
                <a:cs typeface="Titillium Web"/>
                <a:sym typeface="Titillium Web"/>
              </a:defRPr>
            </a:lvl7pPr>
            <a:lvl8pPr lvl="7" algn="ctr" rtl="0">
              <a:lnSpc>
                <a:spcPct val="100000"/>
              </a:lnSpc>
              <a:spcBef>
                <a:spcPts val="0"/>
              </a:spcBef>
              <a:spcAft>
                <a:spcPts val="0"/>
              </a:spcAft>
              <a:buSzPts val="2400"/>
              <a:buFont typeface="Titillium Web"/>
              <a:buNone/>
              <a:defRPr sz="3200" b="1">
                <a:latin typeface="Titillium Web"/>
                <a:ea typeface="Titillium Web"/>
                <a:cs typeface="Titillium Web"/>
                <a:sym typeface="Titillium Web"/>
              </a:defRPr>
            </a:lvl8pPr>
            <a:lvl9pPr lvl="8" algn="ctr" rtl="0">
              <a:lnSpc>
                <a:spcPct val="100000"/>
              </a:lnSpc>
              <a:spcBef>
                <a:spcPts val="0"/>
              </a:spcBef>
              <a:spcAft>
                <a:spcPts val="0"/>
              </a:spcAft>
              <a:buSzPts val="2400"/>
              <a:buFont typeface="Titillium Web"/>
              <a:buNone/>
              <a:defRPr sz="3200" b="1">
                <a:latin typeface="Titillium Web"/>
                <a:ea typeface="Titillium Web"/>
                <a:cs typeface="Titillium Web"/>
                <a:sym typeface="Titillium Web"/>
              </a:defRPr>
            </a:lvl9pPr>
          </a:lstStyle>
          <a:p>
            <a:r>
              <a:rPr lang="en-US"/>
              <a:t>Click to edit Master subtitle style</a:t>
            </a:r>
            <a:endParaRPr/>
          </a:p>
        </p:txBody>
      </p:sp>
      <p:sp>
        <p:nvSpPr>
          <p:cNvPr id="1124" name="Google Shape;1124;p29"/>
          <p:cNvSpPr txBox="1">
            <a:spLocks noGrp="1"/>
          </p:cNvSpPr>
          <p:nvPr>
            <p:ph type="subTitle" idx="2"/>
          </p:nvPr>
        </p:nvSpPr>
        <p:spPr>
          <a:xfrm>
            <a:off x="950967" y="5275667"/>
            <a:ext cx="2540400" cy="82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125" name="Google Shape;1125;p29"/>
          <p:cNvSpPr txBox="1">
            <a:spLocks noGrp="1"/>
          </p:cNvSpPr>
          <p:nvPr>
            <p:ph type="subTitle" idx="3"/>
          </p:nvPr>
        </p:nvSpPr>
        <p:spPr>
          <a:xfrm>
            <a:off x="8700633" y="4736267"/>
            <a:ext cx="2540400" cy="54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Titillium Web"/>
              <a:buNone/>
              <a:defRPr sz="2400">
                <a:solidFill>
                  <a:schemeClr val="dk1"/>
                </a:solidFill>
                <a:latin typeface="Russo One"/>
                <a:ea typeface="Russo One"/>
                <a:cs typeface="Russo One"/>
                <a:sym typeface="Russo One"/>
              </a:defRPr>
            </a:lvl1pPr>
            <a:lvl2pPr lvl="1" algn="ctr" rtl="0">
              <a:lnSpc>
                <a:spcPct val="100000"/>
              </a:lnSpc>
              <a:spcBef>
                <a:spcPts val="0"/>
              </a:spcBef>
              <a:spcAft>
                <a:spcPts val="0"/>
              </a:spcAft>
              <a:buSzPts val="2400"/>
              <a:buFont typeface="Titillium Web"/>
              <a:buNone/>
              <a:defRPr sz="3200" b="1">
                <a:latin typeface="Titillium Web"/>
                <a:ea typeface="Titillium Web"/>
                <a:cs typeface="Titillium Web"/>
                <a:sym typeface="Titillium Web"/>
              </a:defRPr>
            </a:lvl2pPr>
            <a:lvl3pPr lvl="2" algn="ctr" rtl="0">
              <a:lnSpc>
                <a:spcPct val="100000"/>
              </a:lnSpc>
              <a:spcBef>
                <a:spcPts val="0"/>
              </a:spcBef>
              <a:spcAft>
                <a:spcPts val="0"/>
              </a:spcAft>
              <a:buSzPts val="2400"/>
              <a:buFont typeface="Titillium Web"/>
              <a:buNone/>
              <a:defRPr sz="3200" b="1">
                <a:latin typeface="Titillium Web"/>
                <a:ea typeface="Titillium Web"/>
                <a:cs typeface="Titillium Web"/>
                <a:sym typeface="Titillium Web"/>
              </a:defRPr>
            </a:lvl3pPr>
            <a:lvl4pPr lvl="3" algn="ctr" rtl="0">
              <a:lnSpc>
                <a:spcPct val="100000"/>
              </a:lnSpc>
              <a:spcBef>
                <a:spcPts val="0"/>
              </a:spcBef>
              <a:spcAft>
                <a:spcPts val="0"/>
              </a:spcAft>
              <a:buSzPts val="2400"/>
              <a:buFont typeface="Titillium Web"/>
              <a:buNone/>
              <a:defRPr sz="3200" b="1">
                <a:latin typeface="Titillium Web"/>
                <a:ea typeface="Titillium Web"/>
                <a:cs typeface="Titillium Web"/>
                <a:sym typeface="Titillium Web"/>
              </a:defRPr>
            </a:lvl4pPr>
            <a:lvl5pPr lvl="4" algn="ctr" rtl="0">
              <a:lnSpc>
                <a:spcPct val="100000"/>
              </a:lnSpc>
              <a:spcBef>
                <a:spcPts val="0"/>
              </a:spcBef>
              <a:spcAft>
                <a:spcPts val="0"/>
              </a:spcAft>
              <a:buSzPts val="2400"/>
              <a:buFont typeface="Titillium Web"/>
              <a:buNone/>
              <a:defRPr sz="3200" b="1">
                <a:latin typeface="Titillium Web"/>
                <a:ea typeface="Titillium Web"/>
                <a:cs typeface="Titillium Web"/>
                <a:sym typeface="Titillium Web"/>
              </a:defRPr>
            </a:lvl5pPr>
            <a:lvl6pPr lvl="5" algn="ctr" rtl="0">
              <a:lnSpc>
                <a:spcPct val="100000"/>
              </a:lnSpc>
              <a:spcBef>
                <a:spcPts val="0"/>
              </a:spcBef>
              <a:spcAft>
                <a:spcPts val="0"/>
              </a:spcAft>
              <a:buSzPts val="2400"/>
              <a:buFont typeface="Titillium Web"/>
              <a:buNone/>
              <a:defRPr sz="3200" b="1">
                <a:latin typeface="Titillium Web"/>
                <a:ea typeface="Titillium Web"/>
                <a:cs typeface="Titillium Web"/>
                <a:sym typeface="Titillium Web"/>
              </a:defRPr>
            </a:lvl6pPr>
            <a:lvl7pPr lvl="6" algn="ctr" rtl="0">
              <a:lnSpc>
                <a:spcPct val="100000"/>
              </a:lnSpc>
              <a:spcBef>
                <a:spcPts val="0"/>
              </a:spcBef>
              <a:spcAft>
                <a:spcPts val="0"/>
              </a:spcAft>
              <a:buSzPts val="2400"/>
              <a:buFont typeface="Titillium Web"/>
              <a:buNone/>
              <a:defRPr sz="3200" b="1">
                <a:latin typeface="Titillium Web"/>
                <a:ea typeface="Titillium Web"/>
                <a:cs typeface="Titillium Web"/>
                <a:sym typeface="Titillium Web"/>
              </a:defRPr>
            </a:lvl7pPr>
            <a:lvl8pPr lvl="7" algn="ctr" rtl="0">
              <a:lnSpc>
                <a:spcPct val="100000"/>
              </a:lnSpc>
              <a:spcBef>
                <a:spcPts val="0"/>
              </a:spcBef>
              <a:spcAft>
                <a:spcPts val="0"/>
              </a:spcAft>
              <a:buSzPts val="2400"/>
              <a:buFont typeface="Titillium Web"/>
              <a:buNone/>
              <a:defRPr sz="3200" b="1">
                <a:latin typeface="Titillium Web"/>
                <a:ea typeface="Titillium Web"/>
                <a:cs typeface="Titillium Web"/>
                <a:sym typeface="Titillium Web"/>
              </a:defRPr>
            </a:lvl8pPr>
            <a:lvl9pPr lvl="8" algn="ctr" rtl="0">
              <a:lnSpc>
                <a:spcPct val="100000"/>
              </a:lnSpc>
              <a:spcBef>
                <a:spcPts val="0"/>
              </a:spcBef>
              <a:spcAft>
                <a:spcPts val="0"/>
              </a:spcAft>
              <a:buSzPts val="2400"/>
              <a:buFont typeface="Titillium Web"/>
              <a:buNone/>
              <a:defRPr sz="3200" b="1">
                <a:latin typeface="Titillium Web"/>
                <a:ea typeface="Titillium Web"/>
                <a:cs typeface="Titillium Web"/>
                <a:sym typeface="Titillium Web"/>
              </a:defRPr>
            </a:lvl9pPr>
          </a:lstStyle>
          <a:p>
            <a:r>
              <a:rPr lang="en-US"/>
              <a:t>Click to edit Master subtitle style</a:t>
            </a:r>
            <a:endParaRPr/>
          </a:p>
        </p:txBody>
      </p:sp>
      <p:sp>
        <p:nvSpPr>
          <p:cNvPr id="1126" name="Google Shape;1126;p29"/>
          <p:cNvSpPr txBox="1">
            <a:spLocks noGrp="1"/>
          </p:cNvSpPr>
          <p:nvPr>
            <p:ph type="subTitle" idx="4"/>
          </p:nvPr>
        </p:nvSpPr>
        <p:spPr>
          <a:xfrm>
            <a:off x="8700633" y="5280900"/>
            <a:ext cx="2540400" cy="82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127" name="Google Shape;1127;p29"/>
          <p:cNvSpPr txBox="1">
            <a:spLocks noGrp="1"/>
          </p:cNvSpPr>
          <p:nvPr>
            <p:ph type="subTitle" idx="5"/>
          </p:nvPr>
        </p:nvSpPr>
        <p:spPr>
          <a:xfrm>
            <a:off x="4825784" y="4736267"/>
            <a:ext cx="2540400" cy="54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Titillium Web"/>
              <a:buNone/>
              <a:defRPr sz="2400">
                <a:solidFill>
                  <a:schemeClr val="dk1"/>
                </a:solidFill>
                <a:latin typeface="Russo One"/>
                <a:ea typeface="Russo One"/>
                <a:cs typeface="Russo One"/>
                <a:sym typeface="Russo One"/>
              </a:defRPr>
            </a:lvl1pPr>
            <a:lvl2pPr lvl="1" algn="ctr" rtl="0">
              <a:lnSpc>
                <a:spcPct val="100000"/>
              </a:lnSpc>
              <a:spcBef>
                <a:spcPts val="0"/>
              </a:spcBef>
              <a:spcAft>
                <a:spcPts val="0"/>
              </a:spcAft>
              <a:buSzPts val="2400"/>
              <a:buFont typeface="Titillium Web"/>
              <a:buNone/>
              <a:defRPr sz="3200" b="1">
                <a:latin typeface="Titillium Web"/>
                <a:ea typeface="Titillium Web"/>
                <a:cs typeface="Titillium Web"/>
                <a:sym typeface="Titillium Web"/>
              </a:defRPr>
            </a:lvl2pPr>
            <a:lvl3pPr lvl="2" algn="ctr" rtl="0">
              <a:lnSpc>
                <a:spcPct val="100000"/>
              </a:lnSpc>
              <a:spcBef>
                <a:spcPts val="0"/>
              </a:spcBef>
              <a:spcAft>
                <a:spcPts val="0"/>
              </a:spcAft>
              <a:buSzPts val="2400"/>
              <a:buFont typeface="Titillium Web"/>
              <a:buNone/>
              <a:defRPr sz="3200" b="1">
                <a:latin typeface="Titillium Web"/>
                <a:ea typeface="Titillium Web"/>
                <a:cs typeface="Titillium Web"/>
                <a:sym typeface="Titillium Web"/>
              </a:defRPr>
            </a:lvl3pPr>
            <a:lvl4pPr lvl="3" algn="ctr" rtl="0">
              <a:lnSpc>
                <a:spcPct val="100000"/>
              </a:lnSpc>
              <a:spcBef>
                <a:spcPts val="0"/>
              </a:spcBef>
              <a:spcAft>
                <a:spcPts val="0"/>
              </a:spcAft>
              <a:buSzPts val="2400"/>
              <a:buFont typeface="Titillium Web"/>
              <a:buNone/>
              <a:defRPr sz="3200" b="1">
                <a:latin typeface="Titillium Web"/>
                <a:ea typeface="Titillium Web"/>
                <a:cs typeface="Titillium Web"/>
                <a:sym typeface="Titillium Web"/>
              </a:defRPr>
            </a:lvl4pPr>
            <a:lvl5pPr lvl="4" algn="ctr" rtl="0">
              <a:lnSpc>
                <a:spcPct val="100000"/>
              </a:lnSpc>
              <a:spcBef>
                <a:spcPts val="0"/>
              </a:spcBef>
              <a:spcAft>
                <a:spcPts val="0"/>
              </a:spcAft>
              <a:buSzPts val="2400"/>
              <a:buFont typeface="Titillium Web"/>
              <a:buNone/>
              <a:defRPr sz="3200" b="1">
                <a:latin typeface="Titillium Web"/>
                <a:ea typeface="Titillium Web"/>
                <a:cs typeface="Titillium Web"/>
                <a:sym typeface="Titillium Web"/>
              </a:defRPr>
            </a:lvl5pPr>
            <a:lvl6pPr lvl="5" algn="ctr" rtl="0">
              <a:lnSpc>
                <a:spcPct val="100000"/>
              </a:lnSpc>
              <a:spcBef>
                <a:spcPts val="0"/>
              </a:spcBef>
              <a:spcAft>
                <a:spcPts val="0"/>
              </a:spcAft>
              <a:buSzPts val="2400"/>
              <a:buFont typeface="Titillium Web"/>
              <a:buNone/>
              <a:defRPr sz="3200" b="1">
                <a:latin typeface="Titillium Web"/>
                <a:ea typeface="Titillium Web"/>
                <a:cs typeface="Titillium Web"/>
                <a:sym typeface="Titillium Web"/>
              </a:defRPr>
            </a:lvl6pPr>
            <a:lvl7pPr lvl="6" algn="ctr" rtl="0">
              <a:lnSpc>
                <a:spcPct val="100000"/>
              </a:lnSpc>
              <a:spcBef>
                <a:spcPts val="0"/>
              </a:spcBef>
              <a:spcAft>
                <a:spcPts val="0"/>
              </a:spcAft>
              <a:buSzPts val="2400"/>
              <a:buFont typeface="Titillium Web"/>
              <a:buNone/>
              <a:defRPr sz="3200" b="1">
                <a:latin typeface="Titillium Web"/>
                <a:ea typeface="Titillium Web"/>
                <a:cs typeface="Titillium Web"/>
                <a:sym typeface="Titillium Web"/>
              </a:defRPr>
            </a:lvl7pPr>
            <a:lvl8pPr lvl="7" algn="ctr" rtl="0">
              <a:lnSpc>
                <a:spcPct val="100000"/>
              </a:lnSpc>
              <a:spcBef>
                <a:spcPts val="0"/>
              </a:spcBef>
              <a:spcAft>
                <a:spcPts val="0"/>
              </a:spcAft>
              <a:buSzPts val="2400"/>
              <a:buFont typeface="Titillium Web"/>
              <a:buNone/>
              <a:defRPr sz="3200" b="1">
                <a:latin typeface="Titillium Web"/>
                <a:ea typeface="Titillium Web"/>
                <a:cs typeface="Titillium Web"/>
                <a:sym typeface="Titillium Web"/>
              </a:defRPr>
            </a:lvl8pPr>
            <a:lvl9pPr lvl="8" algn="ctr" rtl="0">
              <a:lnSpc>
                <a:spcPct val="100000"/>
              </a:lnSpc>
              <a:spcBef>
                <a:spcPts val="0"/>
              </a:spcBef>
              <a:spcAft>
                <a:spcPts val="0"/>
              </a:spcAft>
              <a:buSzPts val="2400"/>
              <a:buFont typeface="Titillium Web"/>
              <a:buNone/>
              <a:defRPr sz="3200" b="1">
                <a:latin typeface="Titillium Web"/>
                <a:ea typeface="Titillium Web"/>
                <a:cs typeface="Titillium Web"/>
                <a:sym typeface="Titillium Web"/>
              </a:defRPr>
            </a:lvl9pPr>
          </a:lstStyle>
          <a:p>
            <a:r>
              <a:rPr lang="en-US"/>
              <a:t>Click to edit Master subtitle style</a:t>
            </a:r>
            <a:endParaRPr/>
          </a:p>
        </p:txBody>
      </p:sp>
      <p:sp>
        <p:nvSpPr>
          <p:cNvPr id="1128" name="Google Shape;1128;p29"/>
          <p:cNvSpPr txBox="1">
            <a:spLocks noGrp="1"/>
          </p:cNvSpPr>
          <p:nvPr>
            <p:ph type="subTitle" idx="6"/>
          </p:nvPr>
        </p:nvSpPr>
        <p:spPr>
          <a:xfrm>
            <a:off x="4825800" y="5275667"/>
            <a:ext cx="2540400" cy="82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pic>
        <p:nvPicPr>
          <p:cNvPr id="1129" name="Google Shape;1129;p29"/>
          <p:cNvPicPr preferRelativeResize="0"/>
          <p:nvPr/>
        </p:nvPicPr>
        <p:blipFill>
          <a:blip r:embed="rId2">
            <a:alphaModFix amt="30000"/>
          </a:blip>
          <a:stretch>
            <a:fillRect/>
          </a:stretch>
        </p:blipFill>
        <p:spPr>
          <a:xfrm>
            <a:off x="36567" y="-540133"/>
            <a:ext cx="12192004" cy="8274828"/>
          </a:xfrm>
          <a:prstGeom prst="rect">
            <a:avLst/>
          </a:prstGeom>
          <a:noFill/>
          <a:ln>
            <a:noFill/>
          </a:ln>
        </p:spPr>
      </p:pic>
      <p:grpSp>
        <p:nvGrpSpPr>
          <p:cNvPr id="1130" name="Google Shape;1130;p29"/>
          <p:cNvGrpSpPr/>
          <p:nvPr/>
        </p:nvGrpSpPr>
        <p:grpSpPr>
          <a:xfrm rot="-5400000" flipH="1">
            <a:off x="5305123" y="-2260027"/>
            <a:ext cx="5996093" cy="6954713"/>
            <a:chOff x="5082600" y="539500"/>
            <a:chExt cx="3437076" cy="3986575"/>
          </a:xfrm>
        </p:grpSpPr>
        <p:grpSp>
          <p:nvGrpSpPr>
            <p:cNvPr id="1131" name="Google Shape;1131;p29"/>
            <p:cNvGrpSpPr/>
            <p:nvPr/>
          </p:nvGrpSpPr>
          <p:grpSpPr>
            <a:xfrm>
              <a:off x="5082600" y="539500"/>
              <a:ext cx="3437076" cy="3971150"/>
              <a:chOff x="5082600" y="539500"/>
              <a:chExt cx="3437076" cy="3971150"/>
            </a:xfrm>
          </p:grpSpPr>
          <p:grpSp>
            <p:nvGrpSpPr>
              <p:cNvPr id="1132" name="Google Shape;1132;p29"/>
              <p:cNvGrpSpPr/>
              <p:nvPr/>
            </p:nvGrpSpPr>
            <p:grpSpPr>
              <a:xfrm>
                <a:off x="5082600" y="539500"/>
                <a:ext cx="3437076" cy="3971150"/>
                <a:chOff x="2222725" y="1095600"/>
                <a:chExt cx="3437076" cy="3971150"/>
              </a:xfrm>
            </p:grpSpPr>
            <p:sp>
              <p:nvSpPr>
                <p:cNvPr id="1133" name="Google Shape;1133;p29"/>
                <p:cNvSpPr/>
                <p:nvPr/>
              </p:nvSpPr>
              <p:spPr>
                <a:xfrm>
                  <a:off x="4092850" y="2165975"/>
                  <a:ext cx="1491700" cy="782350"/>
                </a:xfrm>
                <a:custGeom>
                  <a:avLst/>
                  <a:gdLst/>
                  <a:ahLst/>
                  <a:cxnLst/>
                  <a:rect l="l" t="t" r="r" b="b"/>
                  <a:pathLst>
                    <a:path w="59668" h="31294" extrusionOk="0">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4" name="Google Shape;1134;p29"/>
                <p:cNvSpPr/>
                <p:nvPr/>
              </p:nvSpPr>
              <p:spPr>
                <a:xfrm>
                  <a:off x="5573740" y="2144262"/>
                  <a:ext cx="79675" cy="61800"/>
                </a:xfrm>
                <a:custGeom>
                  <a:avLst/>
                  <a:gdLst/>
                  <a:ahLst/>
                  <a:cxnLst/>
                  <a:rect l="l" t="t" r="r" b="b"/>
                  <a:pathLst>
                    <a:path w="3187" h="2472" extrusionOk="0">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5" name="Google Shape;1135;p29"/>
                <p:cNvSpPr/>
                <p:nvPr/>
              </p:nvSpPr>
              <p:spPr>
                <a:xfrm>
                  <a:off x="4555825" y="3173100"/>
                  <a:ext cx="1036900" cy="18625"/>
                </a:xfrm>
                <a:custGeom>
                  <a:avLst/>
                  <a:gdLst/>
                  <a:ahLst/>
                  <a:cxnLst/>
                  <a:rect l="l" t="t" r="r" b="b"/>
                  <a:pathLst>
                    <a:path w="41476" h="745" extrusionOk="0">
                      <a:moveTo>
                        <a:pt x="1" y="745"/>
                      </a:moveTo>
                      <a:lnTo>
                        <a:pt x="41476" y="745"/>
                      </a:lnTo>
                      <a:lnTo>
                        <a:pt x="4147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6" name="Google Shape;1136;p29"/>
                <p:cNvSpPr/>
                <p:nvPr/>
              </p:nvSpPr>
              <p:spPr>
                <a:xfrm>
                  <a:off x="2566175" y="1566775"/>
                  <a:ext cx="1329425" cy="1247575"/>
                </a:xfrm>
                <a:custGeom>
                  <a:avLst/>
                  <a:gdLst/>
                  <a:ahLst/>
                  <a:cxnLst/>
                  <a:rect l="l" t="t" r="r" b="b"/>
                  <a:pathLst>
                    <a:path w="53177" h="49903" extrusionOk="0">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7" name="Google Shape;1137;p29"/>
                <p:cNvSpPr/>
                <p:nvPr/>
              </p:nvSpPr>
              <p:spPr>
                <a:xfrm>
                  <a:off x="4065300" y="3514000"/>
                  <a:ext cx="18625" cy="1367400"/>
                </a:xfrm>
                <a:custGeom>
                  <a:avLst/>
                  <a:gdLst/>
                  <a:ahLst/>
                  <a:cxnLst/>
                  <a:rect l="l" t="t" r="r" b="b"/>
                  <a:pathLst>
                    <a:path w="745" h="54696" extrusionOk="0">
                      <a:moveTo>
                        <a:pt x="0" y="54696"/>
                      </a:moveTo>
                      <a:lnTo>
                        <a:pt x="745" y="54696"/>
                      </a:lnTo>
                      <a:lnTo>
                        <a:pt x="745"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8" name="Google Shape;1138;p29"/>
                <p:cNvSpPr/>
                <p:nvPr/>
              </p:nvSpPr>
              <p:spPr>
                <a:xfrm>
                  <a:off x="3898575" y="3514000"/>
                  <a:ext cx="18625" cy="1552750"/>
                </a:xfrm>
                <a:custGeom>
                  <a:avLst/>
                  <a:gdLst/>
                  <a:ahLst/>
                  <a:cxnLst/>
                  <a:rect l="l" t="t" r="r" b="b"/>
                  <a:pathLst>
                    <a:path w="745" h="62110" extrusionOk="0">
                      <a:moveTo>
                        <a:pt x="0" y="62109"/>
                      </a:moveTo>
                      <a:lnTo>
                        <a:pt x="744" y="62109"/>
                      </a:lnTo>
                      <a:lnTo>
                        <a:pt x="744"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9" name="Google Shape;1139;p29"/>
                <p:cNvSpPr/>
                <p:nvPr/>
              </p:nvSpPr>
              <p:spPr>
                <a:xfrm>
                  <a:off x="4202250" y="3313025"/>
                  <a:ext cx="1217800" cy="1383025"/>
                </a:xfrm>
                <a:custGeom>
                  <a:avLst/>
                  <a:gdLst/>
                  <a:ahLst/>
                  <a:cxnLst/>
                  <a:rect l="l" t="t" r="r" b="b"/>
                  <a:pathLst>
                    <a:path w="48712" h="55321" extrusionOk="0">
                      <a:moveTo>
                        <a:pt x="1" y="1"/>
                      </a:moveTo>
                      <a:lnTo>
                        <a:pt x="1" y="37457"/>
                      </a:lnTo>
                      <a:lnTo>
                        <a:pt x="47967" y="37457"/>
                      </a:lnTo>
                      <a:lnTo>
                        <a:pt x="47967" y="55321"/>
                      </a:lnTo>
                      <a:lnTo>
                        <a:pt x="48711" y="55321"/>
                      </a:lnTo>
                      <a:lnTo>
                        <a:pt x="48711" y="36712"/>
                      </a:lnTo>
                      <a:lnTo>
                        <a:pt x="745" y="36712"/>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0" name="Google Shape;1140;p29"/>
                <p:cNvSpPr/>
                <p:nvPr/>
              </p:nvSpPr>
              <p:spPr>
                <a:xfrm>
                  <a:off x="2822225" y="3313025"/>
                  <a:ext cx="943875" cy="564250"/>
                </a:xfrm>
                <a:custGeom>
                  <a:avLst/>
                  <a:gdLst/>
                  <a:ahLst/>
                  <a:cxnLst/>
                  <a:rect l="l" t="t" r="r" b="b"/>
                  <a:pathLst>
                    <a:path w="37755" h="22570" extrusionOk="0">
                      <a:moveTo>
                        <a:pt x="37010" y="1"/>
                      </a:moveTo>
                      <a:lnTo>
                        <a:pt x="37010" y="21825"/>
                      </a:lnTo>
                      <a:lnTo>
                        <a:pt x="1" y="21825"/>
                      </a:lnTo>
                      <a:lnTo>
                        <a:pt x="1" y="22570"/>
                      </a:lnTo>
                      <a:lnTo>
                        <a:pt x="37754" y="22570"/>
                      </a:lnTo>
                      <a:lnTo>
                        <a:pt x="37754"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1" name="Google Shape;1141;p29"/>
                <p:cNvSpPr/>
                <p:nvPr/>
              </p:nvSpPr>
              <p:spPr>
                <a:xfrm>
                  <a:off x="3932800" y="1126125"/>
                  <a:ext cx="282875" cy="1506600"/>
                </a:xfrm>
                <a:custGeom>
                  <a:avLst/>
                  <a:gdLst/>
                  <a:ahLst/>
                  <a:cxnLst/>
                  <a:rect l="l" t="t" r="r" b="b"/>
                  <a:pathLst>
                    <a:path w="11315" h="60264" extrusionOk="0">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2" name="Google Shape;1142;p29"/>
                <p:cNvSpPr/>
                <p:nvPr/>
              </p:nvSpPr>
              <p:spPr>
                <a:xfrm>
                  <a:off x="3747450" y="4004525"/>
                  <a:ext cx="18650" cy="640925"/>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3" name="Google Shape;1143;p29"/>
                <p:cNvSpPr/>
                <p:nvPr/>
              </p:nvSpPr>
              <p:spPr>
                <a:xfrm>
                  <a:off x="4359325" y="3514000"/>
                  <a:ext cx="646100" cy="305225"/>
                </a:xfrm>
                <a:custGeom>
                  <a:avLst/>
                  <a:gdLst/>
                  <a:ahLst/>
                  <a:cxnLst/>
                  <a:rect l="l" t="t" r="r" b="b"/>
                  <a:pathLst>
                    <a:path w="25844" h="12209" extrusionOk="0">
                      <a:moveTo>
                        <a:pt x="0" y="1"/>
                      </a:moveTo>
                      <a:lnTo>
                        <a:pt x="0" y="12208"/>
                      </a:lnTo>
                      <a:lnTo>
                        <a:pt x="25844" y="12208"/>
                      </a:lnTo>
                      <a:lnTo>
                        <a:pt x="25844" y="11464"/>
                      </a:lnTo>
                      <a:lnTo>
                        <a:pt x="745" y="11464"/>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4" name="Google Shape;1144;p29"/>
                <p:cNvSpPr/>
                <p:nvPr/>
              </p:nvSpPr>
              <p:spPr>
                <a:xfrm>
                  <a:off x="2265150" y="2795700"/>
                  <a:ext cx="1434044" cy="206225"/>
                </a:xfrm>
                <a:custGeom>
                  <a:avLst/>
                  <a:gdLst/>
                  <a:ahLst/>
                  <a:cxnLst/>
                  <a:rect l="l" t="t" r="r" b="b"/>
                  <a:pathLst>
                    <a:path w="78902" h="8249" extrusionOk="0">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5" name="Google Shape;1145;p29"/>
                <p:cNvSpPr/>
                <p:nvPr/>
              </p:nvSpPr>
              <p:spPr>
                <a:xfrm>
                  <a:off x="4164300" y="1513925"/>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6" name="Google Shape;1146;p29"/>
                <p:cNvSpPr/>
                <p:nvPr/>
              </p:nvSpPr>
              <p:spPr>
                <a:xfrm>
                  <a:off x="3903775" y="1095600"/>
                  <a:ext cx="80425" cy="61800"/>
                </a:xfrm>
                <a:custGeom>
                  <a:avLst/>
                  <a:gdLst/>
                  <a:ahLst/>
                  <a:cxnLst/>
                  <a:rect l="l" t="t" r="r" b="b"/>
                  <a:pathLst>
                    <a:path w="3217" h="2472" extrusionOk="0">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7" name="Google Shape;1147;p29"/>
                <p:cNvSpPr/>
                <p:nvPr/>
              </p:nvSpPr>
              <p:spPr>
                <a:xfrm>
                  <a:off x="2526725" y="1542225"/>
                  <a:ext cx="80425" cy="61800"/>
                </a:xfrm>
                <a:custGeom>
                  <a:avLst/>
                  <a:gdLst/>
                  <a:ahLst/>
                  <a:cxnLst/>
                  <a:rect l="l" t="t" r="r" b="b"/>
                  <a:pathLst>
                    <a:path w="3217" h="2472" extrusionOk="0">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8" name="Google Shape;1148;p29"/>
                <p:cNvSpPr/>
                <p:nvPr/>
              </p:nvSpPr>
              <p:spPr>
                <a:xfrm>
                  <a:off x="2222725" y="2779325"/>
                  <a:ext cx="80425" cy="62550"/>
                </a:xfrm>
                <a:custGeom>
                  <a:avLst/>
                  <a:gdLst/>
                  <a:ahLst/>
                  <a:cxnLst/>
                  <a:rect l="l" t="t" r="r" b="b"/>
                  <a:pathLst>
                    <a:path w="3217" h="2502" extrusionOk="0">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9" name="Google Shape;1149;p29"/>
                <p:cNvSpPr/>
                <p:nvPr/>
              </p:nvSpPr>
              <p:spPr>
                <a:xfrm>
                  <a:off x="2757698" y="3840025"/>
                  <a:ext cx="80425" cy="62550"/>
                </a:xfrm>
                <a:custGeom>
                  <a:avLst/>
                  <a:gdLst/>
                  <a:ahLst/>
                  <a:cxnLst/>
                  <a:rect l="l" t="t" r="r" b="b"/>
                  <a:pathLst>
                    <a:path w="3217"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0" name="Google Shape;1150;p29"/>
                <p:cNvSpPr/>
                <p:nvPr/>
              </p:nvSpPr>
              <p:spPr>
                <a:xfrm>
                  <a:off x="3716561" y="4639906"/>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1" name="Google Shape;1151;p29"/>
                <p:cNvSpPr/>
                <p:nvPr/>
              </p:nvSpPr>
              <p:spPr>
                <a:xfrm>
                  <a:off x="3716579" y="3947448"/>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2" name="Google Shape;1152;p29"/>
                <p:cNvSpPr/>
                <p:nvPr/>
              </p:nvSpPr>
              <p:spPr>
                <a:xfrm>
                  <a:off x="4034025" y="4848625"/>
                  <a:ext cx="80425" cy="61800"/>
                </a:xfrm>
                <a:custGeom>
                  <a:avLst/>
                  <a:gdLst/>
                  <a:ahLst/>
                  <a:cxnLst/>
                  <a:rect l="l" t="t" r="r" b="b"/>
                  <a:pathLst>
                    <a:path w="3217" h="2472" extrusionOk="0">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3" name="Google Shape;1153;p29"/>
                <p:cNvSpPr/>
                <p:nvPr/>
              </p:nvSpPr>
              <p:spPr>
                <a:xfrm>
                  <a:off x="5371216" y="4691404"/>
                  <a:ext cx="79675" cy="61800"/>
                </a:xfrm>
                <a:custGeom>
                  <a:avLst/>
                  <a:gdLst/>
                  <a:ahLst/>
                  <a:cxnLst/>
                  <a:rect l="l" t="t" r="r" b="b"/>
                  <a:pathLst>
                    <a:path w="3187" h="2472" extrusionOk="0">
                      <a:moveTo>
                        <a:pt x="1609" y="2472"/>
                      </a:moveTo>
                      <a:cubicBezTo>
                        <a:pt x="3187" y="2472"/>
                        <a:pt x="318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4" name="Google Shape;1154;p29"/>
                <p:cNvSpPr/>
                <p:nvPr/>
              </p:nvSpPr>
              <p:spPr>
                <a:xfrm>
                  <a:off x="4982761" y="3778219"/>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5" name="Google Shape;1155;p29"/>
                <p:cNvSpPr/>
                <p:nvPr/>
              </p:nvSpPr>
              <p:spPr>
                <a:xfrm>
                  <a:off x="5580126" y="3151513"/>
                  <a:ext cx="79675" cy="61800"/>
                </a:xfrm>
                <a:custGeom>
                  <a:avLst/>
                  <a:gdLst/>
                  <a:ahLst/>
                  <a:cxnLst/>
                  <a:rect l="l" t="t" r="r" b="b"/>
                  <a:pathLst>
                    <a:path w="3187" h="2472" extrusionOk="0">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6" name="Google Shape;1156;p29"/>
                <p:cNvSpPr/>
                <p:nvPr/>
              </p:nvSpPr>
              <p:spPr>
                <a:xfrm>
                  <a:off x="2566175" y="3254975"/>
                  <a:ext cx="1191725" cy="18625"/>
                </a:xfrm>
                <a:custGeom>
                  <a:avLst/>
                  <a:gdLst/>
                  <a:ahLst/>
                  <a:cxnLst/>
                  <a:rect l="l" t="t" r="r" b="b"/>
                  <a:pathLst>
                    <a:path w="47669" h="745" extrusionOk="0">
                      <a:moveTo>
                        <a:pt x="1" y="745"/>
                      </a:moveTo>
                      <a:lnTo>
                        <a:pt x="47669" y="745"/>
                      </a:lnTo>
                      <a:lnTo>
                        <a:pt x="47669"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7" name="Google Shape;1157;p29"/>
                <p:cNvSpPr/>
                <p:nvPr/>
              </p:nvSpPr>
              <p:spPr>
                <a:xfrm>
                  <a:off x="4648125" y="3542300"/>
                  <a:ext cx="357300" cy="18625"/>
                </a:xfrm>
                <a:custGeom>
                  <a:avLst/>
                  <a:gdLst/>
                  <a:ahLst/>
                  <a:cxnLst/>
                  <a:rect l="l" t="t" r="r" b="b"/>
                  <a:pathLst>
                    <a:path w="14292" h="745" extrusionOk="0">
                      <a:moveTo>
                        <a:pt x="1" y="745"/>
                      </a:moveTo>
                      <a:lnTo>
                        <a:pt x="14292" y="745"/>
                      </a:lnTo>
                      <a:lnTo>
                        <a:pt x="14292"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8" name="Google Shape;1158;p29"/>
                <p:cNvSpPr/>
                <p:nvPr/>
              </p:nvSpPr>
              <p:spPr>
                <a:xfrm>
                  <a:off x="4523075" y="1163350"/>
                  <a:ext cx="223325" cy="1721700"/>
                </a:xfrm>
                <a:custGeom>
                  <a:avLst/>
                  <a:gdLst/>
                  <a:ahLst/>
                  <a:cxnLst/>
                  <a:rect l="l" t="t" r="r" b="b"/>
                  <a:pathLst>
                    <a:path w="8933" h="68868" extrusionOk="0">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9" name="Google Shape;1159;p29"/>
                <p:cNvSpPr/>
                <p:nvPr/>
              </p:nvSpPr>
              <p:spPr>
                <a:xfrm>
                  <a:off x="3066375" y="3542300"/>
                  <a:ext cx="279175" cy="18625"/>
                </a:xfrm>
                <a:custGeom>
                  <a:avLst/>
                  <a:gdLst/>
                  <a:ahLst/>
                  <a:cxnLst/>
                  <a:rect l="l" t="t" r="r" b="b"/>
                  <a:pathLst>
                    <a:path w="11167" h="745" extrusionOk="0">
                      <a:moveTo>
                        <a:pt x="1" y="745"/>
                      </a:moveTo>
                      <a:lnTo>
                        <a:pt x="11166" y="745"/>
                      </a:lnTo>
                      <a:lnTo>
                        <a:pt x="1116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0" name="Google Shape;1160;p29"/>
                <p:cNvSpPr/>
                <p:nvPr/>
              </p:nvSpPr>
              <p:spPr>
                <a:xfrm>
                  <a:off x="3583700" y="1575725"/>
                  <a:ext cx="18650" cy="614850"/>
                </a:xfrm>
                <a:custGeom>
                  <a:avLst/>
                  <a:gdLst/>
                  <a:ahLst/>
                  <a:cxnLst/>
                  <a:rect l="l" t="t" r="r" b="b"/>
                  <a:pathLst>
                    <a:path w="746" h="24594" extrusionOk="0">
                      <a:moveTo>
                        <a:pt x="1" y="24593"/>
                      </a:moveTo>
                      <a:lnTo>
                        <a:pt x="745" y="24593"/>
                      </a:lnTo>
                      <a:lnTo>
                        <a:pt x="745"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1" name="Google Shape;1161;p29"/>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2" name="Google Shape;1162;p29"/>
                <p:cNvSpPr/>
                <p:nvPr/>
              </p:nvSpPr>
              <p:spPr>
                <a:xfrm>
                  <a:off x="5064950" y="1507225"/>
                  <a:ext cx="18650" cy="375925"/>
                </a:xfrm>
                <a:custGeom>
                  <a:avLst/>
                  <a:gdLst/>
                  <a:ahLst/>
                  <a:cxnLst/>
                  <a:rect l="l" t="t" r="r" b="b"/>
                  <a:pathLst>
                    <a:path w="746" h="15037" extrusionOk="0">
                      <a:moveTo>
                        <a:pt x="1" y="15037"/>
                      </a:moveTo>
                      <a:lnTo>
                        <a:pt x="745" y="15037"/>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3" name="Google Shape;1163;p29"/>
                <p:cNvSpPr/>
                <p:nvPr/>
              </p:nvSpPr>
              <p:spPr>
                <a:xfrm>
                  <a:off x="4695025" y="1132825"/>
                  <a:ext cx="79675" cy="61800"/>
                </a:xfrm>
                <a:custGeom>
                  <a:avLst/>
                  <a:gdLst/>
                  <a:ahLst/>
                  <a:cxnLst/>
                  <a:rect l="l" t="t" r="r" b="b"/>
                  <a:pathLst>
                    <a:path w="3187" h="2472" extrusionOk="0">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4" name="Google Shape;1164;p29"/>
                <p:cNvSpPr/>
                <p:nvPr/>
              </p:nvSpPr>
              <p:spPr>
                <a:xfrm>
                  <a:off x="5034064" y="1879391"/>
                  <a:ext cx="80425" cy="61800"/>
                </a:xfrm>
                <a:custGeom>
                  <a:avLst/>
                  <a:gdLst/>
                  <a:ahLst/>
                  <a:cxnLst/>
                  <a:rect l="l" t="t" r="r" b="b"/>
                  <a:pathLst>
                    <a:path w="3217" h="2472" extrusionOk="0">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5" name="Google Shape;1165;p29"/>
                <p:cNvSpPr/>
                <p:nvPr/>
              </p:nvSpPr>
              <p:spPr>
                <a:xfrm>
                  <a:off x="5034072" y="1452088"/>
                  <a:ext cx="80425" cy="61825"/>
                </a:xfrm>
                <a:custGeom>
                  <a:avLst/>
                  <a:gdLst/>
                  <a:ahLst/>
                  <a:cxnLst/>
                  <a:rect l="l" t="t" r="r" b="b"/>
                  <a:pathLst>
                    <a:path w="3217" h="2473" extrusionOk="0">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6" name="Google Shape;1166;p29"/>
                <p:cNvSpPr/>
                <p:nvPr/>
              </p:nvSpPr>
              <p:spPr>
                <a:xfrm>
                  <a:off x="4982761" y="3520713"/>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7" name="Google Shape;1167;p29"/>
                <p:cNvSpPr/>
                <p:nvPr/>
              </p:nvSpPr>
              <p:spPr>
                <a:xfrm>
                  <a:off x="4614625" y="3520700"/>
                  <a:ext cx="79675" cy="62550"/>
                </a:xfrm>
                <a:custGeom>
                  <a:avLst/>
                  <a:gdLst/>
                  <a:ahLst/>
                  <a:cxnLst/>
                  <a:rect l="l" t="t" r="r" b="b"/>
                  <a:pathLst>
                    <a:path w="3187" h="2502" extrusionOk="0">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8" name="Google Shape;1168;p29"/>
                <p:cNvSpPr/>
                <p:nvPr/>
              </p:nvSpPr>
              <p:spPr>
                <a:xfrm>
                  <a:off x="3330849" y="3520342"/>
                  <a:ext cx="79675" cy="62550"/>
                </a:xfrm>
                <a:custGeom>
                  <a:avLst/>
                  <a:gdLst/>
                  <a:ahLst/>
                  <a:cxnLst/>
                  <a:rect l="l" t="t" r="r" b="b"/>
                  <a:pathLst>
                    <a:path w="3187" h="2502" extrusionOk="0">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9" name="Google Shape;1169;p29"/>
                <p:cNvSpPr/>
                <p:nvPr/>
              </p:nvSpPr>
              <p:spPr>
                <a:xfrm>
                  <a:off x="3004169" y="3526648"/>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0" name="Google Shape;1170;p29"/>
                <p:cNvSpPr/>
                <p:nvPr/>
              </p:nvSpPr>
              <p:spPr>
                <a:xfrm>
                  <a:off x="2530450" y="3238600"/>
                  <a:ext cx="79675" cy="61800"/>
                </a:xfrm>
                <a:custGeom>
                  <a:avLst/>
                  <a:gdLst/>
                  <a:ahLst/>
                  <a:cxnLst/>
                  <a:rect l="l" t="t" r="r" b="b"/>
                  <a:pathLst>
                    <a:path w="3187" h="2472" extrusionOk="0">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1" name="Google Shape;1171;p29"/>
                <p:cNvSpPr/>
                <p:nvPr/>
              </p:nvSpPr>
              <p:spPr>
                <a:xfrm>
                  <a:off x="3552074" y="2254195"/>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2" name="Google Shape;1172;p29"/>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3" name="Google Shape;1173;p29"/>
                <p:cNvSpPr/>
                <p:nvPr/>
              </p:nvSpPr>
              <p:spPr>
                <a:xfrm>
                  <a:off x="3555425" y="1542225"/>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4" name="Google Shape;1174;p29"/>
                <p:cNvSpPr/>
                <p:nvPr/>
              </p:nvSpPr>
              <p:spPr>
                <a:xfrm>
                  <a:off x="3551700" y="2185498"/>
                  <a:ext cx="80425" cy="61800"/>
                </a:xfrm>
                <a:custGeom>
                  <a:avLst/>
                  <a:gdLst/>
                  <a:ahLst/>
                  <a:cxnLst/>
                  <a:rect l="l" t="t" r="r" b="b"/>
                  <a:pathLst>
                    <a:path w="3217" h="2472" extrusionOk="0">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75" name="Google Shape;1175;p29"/>
              <p:cNvGrpSpPr/>
              <p:nvPr/>
            </p:nvGrpSpPr>
            <p:grpSpPr>
              <a:xfrm>
                <a:off x="5410000" y="3637511"/>
                <a:ext cx="1017675" cy="63064"/>
                <a:chOff x="2617250" y="2254786"/>
                <a:chExt cx="1017675" cy="63064"/>
              </a:xfrm>
            </p:grpSpPr>
            <p:sp>
              <p:nvSpPr>
                <p:cNvPr id="1176" name="Google Shape;1176;p29"/>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7" name="Google Shape;1177;p29"/>
                <p:cNvSpPr/>
                <p:nvPr/>
              </p:nvSpPr>
              <p:spPr>
                <a:xfrm>
                  <a:off x="3555250" y="2254786"/>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8" name="Google Shape;1178;p29"/>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179" name="Google Shape;1179;p29"/>
            <p:cNvSpPr/>
            <p:nvPr/>
          </p:nvSpPr>
          <p:spPr>
            <a:xfrm>
              <a:off x="6728750" y="4464275"/>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6472843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Title and three columns 1">
  <p:cSld name="Title and three columns 1">
    <p:spTree>
      <p:nvGrpSpPr>
        <p:cNvPr id="1" name="Shape 1180"/>
        <p:cNvGrpSpPr/>
        <p:nvPr/>
      </p:nvGrpSpPr>
      <p:grpSpPr>
        <a:xfrm>
          <a:off x="0" y="0"/>
          <a:ext cx="0" cy="0"/>
          <a:chOff x="0" y="0"/>
          <a:chExt cx="0" cy="0"/>
        </a:xfrm>
      </p:grpSpPr>
      <p:sp>
        <p:nvSpPr>
          <p:cNvPr id="1181" name="Google Shape;1181;p30"/>
          <p:cNvSpPr txBox="1">
            <a:spLocks noGrp="1"/>
          </p:cNvSpPr>
          <p:nvPr>
            <p:ph type="subTitle" idx="1"/>
          </p:nvPr>
        </p:nvSpPr>
        <p:spPr>
          <a:xfrm>
            <a:off x="1328917" y="3703233"/>
            <a:ext cx="2851600" cy="58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Unna"/>
              <a:buNone/>
              <a:defRPr sz="2400">
                <a:solidFill>
                  <a:schemeClr val="lt1"/>
                </a:solidFill>
                <a:latin typeface="Russo One"/>
                <a:ea typeface="Russo One"/>
                <a:cs typeface="Russo One"/>
                <a:sym typeface="Russo One"/>
              </a:defRPr>
            </a:lvl1pPr>
            <a:lvl2pPr lvl="1" algn="ctr" rtl="0">
              <a:lnSpc>
                <a:spcPct val="100000"/>
              </a:lnSpc>
              <a:spcBef>
                <a:spcPts val="0"/>
              </a:spcBef>
              <a:spcAft>
                <a:spcPts val="0"/>
              </a:spcAft>
              <a:buSzPts val="2400"/>
              <a:buFont typeface="Unna"/>
              <a:buNone/>
              <a:defRPr sz="3200">
                <a:latin typeface="Unna"/>
                <a:ea typeface="Unna"/>
                <a:cs typeface="Unna"/>
                <a:sym typeface="Unna"/>
              </a:defRPr>
            </a:lvl2pPr>
            <a:lvl3pPr lvl="2" algn="ctr" rtl="0">
              <a:lnSpc>
                <a:spcPct val="100000"/>
              </a:lnSpc>
              <a:spcBef>
                <a:spcPts val="0"/>
              </a:spcBef>
              <a:spcAft>
                <a:spcPts val="0"/>
              </a:spcAft>
              <a:buSzPts val="2400"/>
              <a:buFont typeface="Unna"/>
              <a:buNone/>
              <a:defRPr sz="3200">
                <a:latin typeface="Unna"/>
                <a:ea typeface="Unna"/>
                <a:cs typeface="Unna"/>
                <a:sym typeface="Unna"/>
              </a:defRPr>
            </a:lvl3pPr>
            <a:lvl4pPr lvl="3" algn="ctr" rtl="0">
              <a:lnSpc>
                <a:spcPct val="100000"/>
              </a:lnSpc>
              <a:spcBef>
                <a:spcPts val="0"/>
              </a:spcBef>
              <a:spcAft>
                <a:spcPts val="0"/>
              </a:spcAft>
              <a:buSzPts val="2400"/>
              <a:buFont typeface="Unna"/>
              <a:buNone/>
              <a:defRPr sz="3200">
                <a:latin typeface="Unna"/>
                <a:ea typeface="Unna"/>
                <a:cs typeface="Unna"/>
                <a:sym typeface="Unna"/>
              </a:defRPr>
            </a:lvl4pPr>
            <a:lvl5pPr lvl="4" algn="ctr" rtl="0">
              <a:lnSpc>
                <a:spcPct val="100000"/>
              </a:lnSpc>
              <a:spcBef>
                <a:spcPts val="0"/>
              </a:spcBef>
              <a:spcAft>
                <a:spcPts val="0"/>
              </a:spcAft>
              <a:buSzPts val="2400"/>
              <a:buFont typeface="Unna"/>
              <a:buNone/>
              <a:defRPr sz="3200">
                <a:latin typeface="Unna"/>
                <a:ea typeface="Unna"/>
                <a:cs typeface="Unna"/>
                <a:sym typeface="Unna"/>
              </a:defRPr>
            </a:lvl5pPr>
            <a:lvl6pPr lvl="5" algn="ctr" rtl="0">
              <a:lnSpc>
                <a:spcPct val="100000"/>
              </a:lnSpc>
              <a:spcBef>
                <a:spcPts val="0"/>
              </a:spcBef>
              <a:spcAft>
                <a:spcPts val="0"/>
              </a:spcAft>
              <a:buSzPts val="2400"/>
              <a:buFont typeface="Unna"/>
              <a:buNone/>
              <a:defRPr sz="3200">
                <a:latin typeface="Unna"/>
                <a:ea typeface="Unna"/>
                <a:cs typeface="Unna"/>
                <a:sym typeface="Unna"/>
              </a:defRPr>
            </a:lvl6pPr>
            <a:lvl7pPr lvl="6" algn="ctr" rtl="0">
              <a:lnSpc>
                <a:spcPct val="100000"/>
              </a:lnSpc>
              <a:spcBef>
                <a:spcPts val="0"/>
              </a:spcBef>
              <a:spcAft>
                <a:spcPts val="0"/>
              </a:spcAft>
              <a:buSzPts val="2400"/>
              <a:buFont typeface="Unna"/>
              <a:buNone/>
              <a:defRPr sz="3200">
                <a:latin typeface="Unna"/>
                <a:ea typeface="Unna"/>
                <a:cs typeface="Unna"/>
                <a:sym typeface="Unna"/>
              </a:defRPr>
            </a:lvl7pPr>
            <a:lvl8pPr lvl="7" algn="ctr" rtl="0">
              <a:lnSpc>
                <a:spcPct val="100000"/>
              </a:lnSpc>
              <a:spcBef>
                <a:spcPts val="0"/>
              </a:spcBef>
              <a:spcAft>
                <a:spcPts val="0"/>
              </a:spcAft>
              <a:buSzPts val="2400"/>
              <a:buFont typeface="Unna"/>
              <a:buNone/>
              <a:defRPr sz="3200">
                <a:latin typeface="Unna"/>
                <a:ea typeface="Unna"/>
                <a:cs typeface="Unna"/>
                <a:sym typeface="Unna"/>
              </a:defRPr>
            </a:lvl8pPr>
            <a:lvl9pPr lvl="8" algn="ctr" rtl="0">
              <a:lnSpc>
                <a:spcPct val="100000"/>
              </a:lnSpc>
              <a:spcBef>
                <a:spcPts val="0"/>
              </a:spcBef>
              <a:spcAft>
                <a:spcPts val="0"/>
              </a:spcAft>
              <a:buSzPts val="2400"/>
              <a:buFont typeface="Unna"/>
              <a:buNone/>
              <a:defRPr sz="3200">
                <a:latin typeface="Unna"/>
                <a:ea typeface="Unna"/>
                <a:cs typeface="Unna"/>
                <a:sym typeface="Unna"/>
              </a:defRPr>
            </a:lvl9pPr>
          </a:lstStyle>
          <a:p>
            <a:r>
              <a:rPr lang="en-US"/>
              <a:t>Click to edit Master subtitle style</a:t>
            </a:r>
            <a:endParaRPr/>
          </a:p>
        </p:txBody>
      </p:sp>
      <p:sp>
        <p:nvSpPr>
          <p:cNvPr id="1182" name="Google Shape;1182;p30"/>
          <p:cNvSpPr txBox="1">
            <a:spLocks noGrp="1"/>
          </p:cNvSpPr>
          <p:nvPr>
            <p:ph type="subTitle" idx="2"/>
          </p:nvPr>
        </p:nvSpPr>
        <p:spPr>
          <a:xfrm>
            <a:off x="1325367" y="4329667"/>
            <a:ext cx="2851600" cy="9296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183" name="Google Shape;1183;p30"/>
          <p:cNvSpPr txBox="1">
            <a:spLocks noGrp="1"/>
          </p:cNvSpPr>
          <p:nvPr>
            <p:ph type="subTitle" idx="3"/>
          </p:nvPr>
        </p:nvSpPr>
        <p:spPr>
          <a:xfrm>
            <a:off x="8011451" y="3703233"/>
            <a:ext cx="2851600" cy="58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Unna"/>
              <a:buNone/>
              <a:defRPr sz="2400">
                <a:solidFill>
                  <a:schemeClr val="lt1"/>
                </a:solidFill>
                <a:latin typeface="Russo One"/>
                <a:ea typeface="Russo One"/>
                <a:cs typeface="Russo One"/>
                <a:sym typeface="Russo One"/>
              </a:defRPr>
            </a:lvl1pPr>
            <a:lvl2pPr lvl="1" algn="ctr" rtl="0">
              <a:lnSpc>
                <a:spcPct val="100000"/>
              </a:lnSpc>
              <a:spcBef>
                <a:spcPts val="0"/>
              </a:spcBef>
              <a:spcAft>
                <a:spcPts val="0"/>
              </a:spcAft>
              <a:buSzPts val="2400"/>
              <a:buFont typeface="Unna"/>
              <a:buNone/>
              <a:defRPr sz="3200">
                <a:latin typeface="Unna"/>
                <a:ea typeface="Unna"/>
                <a:cs typeface="Unna"/>
                <a:sym typeface="Unna"/>
              </a:defRPr>
            </a:lvl2pPr>
            <a:lvl3pPr lvl="2" algn="ctr" rtl="0">
              <a:lnSpc>
                <a:spcPct val="100000"/>
              </a:lnSpc>
              <a:spcBef>
                <a:spcPts val="0"/>
              </a:spcBef>
              <a:spcAft>
                <a:spcPts val="0"/>
              </a:spcAft>
              <a:buSzPts val="2400"/>
              <a:buFont typeface="Unna"/>
              <a:buNone/>
              <a:defRPr sz="3200">
                <a:latin typeface="Unna"/>
                <a:ea typeface="Unna"/>
                <a:cs typeface="Unna"/>
                <a:sym typeface="Unna"/>
              </a:defRPr>
            </a:lvl3pPr>
            <a:lvl4pPr lvl="3" algn="ctr" rtl="0">
              <a:lnSpc>
                <a:spcPct val="100000"/>
              </a:lnSpc>
              <a:spcBef>
                <a:spcPts val="0"/>
              </a:spcBef>
              <a:spcAft>
                <a:spcPts val="0"/>
              </a:spcAft>
              <a:buSzPts val="2400"/>
              <a:buFont typeface="Unna"/>
              <a:buNone/>
              <a:defRPr sz="3200">
                <a:latin typeface="Unna"/>
                <a:ea typeface="Unna"/>
                <a:cs typeface="Unna"/>
                <a:sym typeface="Unna"/>
              </a:defRPr>
            </a:lvl4pPr>
            <a:lvl5pPr lvl="4" algn="ctr" rtl="0">
              <a:lnSpc>
                <a:spcPct val="100000"/>
              </a:lnSpc>
              <a:spcBef>
                <a:spcPts val="0"/>
              </a:spcBef>
              <a:spcAft>
                <a:spcPts val="0"/>
              </a:spcAft>
              <a:buSzPts val="2400"/>
              <a:buFont typeface="Unna"/>
              <a:buNone/>
              <a:defRPr sz="3200">
                <a:latin typeface="Unna"/>
                <a:ea typeface="Unna"/>
                <a:cs typeface="Unna"/>
                <a:sym typeface="Unna"/>
              </a:defRPr>
            </a:lvl5pPr>
            <a:lvl6pPr lvl="5" algn="ctr" rtl="0">
              <a:lnSpc>
                <a:spcPct val="100000"/>
              </a:lnSpc>
              <a:spcBef>
                <a:spcPts val="0"/>
              </a:spcBef>
              <a:spcAft>
                <a:spcPts val="0"/>
              </a:spcAft>
              <a:buSzPts val="2400"/>
              <a:buFont typeface="Unna"/>
              <a:buNone/>
              <a:defRPr sz="3200">
                <a:latin typeface="Unna"/>
                <a:ea typeface="Unna"/>
                <a:cs typeface="Unna"/>
                <a:sym typeface="Unna"/>
              </a:defRPr>
            </a:lvl6pPr>
            <a:lvl7pPr lvl="6" algn="ctr" rtl="0">
              <a:lnSpc>
                <a:spcPct val="100000"/>
              </a:lnSpc>
              <a:spcBef>
                <a:spcPts val="0"/>
              </a:spcBef>
              <a:spcAft>
                <a:spcPts val="0"/>
              </a:spcAft>
              <a:buSzPts val="2400"/>
              <a:buFont typeface="Unna"/>
              <a:buNone/>
              <a:defRPr sz="3200">
                <a:latin typeface="Unna"/>
                <a:ea typeface="Unna"/>
                <a:cs typeface="Unna"/>
                <a:sym typeface="Unna"/>
              </a:defRPr>
            </a:lvl7pPr>
            <a:lvl8pPr lvl="7" algn="ctr" rtl="0">
              <a:lnSpc>
                <a:spcPct val="100000"/>
              </a:lnSpc>
              <a:spcBef>
                <a:spcPts val="0"/>
              </a:spcBef>
              <a:spcAft>
                <a:spcPts val="0"/>
              </a:spcAft>
              <a:buSzPts val="2400"/>
              <a:buFont typeface="Unna"/>
              <a:buNone/>
              <a:defRPr sz="3200">
                <a:latin typeface="Unna"/>
                <a:ea typeface="Unna"/>
                <a:cs typeface="Unna"/>
                <a:sym typeface="Unna"/>
              </a:defRPr>
            </a:lvl8pPr>
            <a:lvl9pPr lvl="8" algn="ctr" rtl="0">
              <a:lnSpc>
                <a:spcPct val="100000"/>
              </a:lnSpc>
              <a:spcBef>
                <a:spcPts val="0"/>
              </a:spcBef>
              <a:spcAft>
                <a:spcPts val="0"/>
              </a:spcAft>
              <a:buSzPts val="2400"/>
              <a:buFont typeface="Unna"/>
              <a:buNone/>
              <a:defRPr sz="3200">
                <a:latin typeface="Unna"/>
                <a:ea typeface="Unna"/>
                <a:cs typeface="Unna"/>
                <a:sym typeface="Unna"/>
              </a:defRPr>
            </a:lvl9pPr>
          </a:lstStyle>
          <a:p>
            <a:r>
              <a:rPr lang="en-US"/>
              <a:t>Click to edit Master subtitle style</a:t>
            </a:r>
            <a:endParaRPr/>
          </a:p>
        </p:txBody>
      </p:sp>
      <p:sp>
        <p:nvSpPr>
          <p:cNvPr id="1184" name="Google Shape;1184;p30"/>
          <p:cNvSpPr txBox="1">
            <a:spLocks noGrp="1"/>
          </p:cNvSpPr>
          <p:nvPr>
            <p:ph type="subTitle" idx="4"/>
          </p:nvPr>
        </p:nvSpPr>
        <p:spPr>
          <a:xfrm>
            <a:off x="8007900" y="4329691"/>
            <a:ext cx="2851600" cy="9296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185" name="Google Shape;1185;p30"/>
          <p:cNvSpPr txBox="1">
            <a:spLocks noGrp="1"/>
          </p:cNvSpPr>
          <p:nvPr>
            <p:ph type="title"/>
          </p:nvPr>
        </p:nvSpPr>
        <p:spPr>
          <a:xfrm>
            <a:off x="950967" y="719367"/>
            <a:ext cx="102900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1186" name="Google Shape;1186;p30"/>
          <p:cNvSpPr txBox="1">
            <a:spLocks noGrp="1"/>
          </p:cNvSpPr>
          <p:nvPr>
            <p:ph type="subTitle" idx="5"/>
          </p:nvPr>
        </p:nvSpPr>
        <p:spPr>
          <a:xfrm>
            <a:off x="4666633" y="3703233"/>
            <a:ext cx="2851600" cy="58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Unna"/>
              <a:buNone/>
              <a:defRPr sz="2400">
                <a:solidFill>
                  <a:schemeClr val="lt1"/>
                </a:solidFill>
                <a:latin typeface="Russo One"/>
                <a:ea typeface="Russo One"/>
                <a:cs typeface="Russo One"/>
                <a:sym typeface="Russo One"/>
              </a:defRPr>
            </a:lvl1pPr>
            <a:lvl2pPr lvl="1" algn="ctr" rtl="0">
              <a:lnSpc>
                <a:spcPct val="100000"/>
              </a:lnSpc>
              <a:spcBef>
                <a:spcPts val="0"/>
              </a:spcBef>
              <a:spcAft>
                <a:spcPts val="0"/>
              </a:spcAft>
              <a:buSzPts val="2400"/>
              <a:buFont typeface="Unna"/>
              <a:buNone/>
              <a:defRPr sz="3200">
                <a:latin typeface="Unna"/>
                <a:ea typeface="Unna"/>
                <a:cs typeface="Unna"/>
                <a:sym typeface="Unna"/>
              </a:defRPr>
            </a:lvl2pPr>
            <a:lvl3pPr lvl="2" algn="ctr" rtl="0">
              <a:lnSpc>
                <a:spcPct val="100000"/>
              </a:lnSpc>
              <a:spcBef>
                <a:spcPts val="0"/>
              </a:spcBef>
              <a:spcAft>
                <a:spcPts val="0"/>
              </a:spcAft>
              <a:buSzPts val="2400"/>
              <a:buFont typeface="Unna"/>
              <a:buNone/>
              <a:defRPr sz="3200">
                <a:latin typeface="Unna"/>
                <a:ea typeface="Unna"/>
                <a:cs typeface="Unna"/>
                <a:sym typeface="Unna"/>
              </a:defRPr>
            </a:lvl3pPr>
            <a:lvl4pPr lvl="3" algn="ctr" rtl="0">
              <a:lnSpc>
                <a:spcPct val="100000"/>
              </a:lnSpc>
              <a:spcBef>
                <a:spcPts val="0"/>
              </a:spcBef>
              <a:spcAft>
                <a:spcPts val="0"/>
              </a:spcAft>
              <a:buSzPts val="2400"/>
              <a:buFont typeface="Unna"/>
              <a:buNone/>
              <a:defRPr sz="3200">
                <a:latin typeface="Unna"/>
                <a:ea typeface="Unna"/>
                <a:cs typeface="Unna"/>
                <a:sym typeface="Unna"/>
              </a:defRPr>
            </a:lvl4pPr>
            <a:lvl5pPr lvl="4" algn="ctr" rtl="0">
              <a:lnSpc>
                <a:spcPct val="100000"/>
              </a:lnSpc>
              <a:spcBef>
                <a:spcPts val="0"/>
              </a:spcBef>
              <a:spcAft>
                <a:spcPts val="0"/>
              </a:spcAft>
              <a:buSzPts val="2400"/>
              <a:buFont typeface="Unna"/>
              <a:buNone/>
              <a:defRPr sz="3200">
                <a:latin typeface="Unna"/>
                <a:ea typeface="Unna"/>
                <a:cs typeface="Unna"/>
                <a:sym typeface="Unna"/>
              </a:defRPr>
            </a:lvl5pPr>
            <a:lvl6pPr lvl="5" algn="ctr" rtl="0">
              <a:lnSpc>
                <a:spcPct val="100000"/>
              </a:lnSpc>
              <a:spcBef>
                <a:spcPts val="0"/>
              </a:spcBef>
              <a:spcAft>
                <a:spcPts val="0"/>
              </a:spcAft>
              <a:buSzPts val="2400"/>
              <a:buFont typeface="Unna"/>
              <a:buNone/>
              <a:defRPr sz="3200">
                <a:latin typeface="Unna"/>
                <a:ea typeface="Unna"/>
                <a:cs typeface="Unna"/>
                <a:sym typeface="Unna"/>
              </a:defRPr>
            </a:lvl6pPr>
            <a:lvl7pPr lvl="6" algn="ctr" rtl="0">
              <a:lnSpc>
                <a:spcPct val="100000"/>
              </a:lnSpc>
              <a:spcBef>
                <a:spcPts val="0"/>
              </a:spcBef>
              <a:spcAft>
                <a:spcPts val="0"/>
              </a:spcAft>
              <a:buSzPts val="2400"/>
              <a:buFont typeface="Unna"/>
              <a:buNone/>
              <a:defRPr sz="3200">
                <a:latin typeface="Unna"/>
                <a:ea typeface="Unna"/>
                <a:cs typeface="Unna"/>
                <a:sym typeface="Unna"/>
              </a:defRPr>
            </a:lvl7pPr>
            <a:lvl8pPr lvl="7" algn="ctr" rtl="0">
              <a:lnSpc>
                <a:spcPct val="100000"/>
              </a:lnSpc>
              <a:spcBef>
                <a:spcPts val="0"/>
              </a:spcBef>
              <a:spcAft>
                <a:spcPts val="0"/>
              </a:spcAft>
              <a:buSzPts val="2400"/>
              <a:buFont typeface="Unna"/>
              <a:buNone/>
              <a:defRPr sz="3200">
                <a:latin typeface="Unna"/>
                <a:ea typeface="Unna"/>
                <a:cs typeface="Unna"/>
                <a:sym typeface="Unna"/>
              </a:defRPr>
            </a:lvl8pPr>
            <a:lvl9pPr lvl="8" algn="ctr" rtl="0">
              <a:lnSpc>
                <a:spcPct val="100000"/>
              </a:lnSpc>
              <a:spcBef>
                <a:spcPts val="0"/>
              </a:spcBef>
              <a:spcAft>
                <a:spcPts val="0"/>
              </a:spcAft>
              <a:buSzPts val="2400"/>
              <a:buFont typeface="Unna"/>
              <a:buNone/>
              <a:defRPr sz="3200">
                <a:latin typeface="Unna"/>
                <a:ea typeface="Unna"/>
                <a:cs typeface="Unna"/>
                <a:sym typeface="Unna"/>
              </a:defRPr>
            </a:lvl9pPr>
          </a:lstStyle>
          <a:p>
            <a:r>
              <a:rPr lang="en-US"/>
              <a:t>Click to edit Master subtitle style</a:t>
            </a:r>
            <a:endParaRPr/>
          </a:p>
        </p:txBody>
      </p:sp>
      <p:sp>
        <p:nvSpPr>
          <p:cNvPr id="1187" name="Google Shape;1187;p30"/>
          <p:cNvSpPr txBox="1">
            <a:spLocks noGrp="1"/>
          </p:cNvSpPr>
          <p:nvPr>
            <p:ph type="subTitle" idx="6"/>
          </p:nvPr>
        </p:nvSpPr>
        <p:spPr>
          <a:xfrm>
            <a:off x="4663084" y="4329691"/>
            <a:ext cx="2851600" cy="9296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pic>
        <p:nvPicPr>
          <p:cNvPr id="1188" name="Google Shape;1188;p30"/>
          <p:cNvPicPr preferRelativeResize="0"/>
          <p:nvPr/>
        </p:nvPicPr>
        <p:blipFill>
          <a:blip r:embed="rId2">
            <a:alphaModFix amt="30000"/>
          </a:blip>
          <a:stretch>
            <a:fillRect/>
          </a:stretch>
        </p:blipFill>
        <p:spPr>
          <a:xfrm flipH="1">
            <a:off x="294901" y="-708417"/>
            <a:ext cx="12192004" cy="8274828"/>
          </a:xfrm>
          <a:prstGeom prst="rect">
            <a:avLst/>
          </a:prstGeom>
          <a:noFill/>
          <a:ln>
            <a:noFill/>
          </a:ln>
        </p:spPr>
      </p:pic>
      <p:grpSp>
        <p:nvGrpSpPr>
          <p:cNvPr id="1189" name="Google Shape;1189;p30"/>
          <p:cNvGrpSpPr/>
          <p:nvPr/>
        </p:nvGrpSpPr>
        <p:grpSpPr>
          <a:xfrm>
            <a:off x="8881537" y="-104267"/>
            <a:ext cx="4384120" cy="3086352"/>
            <a:chOff x="6661153" y="-78200"/>
            <a:chExt cx="3288090" cy="2314764"/>
          </a:xfrm>
        </p:grpSpPr>
        <p:grpSp>
          <p:nvGrpSpPr>
            <p:cNvPr id="1190" name="Google Shape;1190;p30"/>
            <p:cNvGrpSpPr/>
            <p:nvPr/>
          </p:nvGrpSpPr>
          <p:grpSpPr>
            <a:xfrm flipH="1">
              <a:off x="8617716" y="1378767"/>
              <a:ext cx="1331526" cy="82513"/>
              <a:chOff x="2617250" y="2254786"/>
              <a:chExt cx="1017675" cy="63064"/>
            </a:xfrm>
          </p:grpSpPr>
          <p:sp>
            <p:nvSpPr>
              <p:cNvPr id="1191" name="Google Shape;1191;p30"/>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2" name="Google Shape;1192;p30"/>
              <p:cNvSpPr/>
              <p:nvPr/>
            </p:nvSpPr>
            <p:spPr>
              <a:xfrm>
                <a:off x="3555250" y="2254786"/>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3" name="Google Shape;1193;p30"/>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194" name="Google Shape;1194;p30"/>
            <p:cNvSpPr/>
            <p:nvPr/>
          </p:nvSpPr>
          <p:spPr>
            <a:xfrm flipH="1">
              <a:off x="7942425" y="-78199"/>
              <a:ext cx="24350" cy="2052057"/>
            </a:xfrm>
            <a:custGeom>
              <a:avLst/>
              <a:gdLst/>
              <a:ahLst/>
              <a:cxnLst/>
              <a:rect l="l" t="t" r="r" b="b"/>
              <a:pathLst>
                <a:path w="745" h="54696" extrusionOk="0">
                  <a:moveTo>
                    <a:pt x="0" y="54696"/>
                  </a:moveTo>
                  <a:lnTo>
                    <a:pt x="745" y="54696"/>
                  </a:lnTo>
                  <a:lnTo>
                    <a:pt x="745"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5" name="Google Shape;1195;p30"/>
            <p:cNvSpPr/>
            <p:nvPr/>
          </p:nvSpPr>
          <p:spPr>
            <a:xfrm flipH="1">
              <a:off x="8160549" y="-78200"/>
              <a:ext cx="24401" cy="2294499"/>
            </a:xfrm>
            <a:custGeom>
              <a:avLst/>
              <a:gdLst/>
              <a:ahLst/>
              <a:cxnLst/>
              <a:rect l="l" t="t" r="r" b="b"/>
              <a:pathLst>
                <a:path w="745" h="62110" extrusionOk="0">
                  <a:moveTo>
                    <a:pt x="0" y="62109"/>
                  </a:moveTo>
                  <a:lnTo>
                    <a:pt x="744" y="62109"/>
                  </a:lnTo>
                  <a:lnTo>
                    <a:pt x="744"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6" name="Google Shape;1196;p30"/>
            <p:cNvSpPr/>
            <p:nvPr/>
          </p:nvSpPr>
          <p:spPr>
            <a:xfrm flipH="1">
              <a:off x="8358260" y="-78192"/>
              <a:ext cx="1234966" cy="738265"/>
            </a:xfrm>
            <a:custGeom>
              <a:avLst/>
              <a:gdLst/>
              <a:ahLst/>
              <a:cxnLst/>
              <a:rect l="l" t="t" r="r" b="b"/>
              <a:pathLst>
                <a:path w="37755" h="22570" extrusionOk="0">
                  <a:moveTo>
                    <a:pt x="37010" y="1"/>
                  </a:moveTo>
                  <a:lnTo>
                    <a:pt x="37010" y="21825"/>
                  </a:lnTo>
                  <a:lnTo>
                    <a:pt x="1" y="21825"/>
                  </a:lnTo>
                  <a:lnTo>
                    <a:pt x="1" y="22570"/>
                  </a:lnTo>
                  <a:lnTo>
                    <a:pt x="37754" y="22570"/>
                  </a:lnTo>
                  <a:lnTo>
                    <a:pt x="37754"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7" name="Google Shape;1197;p30"/>
            <p:cNvSpPr/>
            <p:nvPr/>
          </p:nvSpPr>
          <p:spPr>
            <a:xfrm flipH="1">
              <a:off x="8358260" y="826567"/>
              <a:ext cx="24402" cy="838586"/>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8" name="Google Shape;1198;p30"/>
            <p:cNvSpPr/>
            <p:nvPr/>
          </p:nvSpPr>
          <p:spPr>
            <a:xfrm flipH="1">
              <a:off x="6736728" y="184764"/>
              <a:ext cx="845357" cy="399356"/>
            </a:xfrm>
            <a:custGeom>
              <a:avLst/>
              <a:gdLst/>
              <a:ahLst/>
              <a:cxnLst/>
              <a:rect l="l" t="t" r="r" b="b"/>
              <a:pathLst>
                <a:path w="25844" h="12209" extrusionOk="0">
                  <a:moveTo>
                    <a:pt x="0" y="1"/>
                  </a:moveTo>
                  <a:lnTo>
                    <a:pt x="0" y="12208"/>
                  </a:lnTo>
                  <a:lnTo>
                    <a:pt x="25844" y="12208"/>
                  </a:lnTo>
                  <a:lnTo>
                    <a:pt x="25844" y="11464"/>
                  </a:lnTo>
                  <a:lnTo>
                    <a:pt x="745" y="11464"/>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9" name="Google Shape;1199;p30"/>
            <p:cNvSpPr/>
            <p:nvPr/>
          </p:nvSpPr>
          <p:spPr>
            <a:xfrm flipH="1">
              <a:off x="9572426" y="611335"/>
              <a:ext cx="105228" cy="81840"/>
            </a:xfrm>
            <a:custGeom>
              <a:avLst/>
              <a:gdLst/>
              <a:ahLst/>
              <a:cxnLst/>
              <a:rect l="l" t="t" r="r" b="b"/>
              <a:pathLst>
                <a:path w="3217"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0" name="Google Shape;1200;p30"/>
            <p:cNvSpPr/>
            <p:nvPr/>
          </p:nvSpPr>
          <p:spPr>
            <a:xfrm flipH="1">
              <a:off x="8317850" y="1657900"/>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1" name="Google Shape;1201;p30"/>
            <p:cNvSpPr/>
            <p:nvPr/>
          </p:nvSpPr>
          <p:spPr>
            <a:xfrm flipH="1">
              <a:off x="8317858" y="751887"/>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2" name="Google Shape;1202;p30"/>
            <p:cNvSpPr/>
            <p:nvPr/>
          </p:nvSpPr>
          <p:spPr>
            <a:xfrm flipH="1">
              <a:off x="7902479" y="1930987"/>
              <a:ext cx="105228" cy="80859"/>
            </a:xfrm>
            <a:custGeom>
              <a:avLst/>
              <a:gdLst/>
              <a:ahLst/>
              <a:cxnLst/>
              <a:rect l="l" t="t" r="r" b="b"/>
              <a:pathLst>
                <a:path w="3217" h="2472" extrusionOk="0">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3" name="Google Shape;1203;p30"/>
            <p:cNvSpPr/>
            <p:nvPr/>
          </p:nvSpPr>
          <p:spPr>
            <a:xfrm flipH="1">
              <a:off x="6661153" y="530468"/>
              <a:ext cx="105228" cy="80859"/>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4" name="Google Shape;1204;p30"/>
            <p:cNvSpPr/>
            <p:nvPr/>
          </p:nvSpPr>
          <p:spPr>
            <a:xfrm flipH="1">
              <a:off x="6736728" y="221792"/>
              <a:ext cx="467491" cy="24369"/>
            </a:xfrm>
            <a:custGeom>
              <a:avLst/>
              <a:gdLst/>
              <a:ahLst/>
              <a:cxnLst/>
              <a:rect l="l" t="t" r="r" b="b"/>
              <a:pathLst>
                <a:path w="14292" h="745" extrusionOk="0">
                  <a:moveTo>
                    <a:pt x="1" y="745"/>
                  </a:moveTo>
                  <a:lnTo>
                    <a:pt x="14292" y="745"/>
                  </a:lnTo>
                  <a:lnTo>
                    <a:pt x="14292"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5" name="Google Shape;1205;p30"/>
            <p:cNvSpPr/>
            <p:nvPr/>
          </p:nvSpPr>
          <p:spPr>
            <a:xfrm flipH="1">
              <a:off x="8908508" y="221792"/>
              <a:ext cx="365273" cy="24369"/>
            </a:xfrm>
            <a:custGeom>
              <a:avLst/>
              <a:gdLst/>
              <a:ahLst/>
              <a:cxnLst/>
              <a:rect l="l" t="t" r="r" b="b"/>
              <a:pathLst>
                <a:path w="11167" h="745" extrusionOk="0">
                  <a:moveTo>
                    <a:pt x="1" y="745"/>
                  </a:moveTo>
                  <a:lnTo>
                    <a:pt x="11166" y="745"/>
                  </a:lnTo>
                  <a:lnTo>
                    <a:pt x="1116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6" name="Google Shape;1206;p30"/>
            <p:cNvSpPr/>
            <p:nvPr/>
          </p:nvSpPr>
          <p:spPr>
            <a:xfrm flipH="1">
              <a:off x="6661153" y="193547"/>
              <a:ext cx="105228" cy="80859"/>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7" name="Google Shape;1207;p30"/>
            <p:cNvSpPr/>
            <p:nvPr/>
          </p:nvSpPr>
          <p:spPr>
            <a:xfrm flipH="1">
              <a:off x="7143804" y="193530"/>
              <a:ext cx="104247" cy="81840"/>
            </a:xfrm>
            <a:custGeom>
              <a:avLst/>
              <a:gdLst/>
              <a:ahLst/>
              <a:cxnLst/>
              <a:rect l="l" t="t" r="r" b="b"/>
              <a:pathLst>
                <a:path w="3187" h="2502" extrusionOk="0">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8" name="Google Shape;1208;p30"/>
            <p:cNvSpPr/>
            <p:nvPr/>
          </p:nvSpPr>
          <p:spPr>
            <a:xfrm flipH="1">
              <a:off x="8823497" y="193062"/>
              <a:ext cx="104247" cy="81840"/>
            </a:xfrm>
            <a:custGeom>
              <a:avLst/>
              <a:gdLst/>
              <a:ahLst/>
              <a:cxnLst/>
              <a:rect l="l" t="t" r="r" b="b"/>
              <a:pathLst>
                <a:path w="3187" h="2502" extrusionOk="0">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9" name="Google Shape;1209;p30"/>
            <p:cNvSpPr/>
            <p:nvPr/>
          </p:nvSpPr>
          <p:spPr>
            <a:xfrm flipH="1">
              <a:off x="9249975" y="201312"/>
              <a:ext cx="105195" cy="8184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0" name="Google Shape;1210;p30"/>
            <p:cNvSpPr/>
            <p:nvPr/>
          </p:nvSpPr>
          <p:spPr>
            <a:xfrm flipH="1">
              <a:off x="8118562" y="2155705"/>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1" name="Google Shape;1211;p30"/>
            <p:cNvSpPr/>
            <p:nvPr/>
          </p:nvSpPr>
          <p:spPr>
            <a:xfrm flipH="1">
              <a:off x="7750048" y="650304"/>
              <a:ext cx="24402" cy="838586"/>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2" name="Google Shape;1212;p30"/>
            <p:cNvSpPr/>
            <p:nvPr/>
          </p:nvSpPr>
          <p:spPr>
            <a:xfrm flipH="1">
              <a:off x="7709637" y="1481637"/>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3" name="Google Shape;1213;p30"/>
            <p:cNvSpPr/>
            <p:nvPr/>
          </p:nvSpPr>
          <p:spPr>
            <a:xfrm flipH="1">
              <a:off x="7709646" y="575625"/>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14" name="Google Shape;1214;p30"/>
          <p:cNvGrpSpPr/>
          <p:nvPr/>
        </p:nvGrpSpPr>
        <p:grpSpPr>
          <a:xfrm rot="-5400000" flipH="1">
            <a:off x="-1241096" y="4932134"/>
            <a:ext cx="4384120" cy="3086353"/>
            <a:chOff x="6661153" y="-78200"/>
            <a:chExt cx="3288090" cy="2314764"/>
          </a:xfrm>
        </p:grpSpPr>
        <p:grpSp>
          <p:nvGrpSpPr>
            <p:cNvPr id="1215" name="Google Shape;1215;p30"/>
            <p:cNvGrpSpPr/>
            <p:nvPr/>
          </p:nvGrpSpPr>
          <p:grpSpPr>
            <a:xfrm flipH="1">
              <a:off x="8617716" y="1378767"/>
              <a:ext cx="1331526" cy="82513"/>
              <a:chOff x="2617250" y="2254786"/>
              <a:chExt cx="1017675" cy="63064"/>
            </a:xfrm>
          </p:grpSpPr>
          <p:sp>
            <p:nvSpPr>
              <p:cNvPr id="1216" name="Google Shape;1216;p30"/>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7" name="Google Shape;1217;p30"/>
              <p:cNvSpPr/>
              <p:nvPr/>
            </p:nvSpPr>
            <p:spPr>
              <a:xfrm>
                <a:off x="3555250" y="2254786"/>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8" name="Google Shape;1218;p30"/>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219" name="Google Shape;1219;p30"/>
            <p:cNvSpPr/>
            <p:nvPr/>
          </p:nvSpPr>
          <p:spPr>
            <a:xfrm flipH="1">
              <a:off x="7942425" y="-78199"/>
              <a:ext cx="24350" cy="2052057"/>
            </a:xfrm>
            <a:custGeom>
              <a:avLst/>
              <a:gdLst/>
              <a:ahLst/>
              <a:cxnLst/>
              <a:rect l="l" t="t" r="r" b="b"/>
              <a:pathLst>
                <a:path w="745" h="54696" extrusionOk="0">
                  <a:moveTo>
                    <a:pt x="0" y="54696"/>
                  </a:moveTo>
                  <a:lnTo>
                    <a:pt x="745" y="54696"/>
                  </a:lnTo>
                  <a:lnTo>
                    <a:pt x="745"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0" name="Google Shape;1220;p30"/>
            <p:cNvSpPr/>
            <p:nvPr/>
          </p:nvSpPr>
          <p:spPr>
            <a:xfrm flipH="1">
              <a:off x="8160549" y="-78200"/>
              <a:ext cx="24401" cy="2294499"/>
            </a:xfrm>
            <a:custGeom>
              <a:avLst/>
              <a:gdLst/>
              <a:ahLst/>
              <a:cxnLst/>
              <a:rect l="l" t="t" r="r" b="b"/>
              <a:pathLst>
                <a:path w="745" h="62110" extrusionOk="0">
                  <a:moveTo>
                    <a:pt x="0" y="62109"/>
                  </a:moveTo>
                  <a:lnTo>
                    <a:pt x="744" y="62109"/>
                  </a:lnTo>
                  <a:lnTo>
                    <a:pt x="744"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1" name="Google Shape;1221;p30"/>
            <p:cNvSpPr/>
            <p:nvPr/>
          </p:nvSpPr>
          <p:spPr>
            <a:xfrm flipH="1">
              <a:off x="8358260" y="-78192"/>
              <a:ext cx="1234966" cy="738265"/>
            </a:xfrm>
            <a:custGeom>
              <a:avLst/>
              <a:gdLst/>
              <a:ahLst/>
              <a:cxnLst/>
              <a:rect l="l" t="t" r="r" b="b"/>
              <a:pathLst>
                <a:path w="37755" h="22570" extrusionOk="0">
                  <a:moveTo>
                    <a:pt x="37010" y="1"/>
                  </a:moveTo>
                  <a:lnTo>
                    <a:pt x="37010" y="21825"/>
                  </a:lnTo>
                  <a:lnTo>
                    <a:pt x="1" y="21825"/>
                  </a:lnTo>
                  <a:lnTo>
                    <a:pt x="1" y="22570"/>
                  </a:lnTo>
                  <a:lnTo>
                    <a:pt x="37754" y="22570"/>
                  </a:lnTo>
                  <a:lnTo>
                    <a:pt x="37754"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2" name="Google Shape;1222;p30"/>
            <p:cNvSpPr/>
            <p:nvPr/>
          </p:nvSpPr>
          <p:spPr>
            <a:xfrm flipH="1">
              <a:off x="8358260" y="826567"/>
              <a:ext cx="24402" cy="838586"/>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3" name="Google Shape;1223;p30"/>
            <p:cNvSpPr/>
            <p:nvPr/>
          </p:nvSpPr>
          <p:spPr>
            <a:xfrm flipH="1">
              <a:off x="6736728" y="184764"/>
              <a:ext cx="845357" cy="399356"/>
            </a:xfrm>
            <a:custGeom>
              <a:avLst/>
              <a:gdLst/>
              <a:ahLst/>
              <a:cxnLst/>
              <a:rect l="l" t="t" r="r" b="b"/>
              <a:pathLst>
                <a:path w="25844" h="12209" extrusionOk="0">
                  <a:moveTo>
                    <a:pt x="0" y="1"/>
                  </a:moveTo>
                  <a:lnTo>
                    <a:pt x="0" y="12208"/>
                  </a:lnTo>
                  <a:lnTo>
                    <a:pt x="25844" y="12208"/>
                  </a:lnTo>
                  <a:lnTo>
                    <a:pt x="25844" y="11464"/>
                  </a:lnTo>
                  <a:lnTo>
                    <a:pt x="745" y="11464"/>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4" name="Google Shape;1224;p30"/>
            <p:cNvSpPr/>
            <p:nvPr/>
          </p:nvSpPr>
          <p:spPr>
            <a:xfrm flipH="1">
              <a:off x="9572426" y="611335"/>
              <a:ext cx="105228" cy="81840"/>
            </a:xfrm>
            <a:custGeom>
              <a:avLst/>
              <a:gdLst/>
              <a:ahLst/>
              <a:cxnLst/>
              <a:rect l="l" t="t" r="r" b="b"/>
              <a:pathLst>
                <a:path w="3217"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5" name="Google Shape;1225;p30"/>
            <p:cNvSpPr/>
            <p:nvPr/>
          </p:nvSpPr>
          <p:spPr>
            <a:xfrm flipH="1">
              <a:off x="8317850" y="1657900"/>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6" name="Google Shape;1226;p30"/>
            <p:cNvSpPr/>
            <p:nvPr/>
          </p:nvSpPr>
          <p:spPr>
            <a:xfrm flipH="1">
              <a:off x="8317858" y="751887"/>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7" name="Google Shape;1227;p30"/>
            <p:cNvSpPr/>
            <p:nvPr/>
          </p:nvSpPr>
          <p:spPr>
            <a:xfrm flipH="1">
              <a:off x="7902479" y="1930987"/>
              <a:ext cx="105228" cy="80859"/>
            </a:xfrm>
            <a:custGeom>
              <a:avLst/>
              <a:gdLst/>
              <a:ahLst/>
              <a:cxnLst/>
              <a:rect l="l" t="t" r="r" b="b"/>
              <a:pathLst>
                <a:path w="3217" h="2472" extrusionOk="0">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8" name="Google Shape;1228;p30"/>
            <p:cNvSpPr/>
            <p:nvPr/>
          </p:nvSpPr>
          <p:spPr>
            <a:xfrm flipH="1">
              <a:off x="6661153" y="530468"/>
              <a:ext cx="105228" cy="80859"/>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9" name="Google Shape;1229;p30"/>
            <p:cNvSpPr/>
            <p:nvPr/>
          </p:nvSpPr>
          <p:spPr>
            <a:xfrm flipH="1">
              <a:off x="6736728" y="221792"/>
              <a:ext cx="467491" cy="24369"/>
            </a:xfrm>
            <a:custGeom>
              <a:avLst/>
              <a:gdLst/>
              <a:ahLst/>
              <a:cxnLst/>
              <a:rect l="l" t="t" r="r" b="b"/>
              <a:pathLst>
                <a:path w="14292" h="745" extrusionOk="0">
                  <a:moveTo>
                    <a:pt x="1" y="745"/>
                  </a:moveTo>
                  <a:lnTo>
                    <a:pt x="14292" y="745"/>
                  </a:lnTo>
                  <a:lnTo>
                    <a:pt x="14292"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0" name="Google Shape;1230;p30"/>
            <p:cNvSpPr/>
            <p:nvPr/>
          </p:nvSpPr>
          <p:spPr>
            <a:xfrm flipH="1">
              <a:off x="8908508" y="221792"/>
              <a:ext cx="365273" cy="24369"/>
            </a:xfrm>
            <a:custGeom>
              <a:avLst/>
              <a:gdLst/>
              <a:ahLst/>
              <a:cxnLst/>
              <a:rect l="l" t="t" r="r" b="b"/>
              <a:pathLst>
                <a:path w="11167" h="745" extrusionOk="0">
                  <a:moveTo>
                    <a:pt x="1" y="745"/>
                  </a:moveTo>
                  <a:lnTo>
                    <a:pt x="11166" y="745"/>
                  </a:lnTo>
                  <a:lnTo>
                    <a:pt x="1116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1" name="Google Shape;1231;p30"/>
            <p:cNvSpPr/>
            <p:nvPr/>
          </p:nvSpPr>
          <p:spPr>
            <a:xfrm flipH="1">
              <a:off x="6661153" y="193547"/>
              <a:ext cx="105228" cy="80859"/>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2" name="Google Shape;1232;p30"/>
            <p:cNvSpPr/>
            <p:nvPr/>
          </p:nvSpPr>
          <p:spPr>
            <a:xfrm flipH="1">
              <a:off x="7143804" y="193530"/>
              <a:ext cx="104247" cy="81840"/>
            </a:xfrm>
            <a:custGeom>
              <a:avLst/>
              <a:gdLst/>
              <a:ahLst/>
              <a:cxnLst/>
              <a:rect l="l" t="t" r="r" b="b"/>
              <a:pathLst>
                <a:path w="3187" h="2502" extrusionOk="0">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3" name="Google Shape;1233;p30"/>
            <p:cNvSpPr/>
            <p:nvPr/>
          </p:nvSpPr>
          <p:spPr>
            <a:xfrm flipH="1">
              <a:off x="8823497" y="193062"/>
              <a:ext cx="104247" cy="81840"/>
            </a:xfrm>
            <a:custGeom>
              <a:avLst/>
              <a:gdLst/>
              <a:ahLst/>
              <a:cxnLst/>
              <a:rect l="l" t="t" r="r" b="b"/>
              <a:pathLst>
                <a:path w="3187" h="2502" extrusionOk="0">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4" name="Google Shape;1234;p30"/>
            <p:cNvSpPr/>
            <p:nvPr/>
          </p:nvSpPr>
          <p:spPr>
            <a:xfrm flipH="1">
              <a:off x="9249975" y="201312"/>
              <a:ext cx="105195" cy="8184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5" name="Google Shape;1235;p30"/>
            <p:cNvSpPr/>
            <p:nvPr/>
          </p:nvSpPr>
          <p:spPr>
            <a:xfrm flipH="1">
              <a:off x="8118562" y="2155705"/>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6" name="Google Shape;1236;p30"/>
            <p:cNvSpPr/>
            <p:nvPr/>
          </p:nvSpPr>
          <p:spPr>
            <a:xfrm flipH="1">
              <a:off x="7750048" y="650304"/>
              <a:ext cx="24402" cy="838586"/>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7" name="Google Shape;1237;p30"/>
            <p:cNvSpPr/>
            <p:nvPr/>
          </p:nvSpPr>
          <p:spPr>
            <a:xfrm flipH="1">
              <a:off x="7709637" y="1481637"/>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8" name="Google Shape;1238;p30"/>
            <p:cNvSpPr/>
            <p:nvPr/>
          </p:nvSpPr>
          <p:spPr>
            <a:xfrm flipH="1">
              <a:off x="7709646" y="575625"/>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811822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and body" type="tx">
  <p:cSld name="Title and body">
    <p:spTree>
      <p:nvGrpSpPr>
        <p:cNvPr id="1" name="Shape 119"/>
        <p:cNvGrpSpPr/>
        <p:nvPr/>
      </p:nvGrpSpPr>
      <p:grpSpPr>
        <a:xfrm>
          <a:off x="0" y="0"/>
          <a:ext cx="0" cy="0"/>
          <a:chOff x="0" y="0"/>
          <a:chExt cx="0" cy="0"/>
        </a:xfrm>
      </p:grpSpPr>
      <p:sp>
        <p:nvSpPr>
          <p:cNvPr id="120" name="Google Shape;120;p4"/>
          <p:cNvSpPr txBox="1">
            <a:spLocks noGrp="1"/>
          </p:cNvSpPr>
          <p:nvPr>
            <p:ph type="title"/>
          </p:nvPr>
        </p:nvSpPr>
        <p:spPr>
          <a:xfrm>
            <a:off x="950967" y="719333"/>
            <a:ext cx="10290000" cy="7636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121" name="Google Shape;121;p4"/>
          <p:cNvSpPr txBox="1">
            <a:spLocks noGrp="1"/>
          </p:cNvSpPr>
          <p:nvPr>
            <p:ph type="body" idx="1"/>
          </p:nvPr>
        </p:nvSpPr>
        <p:spPr>
          <a:xfrm>
            <a:off x="950967" y="1662600"/>
            <a:ext cx="10290000" cy="32976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Clr>
                <a:schemeClr val="accent1"/>
              </a:buClr>
              <a:buSzPts val="14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pPr lvl="0"/>
            <a:r>
              <a:rPr lang="en-US"/>
              <a:t>Click to edit Master text styles</a:t>
            </a:r>
          </a:p>
        </p:txBody>
      </p:sp>
      <p:pic>
        <p:nvPicPr>
          <p:cNvPr id="122" name="Google Shape;122;p4"/>
          <p:cNvPicPr preferRelativeResize="0"/>
          <p:nvPr/>
        </p:nvPicPr>
        <p:blipFill>
          <a:blip r:embed="rId2">
            <a:alphaModFix amt="30000"/>
          </a:blip>
          <a:stretch>
            <a:fillRect/>
          </a:stretch>
        </p:blipFill>
        <p:spPr>
          <a:xfrm flipH="1">
            <a:off x="950967" y="-540133"/>
            <a:ext cx="12192004" cy="8274828"/>
          </a:xfrm>
          <a:prstGeom prst="rect">
            <a:avLst/>
          </a:prstGeom>
          <a:noFill/>
          <a:ln>
            <a:noFill/>
          </a:ln>
        </p:spPr>
      </p:pic>
      <p:grpSp>
        <p:nvGrpSpPr>
          <p:cNvPr id="123" name="Google Shape;123;p4"/>
          <p:cNvGrpSpPr/>
          <p:nvPr/>
        </p:nvGrpSpPr>
        <p:grpSpPr>
          <a:xfrm rot="5400000">
            <a:off x="9092017" y="-677730"/>
            <a:ext cx="3592024" cy="3086353"/>
            <a:chOff x="6661153" y="-78200"/>
            <a:chExt cx="2694018" cy="2314764"/>
          </a:xfrm>
        </p:grpSpPr>
        <p:sp>
          <p:nvSpPr>
            <p:cNvPr id="124" name="Google Shape;124;p4"/>
            <p:cNvSpPr/>
            <p:nvPr/>
          </p:nvSpPr>
          <p:spPr>
            <a:xfrm flipH="1">
              <a:off x="7942425" y="-78199"/>
              <a:ext cx="24350" cy="2052057"/>
            </a:xfrm>
            <a:custGeom>
              <a:avLst/>
              <a:gdLst/>
              <a:ahLst/>
              <a:cxnLst/>
              <a:rect l="l" t="t" r="r" b="b"/>
              <a:pathLst>
                <a:path w="745" h="54696" extrusionOk="0">
                  <a:moveTo>
                    <a:pt x="0" y="54696"/>
                  </a:moveTo>
                  <a:lnTo>
                    <a:pt x="745" y="54696"/>
                  </a:lnTo>
                  <a:lnTo>
                    <a:pt x="745"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 name="Google Shape;125;p4"/>
            <p:cNvSpPr/>
            <p:nvPr/>
          </p:nvSpPr>
          <p:spPr>
            <a:xfrm flipH="1">
              <a:off x="8160549" y="-78200"/>
              <a:ext cx="24401" cy="2294499"/>
            </a:xfrm>
            <a:custGeom>
              <a:avLst/>
              <a:gdLst/>
              <a:ahLst/>
              <a:cxnLst/>
              <a:rect l="l" t="t" r="r" b="b"/>
              <a:pathLst>
                <a:path w="745" h="62110" extrusionOk="0">
                  <a:moveTo>
                    <a:pt x="0" y="62109"/>
                  </a:moveTo>
                  <a:lnTo>
                    <a:pt x="744" y="62109"/>
                  </a:lnTo>
                  <a:lnTo>
                    <a:pt x="744"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 name="Google Shape;126;p4"/>
            <p:cNvSpPr/>
            <p:nvPr/>
          </p:nvSpPr>
          <p:spPr>
            <a:xfrm flipH="1">
              <a:off x="8358260" y="826567"/>
              <a:ext cx="24402" cy="838586"/>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4"/>
            <p:cNvSpPr/>
            <p:nvPr/>
          </p:nvSpPr>
          <p:spPr>
            <a:xfrm flipH="1">
              <a:off x="6736728" y="184764"/>
              <a:ext cx="845357" cy="399356"/>
            </a:xfrm>
            <a:custGeom>
              <a:avLst/>
              <a:gdLst/>
              <a:ahLst/>
              <a:cxnLst/>
              <a:rect l="l" t="t" r="r" b="b"/>
              <a:pathLst>
                <a:path w="25844" h="12209" extrusionOk="0">
                  <a:moveTo>
                    <a:pt x="0" y="1"/>
                  </a:moveTo>
                  <a:lnTo>
                    <a:pt x="0" y="12208"/>
                  </a:lnTo>
                  <a:lnTo>
                    <a:pt x="25844" y="12208"/>
                  </a:lnTo>
                  <a:lnTo>
                    <a:pt x="25844" y="11464"/>
                  </a:lnTo>
                  <a:lnTo>
                    <a:pt x="745" y="11464"/>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 name="Google Shape;128;p4"/>
            <p:cNvSpPr/>
            <p:nvPr/>
          </p:nvSpPr>
          <p:spPr>
            <a:xfrm flipH="1">
              <a:off x="8317850" y="1657900"/>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 name="Google Shape;129;p4"/>
            <p:cNvSpPr/>
            <p:nvPr/>
          </p:nvSpPr>
          <p:spPr>
            <a:xfrm flipH="1">
              <a:off x="8317858" y="751887"/>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 name="Google Shape;130;p4"/>
            <p:cNvSpPr/>
            <p:nvPr/>
          </p:nvSpPr>
          <p:spPr>
            <a:xfrm flipH="1">
              <a:off x="7902479" y="1930987"/>
              <a:ext cx="105228" cy="80859"/>
            </a:xfrm>
            <a:custGeom>
              <a:avLst/>
              <a:gdLst/>
              <a:ahLst/>
              <a:cxnLst/>
              <a:rect l="l" t="t" r="r" b="b"/>
              <a:pathLst>
                <a:path w="3217" h="2472" extrusionOk="0">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 name="Google Shape;131;p4"/>
            <p:cNvSpPr/>
            <p:nvPr/>
          </p:nvSpPr>
          <p:spPr>
            <a:xfrm flipH="1">
              <a:off x="6661153" y="530468"/>
              <a:ext cx="105228" cy="80859"/>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 name="Google Shape;132;p4"/>
            <p:cNvSpPr/>
            <p:nvPr/>
          </p:nvSpPr>
          <p:spPr>
            <a:xfrm flipH="1">
              <a:off x="6736728" y="221792"/>
              <a:ext cx="467491" cy="24369"/>
            </a:xfrm>
            <a:custGeom>
              <a:avLst/>
              <a:gdLst/>
              <a:ahLst/>
              <a:cxnLst/>
              <a:rect l="l" t="t" r="r" b="b"/>
              <a:pathLst>
                <a:path w="14292" h="745" extrusionOk="0">
                  <a:moveTo>
                    <a:pt x="1" y="745"/>
                  </a:moveTo>
                  <a:lnTo>
                    <a:pt x="14292" y="745"/>
                  </a:lnTo>
                  <a:lnTo>
                    <a:pt x="14292"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 name="Google Shape;133;p4"/>
            <p:cNvSpPr/>
            <p:nvPr/>
          </p:nvSpPr>
          <p:spPr>
            <a:xfrm flipH="1">
              <a:off x="8908508" y="221792"/>
              <a:ext cx="365273" cy="24369"/>
            </a:xfrm>
            <a:custGeom>
              <a:avLst/>
              <a:gdLst/>
              <a:ahLst/>
              <a:cxnLst/>
              <a:rect l="l" t="t" r="r" b="b"/>
              <a:pathLst>
                <a:path w="11167" h="745" extrusionOk="0">
                  <a:moveTo>
                    <a:pt x="1" y="745"/>
                  </a:moveTo>
                  <a:lnTo>
                    <a:pt x="11166" y="745"/>
                  </a:lnTo>
                  <a:lnTo>
                    <a:pt x="1116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134;p4"/>
            <p:cNvSpPr/>
            <p:nvPr/>
          </p:nvSpPr>
          <p:spPr>
            <a:xfrm flipH="1">
              <a:off x="6661153" y="193547"/>
              <a:ext cx="105228" cy="80859"/>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 name="Google Shape;135;p4"/>
            <p:cNvSpPr/>
            <p:nvPr/>
          </p:nvSpPr>
          <p:spPr>
            <a:xfrm flipH="1">
              <a:off x="7143804" y="193530"/>
              <a:ext cx="104247" cy="81840"/>
            </a:xfrm>
            <a:custGeom>
              <a:avLst/>
              <a:gdLst/>
              <a:ahLst/>
              <a:cxnLst/>
              <a:rect l="l" t="t" r="r" b="b"/>
              <a:pathLst>
                <a:path w="3187" h="2502" extrusionOk="0">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 name="Google Shape;136;p4"/>
            <p:cNvSpPr/>
            <p:nvPr/>
          </p:nvSpPr>
          <p:spPr>
            <a:xfrm flipH="1">
              <a:off x="8823497" y="193062"/>
              <a:ext cx="104247" cy="81840"/>
            </a:xfrm>
            <a:custGeom>
              <a:avLst/>
              <a:gdLst/>
              <a:ahLst/>
              <a:cxnLst/>
              <a:rect l="l" t="t" r="r" b="b"/>
              <a:pathLst>
                <a:path w="3187" h="2502" extrusionOk="0">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4"/>
            <p:cNvSpPr/>
            <p:nvPr/>
          </p:nvSpPr>
          <p:spPr>
            <a:xfrm flipH="1">
              <a:off x="9249975" y="201312"/>
              <a:ext cx="105195" cy="8184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 name="Google Shape;138;p4"/>
            <p:cNvSpPr/>
            <p:nvPr/>
          </p:nvSpPr>
          <p:spPr>
            <a:xfrm flipH="1">
              <a:off x="8118562" y="2155705"/>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 name="Google Shape;139;p4"/>
            <p:cNvSpPr/>
            <p:nvPr/>
          </p:nvSpPr>
          <p:spPr>
            <a:xfrm flipH="1">
              <a:off x="7750048" y="650304"/>
              <a:ext cx="24402" cy="838586"/>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4"/>
            <p:cNvSpPr/>
            <p:nvPr/>
          </p:nvSpPr>
          <p:spPr>
            <a:xfrm flipH="1">
              <a:off x="7709637" y="1481637"/>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 name="Google Shape;141;p4"/>
            <p:cNvSpPr/>
            <p:nvPr/>
          </p:nvSpPr>
          <p:spPr>
            <a:xfrm flipH="1">
              <a:off x="7709646" y="575625"/>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72669562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matchingName="Numbers and text 1">
  <p:cSld name="Numbers and text 1">
    <p:spTree>
      <p:nvGrpSpPr>
        <p:cNvPr id="1" name="Shape 1239"/>
        <p:cNvGrpSpPr/>
        <p:nvPr/>
      </p:nvGrpSpPr>
      <p:grpSpPr>
        <a:xfrm>
          <a:off x="0" y="0"/>
          <a:ext cx="0" cy="0"/>
          <a:chOff x="0" y="0"/>
          <a:chExt cx="0" cy="0"/>
        </a:xfrm>
      </p:grpSpPr>
      <p:sp>
        <p:nvSpPr>
          <p:cNvPr id="1240" name="Google Shape;1240;p31"/>
          <p:cNvSpPr txBox="1">
            <a:spLocks noGrp="1"/>
          </p:cNvSpPr>
          <p:nvPr>
            <p:ph type="subTitle" idx="1"/>
          </p:nvPr>
        </p:nvSpPr>
        <p:spPr>
          <a:xfrm>
            <a:off x="1387180" y="4622033"/>
            <a:ext cx="2336400" cy="54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Unna"/>
              <a:buNone/>
              <a:defRPr sz="2400">
                <a:solidFill>
                  <a:schemeClr val="dk1"/>
                </a:solidFill>
                <a:latin typeface="Russo One"/>
                <a:ea typeface="Russo One"/>
                <a:cs typeface="Russo One"/>
                <a:sym typeface="Russo One"/>
              </a:defRPr>
            </a:lvl1pPr>
            <a:lvl2pPr lvl="1" algn="ctr" rtl="0">
              <a:lnSpc>
                <a:spcPct val="100000"/>
              </a:lnSpc>
              <a:spcBef>
                <a:spcPts val="0"/>
              </a:spcBef>
              <a:spcAft>
                <a:spcPts val="0"/>
              </a:spcAft>
              <a:buSzPts val="2400"/>
              <a:buFont typeface="Unna"/>
              <a:buNone/>
              <a:defRPr sz="3200">
                <a:latin typeface="Unna"/>
                <a:ea typeface="Unna"/>
                <a:cs typeface="Unna"/>
                <a:sym typeface="Unna"/>
              </a:defRPr>
            </a:lvl2pPr>
            <a:lvl3pPr lvl="2" algn="ctr" rtl="0">
              <a:lnSpc>
                <a:spcPct val="100000"/>
              </a:lnSpc>
              <a:spcBef>
                <a:spcPts val="0"/>
              </a:spcBef>
              <a:spcAft>
                <a:spcPts val="0"/>
              </a:spcAft>
              <a:buSzPts val="2400"/>
              <a:buFont typeface="Unna"/>
              <a:buNone/>
              <a:defRPr sz="3200">
                <a:latin typeface="Unna"/>
                <a:ea typeface="Unna"/>
                <a:cs typeface="Unna"/>
                <a:sym typeface="Unna"/>
              </a:defRPr>
            </a:lvl3pPr>
            <a:lvl4pPr lvl="3" algn="ctr" rtl="0">
              <a:lnSpc>
                <a:spcPct val="100000"/>
              </a:lnSpc>
              <a:spcBef>
                <a:spcPts val="0"/>
              </a:spcBef>
              <a:spcAft>
                <a:spcPts val="0"/>
              </a:spcAft>
              <a:buSzPts val="2400"/>
              <a:buFont typeface="Unna"/>
              <a:buNone/>
              <a:defRPr sz="3200">
                <a:latin typeface="Unna"/>
                <a:ea typeface="Unna"/>
                <a:cs typeface="Unna"/>
                <a:sym typeface="Unna"/>
              </a:defRPr>
            </a:lvl4pPr>
            <a:lvl5pPr lvl="4" algn="ctr" rtl="0">
              <a:lnSpc>
                <a:spcPct val="100000"/>
              </a:lnSpc>
              <a:spcBef>
                <a:spcPts val="0"/>
              </a:spcBef>
              <a:spcAft>
                <a:spcPts val="0"/>
              </a:spcAft>
              <a:buSzPts val="2400"/>
              <a:buFont typeface="Unna"/>
              <a:buNone/>
              <a:defRPr sz="3200">
                <a:latin typeface="Unna"/>
                <a:ea typeface="Unna"/>
                <a:cs typeface="Unna"/>
                <a:sym typeface="Unna"/>
              </a:defRPr>
            </a:lvl5pPr>
            <a:lvl6pPr lvl="5" algn="ctr" rtl="0">
              <a:lnSpc>
                <a:spcPct val="100000"/>
              </a:lnSpc>
              <a:spcBef>
                <a:spcPts val="0"/>
              </a:spcBef>
              <a:spcAft>
                <a:spcPts val="0"/>
              </a:spcAft>
              <a:buSzPts val="2400"/>
              <a:buFont typeface="Unna"/>
              <a:buNone/>
              <a:defRPr sz="3200">
                <a:latin typeface="Unna"/>
                <a:ea typeface="Unna"/>
                <a:cs typeface="Unna"/>
                <a:sym typeface="Unna"/>
              </a:defRPr>
            </a:lvl6pPr>
            <a:lvl7pPr lvl="6" algn="ctr" rtl="0">
              <a:lnSpc>
                <a:spcPct val="100000"/>
              </a:lnSpc>
              <a:spcBef>
                <a:spcPts val="0"/>
              </a:spcBef>
              <a:spcAft>
                <a:spcPts val="0"/>
              </a:spcAft>
              <a:buSzPts val="2400"/>
              <a:buFont typeface="Unna"/>
              <a:buNone/>
              <a:defRPr sz="3200">
                <a:latin typeface="Unna"/>
                <a:ea typeface="Unna"/>
                <a:cs typeface="Unna"/>
                <a:sym typeface="Unna"/>
              </a:defRPr>
            </a:lvl7pPr>
            <a:lvl8pPr lvl="7" algn="ctr" rtl="0">
              <a:lnSpc>
                <a:spcPct val="100000"/>
              </a:lnSpc>
              <a:spcBef>
                <a:spcPts val="0"/>
              </a:spcBef>
              <a:spcAft>
                <a:spcPts val="0"/>
              </a:spcAft>
              <a:buSzPts val="2400"/>
              <a:buFont typeface="Unna"/>
              <a:buNone/>
              <a:defRPr sz="3200">
                <a:latin typeface="Unna"/>
                <a:ea typeface="Unna"/>
                <a:cs typeface="Unna"/>
                <a:sym typeface="Unna"/>
              </a:defRPr>
            </a:lvl8pPr>
            <a:lvl9pPr lvl="8" algn="ctr" rtl="0">
              <a:lnSpc>
                <a:spcPct val="100000"/>
              </a:lnSpc>
              <a:spcBef>
                <a:spcPts val="0"/>
              </a:spcBef>
              <a:spcAft>
                <a:spcPts val="0"/>
              </a:spcAft>
              <a:buSzPts val="2400"/>
              <a:buFont typeface="Unna"/>
              <a:buNone/>
              <a:defRPr sz="3200">
                <a:latin typeface="Unna"/>
                <a:ea typeface="Unna"/>
                <a:cs typeface="Unna"/>
                <a:sym typeface="Unna"/>
              </a:defRPr>
            </a:lvl9pPr>
          </a:lstStyle>
          <a:p>
            <a:r>
              <a:rPr lang="en-US"/>
              <a:t>Click to edit Master subtitle style</a:t>
            </a:r>
            <a:endParaRPr/>
          </a:p>
        </p:txBody>
      </p:sp>
      <p:sp>
        <p:nvSpPr>
          <p:cNvPr id="1241" name="Google Shape;1241;p31"/>
          <p:cNvSpPr txBox="1">
            <a:spLocks noGrp="1"/>
          </p:cNvSpPr>
          <p:nvPr>
            <p:ph type="subTitle" idx="2"/>
          </p:nvPr>
        </p:nvSpPr>
        <p:spPr>
          <a:xfrm>
            <a:off x="1387180" y="5218917"/>
            <a:ext cx="2336400" cy="6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242" name="Google Shape;1242;p31"/>
          <p:cNvSpPr txBox="1">
            <a:spLocks noGrp="1"/>
          </p:cNvSpPr>
          <p:nvPr>
            <p:ph type="subTitle" idx="3"/>
          </p:nvPr>
        </p:nvSpPr>
        <p:spPr>
          <a:xfrm>
            <a:off x="8468421" y="4622033"/>
            <a:ext cx="2336400" cy="54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Unna"/>
              <a:buNone/>
              <a:defRPr sz="2400">
                <a:solidFill>
                  <a:schemeClr val="dk1"/>
                </a:solidFill>
                <a:latin typeface="Russo One"/>
                <a:ea typeface="Russo One"/>
                <a:cs typeface="Russo One"/>
                <a:sym typeface="Russo One"/>
              </a:defRPr>
            </a:lvl1pPr>
            <a:lvl2pPr lvl="1" algn="ctr" rtl="0">
              <a:lnSpc>
                <a:spcPct val="100000"/>
              </a:lnSpc>
              <a:spcBef>
                <a:spcPts val="0"/>
              </a:spcBef>
              <a:spcAft>
                <a:spcPts val="0"/>
              </a:spcAft>
              <a:buSzPts val="2400"/>
              <a:buFont typeface="Unna"/>
              <a:buNone/>
              <a:defRPr sz="3200">
                <a:latin typeface="Unna"/>
                <a:ea typeface="Unna"/>
                <a:cs typeface="Unna"/>
                <a:sym typeface="Unna"/>
              </a:defRPr>
            </a:lvl2pPr>
            <a:lvl3pPr lvl="2" algn="ctr" rtl="0">
              <a:lnSpc>
                <a:spcPct val="100000"/>
              </a:lnSpc>
              <a:spcBef>
                <a:spcPts val="0"/>
              </a:spcBef>
              <a:spcAft>
                <a:spcPts val="0"/>
              </a:spcAft>
              <a:buSzPts val="2400"/>
              <a:buFont typeface="Unna"/>
              <a:buNone/>
              <a:defRPr sz="3200">
                <a:latin typeface="Unna"/>
                <a:ea typeface="Unna"/>
                <a:cs typeface="Unna"/>
                <a:sym typeface="Unna"/>
              </a:defRPr>
            </a:lvl3pPr>
            <a:lvl4pPr lvl="3" algn="ctr" rtl="0">
              <a:lnSpc>
                <a:spcPct val="100000"/>
              </a:lnSpc>
              <a:spcBef>
                <a:spcPts val="0"/>
              </a:spcBef>
              <a:spcAft>
                <a:spcPts val="0"/>
              </a:spcAft>
              <a:buSzPts val="2400"/>
              <a:buFont typeface="Unna"/>
              <a:buNone/>
              <a:defRPr sz="3200">
                <a:latin typeface="Unna"/>
                <a:ea typeface="Unna"/>
                <a:cs typeface="Unna"/>
                <a:sym typeface="Unna"/>
              </a:defRPr>
            </a:lvl4pPr>
            <a:lvl5pPr lvl="4" algn="ctr" rtl="0">
              <a:lnSpc>
                <a:spcPct val="100000"/>
              </a:lnSpc>
              <a:spcBef>
                <a:spcPts val="0"/>
              </a:spcBef>
              <a:spcAft>
                <a:spcPts val="0"/>
              </a:spcAft>
              <a:buSzPts val="2400"/>
              <a:buFont typeface="Unna"/>
              <a:buNone/>
              <a:defRPr sz="3200">
                <a:latin typeface="Unna"/>
                <a:ea typeface="Unna"/>
                <a:cs typeface="Unna"/>
                <a:sym typeface="Unna"/>
              </a:defRPr>
            </a:lvl5pPr>
            <a:lvl6pPr lvl="5" algn="ctr" rtl="0">
              <a:lnSpc>
                <a:spcPct val="100000"/>
              </a:lnSpc>
              <a:spcBef>
                <a:spcPts val="0"/>
              </a:spcBef>
              <a:spcAft>
                <a:spcPts val="0"/>
              </a:spcAft>
              <a:buSzPts val="2400"/>
              <a:buFont typeface="Unna"/>
              <a:buNone/>
              <a:defRPr sz="3200">
                <a:latin typeface="Unna"/>
                <a:ea typeface="Unna"/>
                <a:cs typeface="Unna"/>
                <a:sym typeface="Unna"/>
              </a:defRPr>
            </a:lvl6pPr>
            <a:lvl7pPr lvl="6" algn="ctr" rtl="0">
              <a:lnSpc>
                <a:spcPct val="100000"/>
              </a:lnSpc>
              <a:spcBef>
                <a:spcPts val="0"/>
              </a:spcBef>
              <a:spcAft>
                <a:spcPts val="0"/>
              </a:spcAft>
              <a:buSzPts val="2400"/>
              <a:buFont typeface="Unna"/>
              <a:buNone/>
              <a:defRPr sz="3200">
                <a:latin typeface="Unna"/>
                <a:ea typeface="Unna"/>
                <a:cs typeface="Unna"/>
                <a:sym typeface="Unna"/>
              </a:defRPr>
            </a:lvl7pPr>
            <a:lvl8pPr lvl="7" algn="ctr" rtl="0">
              <a:lnSpc>
                <a:spcPct val="100000"/>
              </a:lnSpc>
              <a:spcBef>
                <a:spcPts val="0"/>
              </a:spcBef>
              <a:spcAft>
                <a:spcPts val="0"/>
              </a:spcAft>
              <a:buSzPts val="2400"/>
              <a:buFont typeface="Unna"/>
              <a:buNone/>
              <a:defRPr sz="3200">
                <a:latin typeface="Unna"/>
                <a:ea typeface="Unna"/>
                <a:cs typeface="Unna"/>
                <a:sym typeface="Unna"/>
              </a:defRPr>
            </a:lvl8pPr>
            <a:lvl9pPr lvl="8" algn="ctr" rtl="0">
              <a:lnSpc>
                <a:spcPct val="100000"/>
              </a:lnSpc>
              <a:spcBef>
                <a:spcPts val="0"/>
              </a:spcBef>
              <a:spcAft>
                <a:spcPts val="0"/>
              </a:spcAft>
              <a:buSzPts val="2400"/>
              <a:buFont typeface="Unna"/>
              <a:buNone/>
              <a:defRPr sz="3200">
                <a:latin typeface="Unna"/>
                <a:ea typeface="Unna"/>
                <a:cs typeface="Unna"/>
                <a:sym typeface="Unna"/>
              </a:defRPr>
            </a:lvl9pPr>
          </a:lstStyle>
          <a:p>
            <a:r>
              <a:rPr lang="en-US"/>
              <a:t>Click to edit Master subtitle style</a:t>
            </a:r>
            <a:endParaRPr/>
          </a:p>
        </p:txBody>
      </p:sp>
      <p:sp>
        <p:nvSpPr>
          <p:cNvPr id="1243" name="Google Shape;1243;p31"/>
          <p:cNvSpPr txBox="1">
            <a:spLocks noGrp="1"/>
          </p:cNvSpPr>
          <p:nvPr>
            <p:ph type="subTitle" idx="4"/>
          </p:nvPr>
        </p:nvSpPr>
        <p:spPr>
          <a:xfrm>
            <a:off x="8468421" y="5218917"/>
            <a:ext cx="2336400" cy="6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244" name="Google Shape;1244;p31"/>
          <p:cNvSpPr txBox="1">
            <a:spLocks noGrp="1"/>
          </p:cNvSpPr>
          <p:nvPr>
            <p:ph type="title"/>
          </p:nvPr>
        </p:nvSpPr>
        <p:spPr>
          <a:xfrm>
            <a:off x="951000" y="719367"/>
            <a:ext cx="102900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1245" name="Google Shape;1245;p31"/>
          <p:cNvSpPr txBox="1">
            <a:spLocks noGrp="1"/>
          </p:cNvSpPr>
          <p:nvPr>
            <p:ph type="subTitle" idx="5"/>
          </p:nvPr>
        </p:nvSpPr>
        <p:spPr>
          <a:xfrm>
            <a:off x="4927793" y="4622033"/>
            <a:ext cx="2336400" cy="54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Unna"/>
              <a:buNone/>
              <a:defRPr sz="2400">
                <a:solidFill>
                  <a:schemeClr val="dk1"/>
                </a:solidFill>
                <a:latin typeface="Russo One"/>
                <a:ea typeface="Russo One"/>
                <a:cs typeface="Russo One"/>
                <a:sym typeface="Russo One"/>
              </a:defRPr>
            </a:lvl1pPr>
            <a:lvl2pPr lvl="1" algn="ctr" rtl="0">
              <a:lnSpc>
                <a:spcPct val="100000"/>
              </a:lnSpc>
              <a:spcBef>
                <a:spcPts val="0"/>
              </a:spcBef>
              <a:spcAft>
                <a:spcPts val="0"/>
              </a:spcAft>
              <a:buSzPts val="2400"/>
              <a:buFont typeface="Unna"/>
              <a:buNone/>
              <a:defRPr sz="3200">
                <a:latin typeface="Unna"/>
                <a:ea typeface="Unna"/>
                <a:cs typeface="Unna"/>
                <a:sym typeface="Unna"/>
              </a:defRPr>
            </a:lvl2pPr>
            <a:lvl3pPr lvl="2" algn="ctr" rtl="0">
              <a:lnSpc>
                <a:spcPct val="100000"/>
              </a:lnSpc>
              <a:spcBef>
                <a:spcPts val="0"/>
              </a:spcBef>
              <a:spcAft>
                <a:spcPts val="0"/>
              </a:spcAft>
              <a:buSzPts val="2400"/>
              <a:buFont typeface="Unna"/>
              <a:buNone/>
              <a:defRPr sz="3200">
                <a:latin typeface="Unna"/>
                <a:ea typeface="Unna"/>
                <a:cs typeface="Unna"/>
                <a:sym typeface="Unna"/>
              </a:defRPr>
            </a:lvl3pPr>
            <a:lvl4pPr lvl="3" algn="ctr" rtl="0">
              <a:lnSpc>
                <a:spcPct val="100000"/>
              </a:lnSpc>
              <a:spcBef>
                <a:spcPts val="0"/>
              </a:spcBef>
              <a:spcAft>
                <a:spcPts val="0"/>
              </a:spcAft>
              <a:buSzPts val="2400"/>
              <a:buFont typeface="Unna"/>
              <a:buNone/>
              <a:defRPr sz="3200">
                <a:latin typeface="Unna"/>
                <a:ea typeface="Unna"/>
                <a:cs typeface="Unna"/>
                <a:sym typeface="Unna"/>
              </a:defRPr>
            </a:lvl4pPr>
            <a:lvl5pPr lvl="4" algn="ctr" rtl="0">
              <a:lnSpc>
                <a:spcPct val="100000"/>
              </a:lnSpc>
              <a:spcBef>
                <a:spcPts val="0"/>
              </a:spcBef>
              <a:spcAft>
                <a:spcPts val="0"/>
              </a:spcAft>
              <a:buSzPts val="2400"/>
              <a:buFont typeface="Unna"/>
              <a:buNone/>
              <a:defRPr sz="3200">
                <a:latin typeface="Unna"/>
                <a:ea typeface="Unna"/>
                <a:cs typeface="Unna"/>
                <a:sym typeface="Unna"/>
              </a:defRPr>
            </a:lvl5pPr>
            <a:lvl6pPr lvl="5" algn="ctr" rtl="0">
              <a:lnSpc>
                <a:spcPct val="100000"/>
              </a:lnSpc>
              <a:spcBef>
                <a:spcPts val="0"/>
              </a:spcBef>
              <a:spcAft>
                <a:spcPts val="0"/>
              </a:spcAft>
              <a:buSzPts val="2400"/>
              <a:buFont typeface="Unna"/>
              <a:buNone/>
              <a:defRPr sz="3200">
                <a:latin typeface="Unna"/>
                <a:ea typeface="Unna"/>
                <a:cs typeface="Unna"/>
                <a:sym typeface="Unna"/>
              </a:defRPr>
            </a:lvl6pPr>
            <a:lvl7pPr lvl="6" algn="ctr" rtl="0">
              <a:lnSpc>
                <a:spcPct val="100000"/>
              </a:lnSpc>
              <a:spcBef>
                <a:spcPts val="0"/>
              </a:spcBef>
              <a:spcAft>
                <a:spcPts val="0"/>
              </a:spcAft>
              <a:buSzPts val="2400"/>
              <a:buFont typeface="Unna"/>
              <a:buNone/>
              <a:defRPr sz="3200">
                <a:latin typeface="Unna"/>
                <a:ea typeface="Unna"/>
                <a:cs typeface="Unna"/>
                <a:sym typeface="Unna"/>
              </a:defRPr>
            </a:lvl7pPr>
            <a:lvl8pPr lvl="7" algn="ctr" rtl="0">
              <a:lnSpc>
                <a:spcPct val="100000"/>
              </a:lnSpc>
              <a:spcBef>
                <a:spcPts val="0"/>
              </a:spcBef>
              <a:spcAft>
                <a:spcPts val="0"/>
              </a:spcAft>
              <a:buSzPts val="2400"/>
              <a:buFont typeface="Unna"/>
              <a:buNone/>
              <a:defRPr sz="3200">
                <a:latin typeface="Unna"/>
                <a:ea typeface="Unna"/>
                <a:cs typeface="Unna"/>
                <a:sym typeface="Unna"/>
              </a:defRPr>
            </a:lvl8pPr>
            <a:lvl9pPr lvl="8" algn="ctr" rtl="0">
              <a:lnSpc>
                <a:spcPct val="100000"/>
              </a:lnSpc>
              <a:spcBef>
                <a:spcPts val="0"/>
              </a:spcBef>
              <a:spcAft>
                <a:spcPts val="0"/>
              </a:spcAft>
              <a:buSzPts val="2400"/>
              <a:buFont typeface="Unna"/>
              <a:buNone/>
              <a:defRPr sz="3200">
                <a:latin typeface="Unna"/>
                <a:ea typeface="Unna"/>
                <a:cs typeface="Unna"/>
                <a:sym typeface="Unna"/>
              </a:defRPr>
            </a:lvl9pPr>
          </a:lstStyle>
          <a:p>
            <a:r>
              <a:rPr lang="en-US"/>
              <a:t>Click to edit Master subtitle style</a:t>
            </a:r>
            <a:endParaRPr/>
          </a:p>
        </p:txBody>
      </p:sp>
      <p:sp>
        <p:nvSpPr>
          <p:cNvPr id="1246" name="Google Shape;1246;p31"/>
          <p:cNvSpPr txBox="1">
            <a:spLocks noGrp="1"/>
          </p:cNvSpPr>
          <p:nvPr>
            <p:ph type="subTitle" idx="6"/>
          </p:nvPr>
        </p:nvSpPr>
        <p:spPr>
          <a:xfrm>
            <a:off x="4927793" y="5218917"/>
            <a:ext cx="2336400" cy="6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247" name="Google Shape;1247;p31"/>
          <p:cNvSpPr txBox="1">
            <a:spLocks noGrp="1"/>
          </p:cNvSpPr>
          <p:nvPr>
            <p:ph type="title" idx="7" hasCustomPrompt="1"/>
          </p:nvPr>
        </p:nvSpPr>
        <p:spPr>
          <a:xfrm>
            <a:off x="1387165" y="2299067"/>
            <a:ext cx="2336400" cy="742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2"/>
              </a:buClr>
              <a:buSzPts val="3800"/>
              <a:buNone/>
              <a:defRPr/>
            </a:lvl1pPr>
            <a:lvl2pPr lvl="1" algn="l" rtl="0">
              <a:spcBef>
                <a:spcPts val="0"/>
              </a:spcBef>
              <a:spcAft>
                <a:spcPts val="0"/>
              </a:spcAft>
              <a:buClr>
                <a:schemeClr val="dk2"/>
              </a:buClr>
              <a:buSzPts val="3800"/>
              <a:buNone/>
              <a:defRPr sz="5067">
                <a:solidFill>
                  <a:schemeClr val="dk2"/>
                </a:solidFill>
              </a:defRPr>
            </a:lvl2pPr>
            <a:lvl3pPr lvl="2" algn="l" rtl="0">
              <a:spcBef>
                <a:spcPts val="0"/>
              </a:spcBef>
              <a:spcAft>
                <a:spcPts val="0"/>
              </a:spcAft>
              <a:buClr>
                <a:schemeClr val="dk2"/>
              </a:buClr>
              <a:buSzPts val="3800"/>
              <a:buNone/>
              <a:defRPr sz="5067">
                <a:solidFill>
                  <a:schemeClr val="dk2"/>
                </a:solidFill>
              </a:defRPr>
            </a:lvl3pPr>
            <a:lvl4pPr lvl="3" algn="l" rtl="0">
              <a:spcBef>
                <a:spcPts val="0"/>
              </a:spcBef>
              <a:spcAft>
                <a:spcPts val="0"/>
              </a:spcAft>
              <a:buClr>
                <a:schemeClr val="dk2"/>
              </a:buClr>
              <a:buSzPts val="3800"/>
              <a:buNone/>
              <a:defRPr sz="5067">
                <a:solidFill>
                  <a:schemeClr val="dk2"/>
                </a:solidFill>
              </a:defRPr>
            </a:lvl4pPr>
            <a:lvl5pPr lvl="4" algn="l" rtl="0">
              <a:spcBef>
                <a:spcPts val="0"/>
              </a:spcBef>
              <a:spcAft>
                <a:spcPts val="0"/>
              </a:spcAft>
              <a:buClr>
                <a:schemeClr val="dk2"/>
              </a:buClr>
              <a:buSzPts val="3800"/>
              <a:buNone/>
              <a:defRPr sz="5067">
                <a:solidFill>
                  <a:schemeClr val="dk2"/>
                </a:solidFill>
              </a:defRPr>
            </a:lvl5pPr>
            <a:lvl6pPr lvl="5" algn="l" rtl="0">
              <a:spcBef>
                <a:spcPts val="0"/>
              </a:spcBef>
              <a:spcAft>
                <a:spcPts val="0"/>
              </a:spcAft>
              <a:buClr>
                <a:schemeClr val="dk2"/>
              </a:buClr>
              <a:buSzPts val="3800"/>
              <a:buNone/>
              <a:defRPr sz="5067">
                <a:solidFill>
                  <a:schemeClr val="dk2"/>
                </a:solidFill>
              </a:defRPr>
            </a:lvl6pPr>
            <a:lvl7pPr lvl="6" algn="l" rtl="0">
              <a:spcBef>
                <a:spcPts val="0"/>
              </a:spcBef>
              <a:spcAft>
                <a:spcPts val="0"/>
              </a:spcAft>
              <a:buClr>
                <a:schemeClr val="dk2"/>
              </a:buClr>
              <a:buSzPts val="3800"/>
              <a:buNone/>
              <a:defRPr sz="5067">
                <a:solidFill>
                  <a:schemeClr val="dk2"/>
                </a:solidFill>
              </a:defRPr>
            </a:lvl7pPr>
            <a:lvl8pPr lvl="7" algn="l" rtl="0">
              <a:spcBef>
                <a:spcPts val="0"/>
              </a:spcBef>
              <a:spcAft>
                <a:spcPts val="0"/>
              </a:spcAft>
              <a:buClr>
                <a:schemeClr val="dk2"/>
              </a:buClr>
              <a:buSzPts val="3800"/>
              <a:buNone/>
              <a:defRPr sz="5067">
                <a:solidFill>
                  <a:schemeClr val="dk2"/>
                </a:solidFill>
              </a:defRPr>
            </a:lvl8pPr>
            <a:lvl9pPr lvl="8" algn="l" rtl="0">
              <a:spcBef>
                <a:spcPts val="0"/>
              </a:spcBef>
              <a:spcAft>
                <a:spcPts val="0"/>
              </a:spcAft>
              <a:buClr>
                <a:schemeClr val="dk2"/>
              </a:buClr>
              <a:buSzPts val="3800"/>
              <a:buNone/>
              <a:defRPr sz="5067">
                <a:solidFill>
                  <a:schemeClr val="dk2"/>
                </a:solidFill>
              </a:defRPr>
            </a:lvl9pPr>
          </a:lstStyle>
          <a:p>
            <a:r>
              <a:t>xx%</a:t>
            </a:r>
          </a:p>
        </p:txBody>
      </p:sp>
      <p:sp>
        <p:nvSpPr>
          <p:cNvPr id="1248" name="Google Shape;1248;p31"/>
          <p:cNvSpPr txBox="1">
            <a:spLocks noGrp="1"/>
          </p:cNvSpPr>
          <p:nvPr>
            <p:ph type="title" idx="8" hasCustomPrompt="1"/>
          </p:nvPr>
        </p:nvSpPr>
        <p:spPr>
          <a:xfrm>
            <a:off x="8468435" y="2299067"/>
            <a:ext cx="2336400" cy="742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2"/>
              </a:buClr>
              <a:buSzPts val="3800"/>
              <a:buNone/>
              <a:defRPr/>
            </a:lvl1pPr>
            <a:lvl2pPr lvl="1" algn="l" rtl="0">
              <a:spcBef>
                <a:spcPts val="0"/>
              </a:spcBef>
              <a:spcAft>
                <a:spcPts val="0"/>
              </a:spcAft>
              <a:buClr>
                <a:schemeClr val="dk2"/>
              </a:buClr>
              <a:buSzPts val="3800"/>
              <a:buNone/>
              <a:defRPr sz="5067">
                <a:solidFill>
                  <a:schemeClr val="dk2"/>
                </a:solidFill>
              </a:defRPr>
            </a:lvl2pPr>
            <a:lvl3pPr lvl="2" algn="l" rtl="0">
              <a:spcBef>
                <a:spcPts val="0"/>
              </a:spcBef>
              <a:spcAft>
                <a:spcPts val="0"/>
              </a:spcAft>
              <a:buClr>
                <a:schemeClr val="dk2"/>
              </a:buClr>
              <a:buSzPts val="3800"/>
              <a:buNone/>
              <a:defRPr sz="5067">
                <a:solidFill>
                  <a:schemeClr val="dk2"/>
                </a:solidFill>
              </a:defRPr>
            </a:lvl3pPr>
            <a:lvl4pPr lvl="3" algn="l" rtl="0">
              <a:spcBef>
                <a:spcPts val="0"/>
              </a:spcBef>
              <a:spcAft>
                <a:spcPts val="0"/>
              </a:spcAft>
              <a:buClr>
                <a:schemeClr val="dk2"/>
              </a:buClr>
              <a:buSzPts val="3800"/>
              <a:buNone/>
              <a:defRPr sz="5067">
                <a:solidFill>
                  <a:schemeClr val="dk2"/>
                </a:solidFill>
              </a:defRPr>
            </a:lvl4pPr>
            <a:lvl5pPr lvl="4" algn="l" rtl="0">
              <a:spcBef>
                <a:spcPts val="0"/>
              </a:spcBef>
              <a:spcAft>
                <a:spcPts val="0"/>
              </a:spcAft>
              <a:buClr>
                <a:schemeClr val="dk2"/>
              </a:buClr>
              <a:buSzPts val="3800"/>
              <a:buNone/>
              <a:defRPr sz="5067">
                <a:solidFill>
                  <a:schemeClr val="dk2"/>
                </a:solidFill>
              </a:defRPr>
            </a:lvl5pPr>
            <a:lvl6pPr lvl="5" algn="l" rtl="0">
              <a:spcBef>
                <a:spcPts val="0"/>
              </a:spcBef>
              <a:spcAft>
                <a:spcPts val="0"/>
              </a:spcAft>
              <a:buClr>
                <a:schemeClr val="dk2"/>
              </a:buClr>
              <a:buSzPts val="3800"/>
              <a:buNone/>
              <a:defRPr sz="5067">
                <a:solidFill>
                  <a:schemeClr val="dk2"/>
                </a:solidFill>
              </a:defRPr>
            </a:lvl6pPr>
            <a:lvl7pPr lvl="6" algn="l" rtl="0">
              <a:spcBef>
                <a:spcPts val="0"/>
              </a:spcBef>
              <a:spcAft>
                <a:spcPts val="0"/>
              </a:spcAft>
              <a:buClr>
                <a:schemeClr val="dk2"/>
              </a:buClr>
              <a:buSzPts val="3800"/>
              <a:buNone/>
              <a:defRPr sz="5067">
                <a:solidFill>
                  <a:schemeClr val="dk2"/>
                </a:solidFill>
              </a:defRPr>
            </a:lvl7pPr>
            <a:lvl8pPr lvl="7" algn="l" rtl="0">
              <a:spcBef>
                <a:spcPts val="0"/>
              </a:spcBef>
              <a:spcAft>
                <a:spcPts val="0"/>
              </a:spcAft>
              <a:buClr>
                <a:schemeClr val="dk2"/>
              </a:buClr>
              <a:buSzPts val="3800"/>
              <a:buNone/>
              <a:defRPr sz="5067">
                <a:solidFill>
                  <a:schemeClr val="dk2"/>
                </a:solidFill>
              </a:defRPr>
            </a:lvl8pPr>
            <a:lvl9pPr lvl="8" algn="l" rtl="0">
              <a:spcBef>
                <a:spcPts val="0"/>
              </a:spcBef>
              <a:spcAft>
                <a:spcPts val="0"/>
              </a:spcAft>
              <a:buClr>
                <a:schemeClr val="dk2"/>
              </a:buClr>
              <a:buSzPts val="3800"/>
              <a:buNone/>
              <a:defRPr sz="5067">
                <a:solidFill>
                  <a:schemeClr val="dk2"/>
                </a:solidFill>
              </a:defRPr>
            </a:lvl9pPr>
          </a:lstStyle>
          <a:p>
            <a:r>
              <a:t>xx%</a:t>
            </a:r>
          </a:p>
        </p:txBody>
      </p:sp>
      <p:sp>
        <p:nvSpPr>
          <p:cNvPr id="1249" name="Google Shape;1249;p31"/>
          <p:cNvSpPr txBox="1">
            <a:spLocks noGrp="1"/>
          </p:cNvSpPr>
          <p:nvPr>
            <p:ph type="title" idx="9" hasCustomPrompt="1"/>
          </p:nvPr>
        </p:nvSpPr>
        <p:spPr>
          <a:xfrm>
            <a:off x="4927795" y="2299067"/>
            <a:ext cx="2336400" cy="742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2"/>
              </a:buClr>
              <a:buSzPts val="3800"/>
              <a:buNone/>
              <a:defRPr/>
            </a:lvl1pPr>
            <a:lvl2pPr lvl="1" algn="l" rtl="0">
              <a:spcBef>
                <a:spcPts val="0"/>
              </a:spcBef>
              <a:spcAft>
                <a:spcPts val="0"/>
              </a:spcAft>
              <a:buClr>
                <a:schemeClr val="dk2"/>
              </a:buClr>
              <a:buSzPts val="3800"/>
              <a:buNone/>
              <a:defRPr sz="5067">
                <a:solidFill>
                  <a:schemeClr val="dk2"/>
                </a:solidFill>
              </a:defRPr>
            </a:lvl2pPr>
            <a:lvl3pPr lvl="2" algn="l" rtl="0">
              <a:spcBef>
                <a:spcPts val="0"/>
              </a:spcBef>
              <a:spcAft>
                <a:spcPts val="0"/>
              </a:spcAft>
              <a:buClr>
                <a:schemeClr val="dk2"/>
              </a:buClr>
              <a:buSzPts val="3800"/>
              <a:buNone/>
              <a:defRPr sz="5067">
                <a:solidFill>
                  <a:schemeClr val="dk2"/>
                </a:solidFill>
              </a:defRPr>
            </a:lvl3pPr>
            <a:lvl4pPr lvl="3" algn="l" rtl="0">
              <a:spcBef>
                <a:spcPts val="0"/>
              </a:spcBef>
              <a:spcAft>
                <a:spcPts val="0"/>
              </a:spcAft>
              <a:buClr>
                <a:schemeClr val="dk2"/>
              </a:buClr>
              <a:buSzPts val="3800"/>
              <a:buNone/>
              <a:defRPr sz="5067">
                <a:solidFill>
                  <a:schemeClr val="dk2"/>
                </a:solidFill>
              </a:defRPr>
            </a:lvl4pPr>
            <a:lvl5pPr lvl="4" algn="l" rtl="0">
              <a:spcBef>
                <a:spcPts val="0"/>
              </a:spcBef>
              <a:spcAft>
                <a:spcPts val="0"/>
              </a:spcAft>
              <a:buClr>
                <a:schemeClr val="dk2"/>
              </a:buClr>
              <a:buSzPts val="3800"/>
              <a:buNone/>
              <a:defRPr sz="5067">
                <a:solidFill>
                  <a:schemeClr val="dk2"/>
                </a:solidFill>
              </a:defRPr>
            </a:lvl5pPr>
            <a:lvl6pPr lvl="5" algn="l" rtl="0">
              <a:spcBef>
                <a:spcPts val="0"/>
              </a:spcBef>
              <a:spcAft>
                <a:spcPts val="0"/>
              </a:spcAft>
              <a:buClr>
                <a:schemeClr val="dk2"/>
              </a:buClr>
              <a:buSzPts val="3800"/>
              <a:buNone/>
              <a:defRPr sz="5067">
                <a:solidFill>
                  <a:schemeClr val="dk2"/>
                </a:solidFill>
              </a:defRPr>
            </a:lvl6pPr>
            <a:lvl7pPr lvl="6" algn="l" rtl="0">
              <a:spcBef>
                <a:spcPts val="0"/>
              </a:spcBef>
              <a:spcAft>
                <a:spcPts val="0"/>
              </a:spcAft>
              <a:buClr>
                <a:schemeClr val="dk2"/>
              </a:buClr>
              <a:buSzPts val="3800"/>
              <a:buNone/>
              <a:defRPr sz="5067">
                <a:solidFill>
                  <a:schemeClr val="dk2"/>
                </a:solidFill>
              </a:defRPr>
            </a:lvl7pPr>
            <a:lvl8pPr lvl="7" algn="l" rtl="0">
              <a:spcBef>
                <a:spcPts val="0"/>
              </a:spcBef>
              <a:spcAft>
                <a:spcPts val="0"/>
              </a:spcAft>
              <a:buClr>
                <a:schemeClr val="dk2"/>
              </a:buClr>
              <a:buSzPts val="3800"/>
              <a:buNone/>
              <a:defRPr sz="5067">
                <a:solidFill>
                  <a:schemeClr val="dk2"/>
                </a:solidFill>
              </a:defRPr>
            </a:lvl8pPr>
            <a:lvl9pPr lvl="8" algn="l" rtl="0">
              <a:spcBef>
                <a:spcPts val="0"/>
              </a:spcBef>
              <a:spcAft>
                <a:spcPts val="0"/>
              </a:spcAft>
              <a:buClr>
                <a:schemeClr val="dk2"/>
              </a:buClr>
              <a:buSzPts val="3800"/>
              <a:buNone/>
              <a:defRPr sz="5067">
                <a:solidFill>
                  <a:schemeClr val="dk2"/>
                </a:solidFill>
              </a:defRPr>
            </a:lvl9pPr>
          </a:lstStyle>
          <a:p>
            <a:r>
              <a:t>xx%</a:t>
            </a:r>
          </a:p>
        </p:txBody>
      </p:sp>
      <p:grpSp>
        <p:nvGrpSpPr>
          <p:cNvPr id="1250" name="Google Shape;1250;p31"/>
          <p:cNvGrpSpPr/>
          <p:nvPr/>
        </p:nvGrpSpPr>
        <p:grpSpPr>
          <a:xfrm flipH="1">
            <a:off x="-257666" y="-688299"/>
            <a:ext cx="12193097" cy="9121817"/>
            <a:chOff x="-193250" y="-516225"/>
            <a:chExt cx="9144823" cy="6841363"/>
          </a:xfrm>
        </p:grpSpPr>
        <p:pic>
          <p:nvPicPr>
            <p:cNvPr id="1251" name="Google Shape;1251;p31"/>
            <p:cNvPicPr preferRelativeResize="0"/>
            <p:nvPr/>
          </p:nvPicPr>
          <p:blipFill>
            <a:blip r:embed="rId2">
              <a:alphaModFix amt="30000"/>
            </a:blip>
            <a:stretch>
              <a:fillRect/>
            </a:stretch>
          </p:blipFill>
          <p:spPr>
            <a:xfrm>
              <a:off x="-193250" y="2968712"/>
              <a:ext cx="4162851" cy="3356425"/>
            </a:xfrm>
            <a:prstGeom prst="rect">
              <a:avLst/>
            </a:prstGeom>
            <a:noFill/>
            <a:ln>
              <a:noFill/>
            </a:ln>
          </p:spPr>
        </p:pic>
        <p:pic>
          <p:nvPicPr>
            <p:cNvPr id="1252" name="Google Shape;1252;p31"/>
            <p:cNvPicPr preferRelativeResize="0"/>
            <p:nvPr/>
          </p:nvPicPr>
          <p:blipFill>
            <a:blip r:embed="rId3">
              <a:alphaModFix amt="30000"/>
            </a:blip>
            <a:stretch>
              <a:fillRect/>
            </a:stretch>
          </p:blipFill>
          <p:spPr>
            <a:xfrm>
              <a:off x="4460415" y="-516225"/>
              <a:ext cx="4403759" cy="2058350"/>
            </a:xfrm>
            <a:prstGeom prst="rect">
              <a:avLst/>
            </a:prstGeom>
            <a:noFill/>
            <a:ln>
              <a:noFill/>
            </a:ln>
          </p:spPr>
        </p:pic>
        <p:pic>
          <p:nvPicPr>
            <p:cNvPr id="1253" name="Google Shape;1253;p31"/>
            <p:cNvPicPr preferRelativeResize="0"/>
            <p:nvPr/>
          </p:nvPicPr>
          <p:blipFill>
            <a:blip r:embed="rId4">
              <a:alphaModFix amt="30000"/>
            </a:blip>
            <a:stretch>
              <a:fillRect/>
            </a:stretch>
          </p:blipFill>
          <p:spPr>
            <a:xfrm rot="5400000">
              <a:off x="138350" y="-415500"/>
              <a:ext cx="2480650" cy="2827851"/>
            </a:xfrm>
            <a:prstGeom prst="rect">
              <a:avLst/>
            </a:prstGeom>
            <a:noFill/>
            <a:ln>
              <a:noFill/>
            </a:ln>
          </p:spPr>
        </p:pic>
        <p:pic>
          <p:nvPicPr>
            <p:cNvPr id="1254" name="Google Shape;1254;p31"/>
            <p:cNvPicPr preferRelativeResize="0"/>
            <p:nvPr/>
          </p:nvPicPr>
          <p:blipFill>
            <a:blip r:embed="rId5">
              <a:alphaModFix amt="30000"/>
            </a:blip>
            <a:stretch>
              <a:fillRect/>
            </a:stretch>
          </p:blipFill>
          <p:spPr>
            <a:xfrm>
              <a:off x="3808375" y="2154920"/>
              <a:ext cx="5143199" cy="2562174"/>
            </a:xfrm>
            <a:prstGeom prst="rect">
              <a:avLst/>
            </a:prstGeom>
            <a:noFill/>
            <a:ln>
              <a:noFill/>
            </a:ln>
          </p:spPr>
        </p:pic>
      </p:grpSp>
      <p:grpSp>
        <p:nvGrpSpPr>
          <p:cNvPr id="1255" name="Google Shape;1255;p31"/>
          <p:cNvGrpSpPr/>
          <p:nvPr/>
        </p:nvGrpSpPr>
        <p:grpSpPr>
          <a:xfrm rot="5400000" flipH="1">
            <a:off x="8745497" y="-748225"/>
            <a:ext cx="4022001" cy="3086353"/>
            <a:chOff x="6661153" y="-78200"/>
            <a:chExt cx="3016501" cy="2314764"/>
          </a:xfrm>
        </p:grpSpPr>
        <p:sp>
          <p:nvSpPr>
            <p:cNvPr id="1256" name="Google Shape;1256;p31"/>
            <p:cNvSpPr/>
            <p:nvPr/>
          </p:nvSpPr>
          <p:spPr>
            <a:xfrm flipH="1">
              <a:off x="7942425" y="-78199"/>
              <a:ext cx="24350" cy="2052057"/>
            </a:xfrm>
            <a:custGeom>
              <a:avLst/>
              <a:gdLst/>
              <a:ahLst/>
              <a:cxnLst/>
              <a:rect l="l" t="t" r="r" b="b"/>
              <a:pathLst>
                <a:path w="745" h="54696" extrusionOk="0">
                  <a:moveTo>
                    <a:pt x="0" y="54696"/>
                  </a:moveTo>
                  <a:lnTo>
                    <a:pt x="745" y="54696"/>
                  </a:lnTo>
                  <a:lnTo>
                    <a:pt x="745"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7" name="Google Shape;1257;p31"/>
            <p:cNvSpPr/>
            <p:nvPr/>
          </p:nvSpPr>
          <p:spPr>
            <a:xfrm flipH="1">
              <a:off x="8160549" y="-78200"/>
              <a:ext cx="24401" cy="2294499"/>
            </a:xfrm>
            <a:custGeom>
              <a:avLst/>
              <a:gdLst/>
              <a:ahLst/>
              <a:cxnLst/>
              <a:rect l="l" t="t" r="r" b="b"/>
              <a:pathLst>
                <a:path w="745" h="62110" extrusionOk="0">
                  <a:moveTo>
                    <a:pt x="0" y="62109"/>
                  </a:moveTo>
                  <a:lnTo>
                    <a:pt x="744" y="62109"/>
                  </a:lnTo>
                  <a:lnTo>
                    <a:pt x="744"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8" name="Google Shape;1258;p31"/>
            <p:cNvSpPr/>
            <p:nvPr/>
          </p:nvSpPr>
          <p:spPr>
            <a:xfrm flipH="1">
              <a:off x="8358260" y="-78192"/>
              <a:ext cx="1234966" cy="738265"/>
            </a:xfrm>
            <a:custGeom>
              <a:avLst/>
              <a:gdLst/>
              <a:ahLst/>
              <a:cxnLst/>
              <a:rect l="l" t="t" r="r" b="b"/>
              <a:pathLst>
                <a:path w="37755" h="22570" extrusionOk="0">
                  <a:moveTo>
                    <a:pt x="37010" y="1"/>
                  </a:moveTo>
                  <a:lnTo>
                    <a:pt x="37010" y="21825"/>
                  </a:lnTo>
                  <a:lnTo>
                    <a:pt x="1" y="21825"/>
                  </a:lnTo>
                  <a:lnTo>
                    <a:pt x="1" y="22570"/>
                  </a:lnTo>
                  <a:lnTo>
                    <a:pt x="37754" y="22570"/>
                  </a:lnTo>
                  <a:lnTo>
                    <a:pt x="37754"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9" name="Google Shape;1259;p31"/>
            <p:cNvSpPr/>
            <p:nvPr/>
          </p:nvSpPr>
          <p:spPr>
            <a:xfrm flipH="1">
              <a:off x="8358260" y="826567"/>
              <a:ext cx="24402" cy="838586"/>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0" name="Google Shape;1260;p31"/>
            <p:cNvSpPr/>
            <p:nvPr/>
          </p:nvSpPr>
          <p:spPr>
            <a:xfrm flipH="1">
              <a:off x="6736728" y="184764"/>
              <a:ext cx="845357" cy="399356"/>
            </a:xfrm>
            <a:custGeom>
              <a:avLst/>
              <a:gdLst/>
              <a:ahLst/>
              <a:cxnLst/>
              <a:rect l="l" t="t" r="r" b="b"/>
              <a:pathLst>
                <a:path w="25844" h="12209" extrusionOk="0">
                  <a:moveTo>
                    <a:pt x="0" y="1"/>
                  </a:moveTo>
                  <a:lnTo>
                    <a:pt x="0" y="12208"/>
                  </a:lnTo>
                  <a:lnTo>
                    <a:pt x="25844" y="12208"/>
                  </a:lnTo>
                  <a:lnTo>
                    <a:pt x="25844" y="11464"/>
                  </a:lnTo>
                  <a:lnTo>
                    <a:pt x="745" y="11464"/>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1" name="Google Shape;1261;p31"/>
            <p:cNvSpPr/>
            <p:nvPr/>
          </p:nvSpPr>
          <p:spPr>
            <a:xfrm flipH="1">
              <a:off x="9572426" y="611335"/>
              <a:ext cx="105228" cy="81840"/>
            </a:xfrm>
            <a:custGeom>
              <a:avLst/>
              <a:gdLst/>
              <a:ahLst/>
              <a:cxnLst/>
              <a:rect l="l" t="t" r="r" b="b"/>
              <a:pathLst>
                <a:path w="3217"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2" name="Google Shape;1262;p31"/>
            <p:cNvSpPr/>
            <p:nvPr/>
          </p:nvSpPr>
          <p:spPr>
            <a:xfrm flipH="1">
              <a:off x="8317850" y="1657900"/>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3" name="Google Shape;1263;p31"/>
            <p:cNvSpPr/>
            <p:nvPr/>
          </p:nvSpPr>
          <p:spPr>
            <a:xfrm flipH="1">
              <a:off x="8317858" y="751887"/>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4" name="Google Shape;1264;p31"/>
            <p:cNvSpPr/>
            <p:nvPr/>
          </p:nvSpPr>
          <p:spPr>
            <a:xfrm flipH="1">
              <a:off x="7902479" y="1930987"/>
              <a:ext cx="105228" cy="80859"/>
            </a:xfrm>
            <a:custGeom>
              <a:avLst/>
              <a:gdLst/>
              <a:ahLst/>
              <a:cxnLst/>
              <a:rect l="l" t="t" r="r" b="b"/>
              <a:pathLst>
                <a:path w="3217" h="2472" extrusionOk="0">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5" name="Google Shape;1265;p31"/>
            <p:cNvSpPr/>
            <p:nvPr/>
          </p:nvSpPr>
          <p:spPr>
            <a:xfrm flipH="1">
              <a:off x="6661153" y="530468"/>
              <a:ext cx="105228" cy="80859"/>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6" name="Google Shape;1266;p31"/>
            <p:cNvSpPr/>
            <p:nvPr/>
          </p:nvSpPr>
          <p:spPr>
            <a:xfrm flipH="1">
              <a:off x="6736728" y="221792"/>
              <a:ext cx="467491" cy="24369"/>
            </a:xfrm>
            <a:custGeom>
              <a:avLst/>
              <a:gdLst/>
              <a:ahLst/>
              <a:cxnLst/>
              <a:rect l="l" t="t" r="r" b="b"/>
              <a:pathLst>
                <a:path w="14292" h="745" extrusionOk="0">
                  <a:moveTo>
                    <a:pt x="1" y="745"/>
                  </a:moveTo>
                  <a:lnTo>
                    <a:pt x="14292" y="745"/>
                  </a:lnTo>
                  <a:lnTo>
                    <a:pt x="14292"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7" name="Google Shape;1267;p31"/>
            <p:cNvSpPr/>
            <p:nvPr/>
          </p:nvSpPr>
          <p:spPr>
            <a:xfrm flipH="1">
              <a:off x="8908508" y="221792"/>
              <a:ext cx="365273" cy="24369"/>
            </a:xfrm>
            <a:custGeom>
              <a:avLst/>
              <a:gdLst/>
              <a:ahLst/>
              <a:cxnLst/>
              <a:rect l="l" t="t" r="r" b="b"/>
              <a:pathLst>
                <a:path w="11167" h="745" extrusionOk="0">
                  <a:moveTo>
                    <a:pt x="1" y="745"/>
                  </a:moveTo>
                  <a:lnTo>
                    <a:pt x="11166" y="745"/>
                  </a:lnTo>
                  <a:lnTo>
                    <a:pt x="1116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8" name="Google Shape;1268;p31"/>
            <p:cNvSpPr/>
            <p:nvPr/>
          </p:nvSpPr>
          <p:spPr>
            <a:xfrm flipH="1">
              <a:off x="6661153" y="193547"/>
              <a:ext cx="105228" cy="80859"/>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9" name="Google Shape;1269;p31"/>
            <p:cNvSpPr/>
            <p:nvPr/>
          </p:nvSpPr>
          <p:spPr>
            <a:xfrm flipH="1">
              <a:off x="7143804" y="193530"/>
              <a:ext cx="104247" cy="81840"/>
            </a:xfrm>
            <a:custGeom>
              <a:avLst/>
              <a:gdLst/>
              <a:ahLst/>
              <a:cxnLst/>
              <a:rect l="l" t="t" r="r" b="b"/>
              <a:pathLst>
                <a:path w="3187" h="2502" extrusionOk="0">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0" name="Google Shape;1270;p31"/>
            <p:cNvSpPr/>
            <p:nvPr/>
          </p:nvSpPr>
          <p:spPr>
            <a:xfrm flipH="1">
              <a:off x="8823497" y="193062"/>
              <a:ext cx="104247" cy="81840"/>
            </a:xfrm>
            <a:custGeom>
              <a:avLst/>
              <a:gdLst/>
              <a:ahLst/>
              <a:cxnLst/>
              <a:rect l="l" t="t" r="r" b="b"/>
              <a:pathLst>
                <a:path w="3187" h="2502" extrusionOk="0">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1" name="Google Shape;1271;p31"/>
            <p:cNvSpPr/>
            <p:nvPr/>
          </p:nvSpPr>
          <p:spPr>
            <a:xfrm flipH="1">
              <a:off x="9249975" y="201312"/>
              <a:ext cx="105195" cy="8184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2" name="Google Shape;1272;p31"/>
            <p:cNvSpPr/>
            <p:nvPr/>
          </p:nvSpPr>
          <p:spPr>
            <a:xfrm flipH="1">
              <a:off x="8118562" y="2155705"/>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3" name="Google Shape;1273;p31"/>
            <p:cNvSpPr/>
            <p:nvPr/>
          </p:nvSpPr>
          <p:spPr>
            <a:xfrm flipH="1">
              <a:off x="7750048" y="650304"/>
              <a:ext cx="24402" cy="838586"/>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4" name="Google Shape;1274;p31"/>
            <p:cNvSpPr/>
            <p:nvPr/>
          </p:nvSpPr>
          <p:spPr>
            <a:xfrm flipH="1">
              <a:off x="7709637" y="1481637"/>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5" name="Google Shape;1275;p31"/>
            <p:cNvSpPr/>
            <p:nvPr/>
          </p:nvSpPr>
          <p:spPr>
            <a:xfrm flipH="1">
              <a:off x="7709646" y="575625"/>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59857990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matchingName="Title and six columns">
  <p:cSld name="Title and six columns">
    <p:spTree>
      <p:nvGrpSpPr>
        <p:cNvPr id="1" name="Shape 1316"/>
        <p:cNvGrpSpPr/>
        <p:nvPr/>
      </p:nvGrpSpPr>
      <p:grpSpPr>
        <a:xfrm>
          <a:off x="0" y="0"/>
          <a:ext cx="0" cy="0"/>
          <a:chOff x="0" y="0"/>
          <a:chExt cx="0" cy="0"/>
        </a:xfrm>
      </p:grpSpPr>
      <p:sp>
        <p:nvSpPr>
          <p:cNvPr id="1317" name="Google Shape;1317;p33"/>
          <p:cNvSpPr txBox="1">
            <a:spLocks noGrp="1"/>
          </p:cNvSpPr>
          <p:nvPr>
            <p:ph type="title"/>
          </p:nvPr>
        </p:nvSpPr>
        <p:spPr>
          <a:xfrm>
            <a:off x="950967" y="719367"/>
            <a:ext cx="102900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1318" name="Google Shape;1318;p33"/>
          <p:cNvSpPr txBox="1">
            <a:spLocks noGrp="1"/>
          </p:cNvSpPr>
          <p:nvPr>
            <p:ph type="subTitle" idx="1"/>
          </p:nvPr>
        </p:nvSpPr>
        <p:spPr>
          <a:xfrm>
            <a:off x="1168200" y="2584051"/>
            <a:ext cx="2880000" cy="54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Titillium Web"/>
              <a:buNone/>
              <a:defRPr sz="2400">
                <a:solidFill>
                  <a:schemeClr val="dk1"/>
                </a:solidFill>
                <a:latin typeface="Russo One"/>
                <a:ea typeface="Russo One"/>
                <a:cs typeface="Russo One"/>
                <a:sym typeface="Russo One"/>
              </a:defRPr>
            </a:lvl1pPr>
            <a:lvl2pPr lvl="1"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2pPr>
            <a:lvl3pPr lvl="2"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3pPr>
            <a:lvl4pPr lvl="3"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4pPr>
            <a:lvl5pPr lvl="4"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5pPr>
            <a:lvl6pPr lvl="5"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6pPr>
            <a:lvl7pPr lvl="6"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7pPr>
            <a:lvl8pPr lvl="7"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8pPr>
            <a:lvl9pPr lvl="8"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9pPr>
          </a:lstStyle>
          <a:p>
            <a:r>
              <a:rPr lang="en-US"/>
              <a:t>Click to edit Master subtitle style</a:t>
            </a:r>
            <a:endParaRPr/>
          </a:p>
        </p:txBody>
      </p:sp>
      <p:sp>
        <p:nvSpPr>
          <p:cNvPr id="1319" name="Google Shape;1319;p33"/>
          <p:cNvSpPr txBox="1">
            <a:spLocks noGrp="1"/>
          </p:cNvSpPr>
          <p:nvPr>
            <p:ph type="subTitle" idx="2"/>
          </p:nvPr>
        </p:nvSpPr>
        <p:spPr>
          <a:xfrm>
            <a:off x="1168167" y="3186984"/>
            <a:ext cx="2880000" cy="6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320" name="Google Shape;1320;p33"/>
          <p:cNvSpPr txBox="1">
            <a:spLocks noGrp="1"/>
          </p:cNvSpPr>
          <p:nvPr>
            <p:ph type="subTitle" idx="3"/>
          </p:nvPr>
        </p:nvSpPr>
        <p:spPr>
          <a:xfrm>
            <a:off x="1148933" y="4918667"/>
            <a:ext cx="2880000" cy="54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Titillium Web"/>
              <a:buNone/>
              <a:defRPr sz="2400">
                <a:solidFill>
                  <a:schemeClr val="dk1"/>
                </a:solidFill>
                <a:latin typeface="Russo One"/>
                <a:ea typeface="Russo One"/>
                <a:cs typeface="Russo One"/>
                <a:sym typeface="Russo One"/>
              </a:defRPr>
            </a:lvl1pPr>
            <a:lvl2pPr lvl="1"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2pPr>
            <a:lvl3pPr lvl="2"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3pPr>
            <a:lvl4pPr lvl="3"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4pPr>
            <a:lvl5pPr lvl="4"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5pPr>
            <a:lvl6pPr lvl="5"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6pPr>
            <a:lvl7pPr lvl="6"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7pPr>
            <a:lvl8pPr lvl="7"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8pPr>
            <a:lvl9pPr lvl="8"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9pPr>
          </a:lstStyle>
          <a:p>
            <a:r>
              <a:rPr lang="en-US"/>
              <a:t>Click to edit Master subtitle style</a:t>
            </a:r>
            <a:endParaRPr/>
          </a:p>
        </p:txBody>
      </p:sp>
      <p:sp>
        <p:nvSpPr>
          <p:cNvPr id="1321" name="Google Shape;1321;p33"/>
          <p:cNvSpPr txBox="1">
            <a:spLocks noGrp="1"/>
          </p:cNvSpPr>
          <p:nvPr>
            <p:ph type="subTitle" idx="4"/>
          </p:nvPr>
        </p:nvSpPr>
        <p:spPr>
          <a:xfrm>
            <a:off x="1148900" y="5521600"/>
            <a:ext cx="2880000" cy="6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322" name="Google Shape;1322;p33"/>
          <p:cNvSpPr txBox="1">
            <a:spLocks noGrp="1"/>
          </p:cNvSpPr>
          <p:nvPr>
            <p:ph type="subTitle" idx="5"/>
          </p:nvPr>
        </p:nvSpPr>
        <p:spPr>
          <a:xfrm>
            <a:off x="8218633" y="2584051"/>
            <a:ext cx="2880000" cy="54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Titillium Web"/>
              <a:buNone/>
              <a:defRPr sz="2400">
                <a:solidFill>
                  <a:schemeClr val="dk1"/>
                </a:solidFill>
                <a:latin typeface="Russo One"/>
                <a:ea typeface="Russo One"/>
                <a:cs typeface="Russo One"/>
                <a:sym typeface="Russo One"/>
              </a:defRPr>
            </a:lvl1pPr>
            <a:lvl2pPr lvl="1"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2pPr>
            <a:lvl3pPr lvl="2"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3pPr>
            <a:lvl4pPr lvl="3"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4pPr>
            <a:lvl5pPr lvl="4"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5pPr>
            <a:lvl6pPr lvl="5"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6pPr>
            <a:lvl7pPr lvl="6"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7pPr>
            <a:lvl8pPr lvl="7"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8pPr>
            <a:lvl9pPr lvl="8"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9pPr>
          </a:lstStyle>
          <a:p>
            <a:r>
              <a:rPr lang="en-US"/>
              <a:t>Click to edit Master subtitle style</a:t>
            </a:r>
            <a:endParaRPr/>
          </a:p>
        </p:txBody>
      </p:sp>
      <p:sp>
        <p:nvSpPr>
          <p:cNvPr id="1323" name="Google Shape;1323;p33"/>
          <p:cNvSpPr txBox="1">
            <a:spLocks noGrp="1"/>
          </p:cNvSpPr>
          <p:nvPr>
            <p:ph type="subTitle" idx="6"/>
          </p:nvPr>
        </p:nvSpPr>
        <p:spPr>
          <a:xfrm>
            <a:off x="8218600" y="3186984"/>
            <a:ext cx="2880000" cy="6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324" name="Google Shape;1324;p33"/>
          <p:cNvSpPr txBox="1">
            <a:spLocks noGrp="1"/>
          </p:cNvSpPr>
          <p:nvPr>
            <p:ph type="subTitle" idx="7"/>
          </p:nvPr>
        </p:nvSpPr>
        <p:spPr>
          <a:xfrm>
            <a:off x="8199367" y="4918667"/>
            <a:ext cx="2880000" cy="54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Titillium Web"/>
              <a:buNone/>
              <a:defRPr sz="2400">
                <a:solidFill>
                  <a:schemeClr val="dk1"/>
                </a:solidFill>
                <a:latin typeface="Russo One"/>
                <a:ea typeface="Russo One"/>
                <a:cs typeface="Russo One"/>
                <a:sym typeface="Russo One"/>
              </a:defRPr>
            </a:lvl1pPr>
            <a:lvl2pPr lvl="1"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2pPr>
            <a:lvl3pPr lvl="2"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3pPr>
            <a:lvl4pPr lvl="3"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4pPr>
            <a:lvl5pPr lvl="4"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5pPr>
            <a:lvl6pPr lvl="5"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6pPr>
            <a:lvl7pPr lvl="6"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7pPr>
            <a:lvl8pPr lvl="7"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8pPr>
            <a:lvl9pPr lvl="8"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9pPr>
          </a:lstStyle>
          <a:p>
            <a:r>
              <a:rPr lang="en-US"/>
              <a:t>Click to edit Master subtitle style</a:t>
            </a:r>
            <a:endParaRPr/>
          </a:p>
        </p:txBody>
      </p:sp>
      <p:sp>
        <p:nvSpPr>
          <p:cNvPr id="1325" name="Google Shape;1325;p33"/>
          <p:cNvSpPr txBox="1">
            <a:spLocks noGrp="1"/>
          </p:cNvSpPr>
          <p:nvPr>
            <p:ph type="subTitle" idx="8"/>
          </p:nvPr>
        </p:nvSpPr>
        <p:spPr>
          <a:xfrm>
            <a:off x="8199333" y="5521600"/>
            <a:ext cx="2880000" cy="6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326" name="Google Shape;1326;p33"/>
          <p:cNvSpPr txBox="1">
            <a:spLocks noGrp="1"/>
          </p:cNvSpPr>
          <p:nvPr>
            <p:ph type="subTitle" idx="9"/>
          </p:nvPr>
        </p:nvSpPr>
        <p:spPr>
          <a:xfrm>
            <a:off x="4675267" y="2584051"/>
            <a:ext cx="2880000" cy="54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Titillium Web"/>
              <a:buNone/>
              <a:defRPr sz="2400">
                <a:solidFill>
                  <a:schemeClr val="dk1"/>
                </a:solidFill>
                <a:latin typeface="Russo One"/>
                <a:ea typeface="Russo One"/>
                <a:cs typeface="Russo One"/>
                <a:sym typeface="Russo One"/>
              </a:defRPr>
            </a:lvl1pPr>
            <a:lvl2pPr lvl="1"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2pPr>
            <a:lvl3pPr lvl="2"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3pPr>
            <a:lvl4pPr lvl="3"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4pPr>
            <a:lvl5pPr lvl="4"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5pPr>
            <a:lvl6pPr lvl="5"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6pPr>
            <a:lvl7pPr lvl="6"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7pPr>
            <a:lvl8pPr lvl="7"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8pPr>
            <a:lvl9pPr lvl="8"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9pPr>
          </a:lstStyle>
          <a:p>
            <a:r>
              <a:rPr lang="en-US"/>
              <a:t>Click to edit Master subtitle style</a:t>
            </a:r>
            <a:endParaRPr/>
          </a:p>
        </p:txBody>
      </p:sp>
      <p:sp>
        <p:nvSpPr>
          <p:cNvPr id="1327" name="Google Shape;1327;p33"/>
          <p:cNvSpPr txBox="1">
            <a:spLocks noGrp="1"/>
          </p:cNvSpPr>
          <p:nvPr>
            <p:ph type="subTitle" idx="13"/>
          </p:nvPr>
        </p:nvSpPr>
        <p:spPr>
          <a:xfrm>
            <a:off x="4675233" y="3186984"/>
            <a:ext cx="2880000" cy="6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328" name="Google Shape;1328;p33"/>
          <p:cNvSpPr txBox="1">
            <a:spLocks noGrp="1"/>
          </p:cNvSpPr>
          <p:nvPr>
            <p:ph type="subTitle" idx="14"/>
          </p:nvPr>
        </p:nvSpPr>
        <p:spPr>
          <a:xfrm>
            <a:off x="4656000" y="4918667"/>
            <a:ext cx="2880000" cy="54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Titillium Web"/>
              <a:buNone/>
              <a:defRPr sz="2400">
                <a:solidFill>
                  <a:schemeClr val="dk1"/>
                </a:solidFill>
                <a:latin typeface="Russo One"/>
                <a:ea typeface="Russo One"/>
                <a:cs typeface="Russo One"/>
                <a:sym typeface="Russo One"/>
              </a:defRPr>
            </a:lvl1pPr>
            <a:lvl2pPr lvl="1"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2pPr>
            <a:lvl3pPr lvl="2"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3pPr>
            <a:lvl4pPr lvl="3"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4pPr>
            <a:lvl5pPr lvl="4"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5pPr>
            <a:lvl6pPr lvl="5"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6pPr>
            <a:lvl7pPr lvl="6"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7pPr>
            <a:lvl8pPr lvl="7"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8pPr>
            <a:lvl9pPr lvl="8" algn="ctr" rtl="0">
              <a:lnSpc>
                <a:spcPct val="100000"/>
              </a:lnSpc>
              <a:spcBef>
                <a:spcPts val="0"/>
              </a:spcBef>
              <a:spcAft>
                <a:spcPts val="0"/>
              </a:spcAft>
              <a:buSzPts val="2400"/>
              <a:buFont typeface="Titillium Web"/>
              <a:buNone/>
              <a:defRPr sz="3200">
                <a:latin typeface="Titillium Web"/>
                <a:ea typeface="Titillium Web"/>
                <a:cs typeface="Titillium Web"/>
                <a:sym typeface="Titillium Web"/>
              </a:defRPr>
            </a:lvl9pPr>
          </a:lstStyle>
          <a:p>
            <a:r>
              <a:rPr lang="en-US"/>
              <a:t>Click to edit Master subtitle style</a:t>
            </a:r>
            <a:endParaRPr/>
          </a:p>
        </p:txBody>
      </p:sp>
      <p:sp>
        <p:nvSpPr>
          <p:cNvPr id="1329" name="Google Shape;1329;p33"/>
          <p:cNvSpPr txBox="1">
            <a:spLocks noGrp="1"/>
          </p:cNvSpPr>
          <p:nvPr>
            <p:ph type="subTitle" idx="15"/>
          </p:nvPr>
        </p:nvSpPr>
        <p:spPr>
          <a:xfrm>
            <a:off x="4655967" y="5521600"/>
            <a:ext cx="2880000" cy="63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grpSp>
        <p:nvGrpSpPr>
          <p:cNvPr id="1330" name="Google Shape;1330;p33"/>
          <p:cNvGrpSpPr/>
          <p:nvPr/>
        </p:nvGrpSpPr>
        <p:grpSpPr>
          <a:xfrm rot="10800000">
            <a:off x="-257666" y="-688299"/>
            <a:ext cx="12193097" cy="9121817"/>
            <a:chOff x="-193250" y="-516225"/>
            <a:chExt cx="9144823" cy="6841363"/>
          </a:xfrm>
        </p:grpSpPr>
        <p:pic>
          <p:nvPicPr>
            <p:cNvPr id="1331" name="Google Shape;1331;p33"/>
            <p:cNvPicPr preferRelativeResize="0"/>
            <p:nvPr/>
          </p:nvPicPr>
          <p:blipFill>
            <a:blip r:embed="rId2">
              <a:alphaModFix amt="30000"/>
            </a:blip>
            <a:stretch>
              <a:fillRect/>
            </a:stretch>
          </p:blipFill>
          <p:spPr>
            <a:xfrm>
              <a:off x="-193250" y="2968712"/>
              <a:ext cx="4162851" cy="3356425"/>
            </a:xfrm>
            <a:prstGeom prst="rect">
              <a:avLst/>
            </a:prstGeom>
            <a:noFill/>
            <a:ln>
              <a:noFill/>
            </a:ln>
          </p:spPr>
        </p:pic>
        <p:pic>
          <p:nvPicPr>
            <p:cNvPr id="1332" name="Google Shape;1332;p33"/>
            <p:cNvPicPr preferRelativeResize="0"/>
            <p:nvPr/>
          </p:nvPicPr>
          <p:blipFill>
            <a:blip r:embed="rId3">
              <a:alphaModFix amt="30000"/>
            </a:blip>
            <a:stretch>
              <a:fillRect/>
            </a:stretch>
          </p:blipFill>
          <p:spPr>
            <a:xfrm>
              <a:off x="4460415" y="-516225"/>
              <a:ext cx="4403759" cy="2058350"/>
            </a:xfrm>
            <a:prstGeom prst="rect">
              <a:avLst/>
            </a:prstGeom>
            <a:noFill/>
            <a:ln>
              <a:noFill/>
            </a:ln>
          </p:spPr>
        </p:pic>
        <p:pic>
          <p:nvPicPr>
            <p:cNvPr id="1333" name="Google Shape;1333;p33"/>
            <p:cNvPicPr preferRelativeResize="0"/>
            <p:nvPr/>
          </p:nvPicPr>
          <p:blipFill>
            <a:blip r:embed="rId4">
              <a:alphaModFix amt="30000"/>
            </a:blip>
            <a:stretch>
              <a:fillRect/>
            </a:stretch>
          </p:blipFill>
          <p:spPr>
            <a:xfrm rot="5400000">
              <a:off x="138350" y="-415500"/>
              <a:ext cx="2480650" cy="2827851"/>
            </a:xfrm>
            <a:prstGeom prst="rect">
              <a:avLst/>
            </a:prstGeom>
            <a:noFill/>
            <a:ln>
              <a:noFill/>
            </a:ln>
          </p:spPr>
        </p:pic>
        <p:pic>
          <p:nvPicPr>
            <p:cNvPr id="1334" name="Google Shape;1334;p33"/>
            <p:cNvPicPr preferRelativeResize="0"/>
            <p:nvPr/>
          </p:nvPicPr>
          <p:blipFill>
            <a:blip r:embed="rId5">
              <a:alphaModFix amt="30000"/>
            </a:blip>
            <a:stretch>
              <a:fillRect/>
            </a:stretch>
          </p:blipFill>
          <p:spPr>
            <a:xfrm>
              <a:off x="3808375" y="2154920"/>
              <a:ext cx="5143199" cy="2562174"/>
            </a:xfrm>
            <a:prstGeom prst="rect">
              <a:avLst/>
            </a:prstGeom>
            <a:noFill/>
            <a:ln>
              <a:noFill/>
            </a:ln>
          </p:spPr>
        </p:pic>
      </p:grpSp>
      <p:grpSp>
        <p:nvGrpSpPr>
          <p:cNvPr id="1335" name="Google Shape;1335;p33"/>
          <p:cNvGrpSpPr/>
          <p:nvPr/>
        </p:nvGrpSpPr>
        <p:grpSpPr>
          <a:xfrm rot="5400000">
            <a:off x="9064817" y="-659681"/>
            <a:ext cx="3592024" cy="3086353"/>
            <a:chOff x="6661153" y="-78200"/>
            <a:chExt cx="2694018" cy="2314764"/>
          </a:xfrm>
        </p:grpSpPr>
        <p:sp>
          <p:nvSpPr>
            <p:cNvPr id="1336" name="Google Shape;1336;p33"/>
            <p:cNvSpPr/>
            <p:nvPr/>
          </p:nvSpPr>
          <p:spPr>
            <a:xfrm flipH="1">
              <a:off x="7942425" y="-78199"/>
              <a:ext cx="24350" cy="2052057"/>
            </a:xfrm>
            <a:custGeom>
              <a:avLst/>
              <a:gdLst/>
              <a:ahLst/>
              <a:cxnLst/>
              <a:rect l="l" t="t" r="r" b="b"/>
              <a:pathLst>
                <a:path w="745" h="54696" extrusionOk="0">
                  <a:moveTo>
                    <a:pt x="0" y="54696"/>
                  </a:moveTo>
                  <a:lnTo>
                    <a:pt x="745" y="54696"/>
                  </a:lnTo>
                  <a:lnTo>
                    <a:pt x="745"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7" name="Google Shape;1337;p33"/>
            <p:cNvSpPr/>
            <p:nvPr/>
          </p:nvSpPr>
          <p:spPr>
            <a:xfrm flipH="1">
              <a:off x="8160549" y="-78200"/>
              <a:ext cx="24401" cy="2294499"/>
            </a:xfrm>
            <a:custGeom>
              <a:avLst/>
              <a:gdLst/>
              <a:ahLst/>
              <a:cxnLst/>
              <a:rect l="l" t="t" r="r" b="b"/>
              <a:pathLst>
                <a:path w="745" h="62110" extrusionOk="0">
                  <a:moveTo>
                    <a:pt x="0" y="62109"/>
                  </a:moveTo>
                  <a:lnTo>
                    <a:pt x="744" y="62109"/>
                  </a:lnTo>
                  <a:lnTo>
                    <a:pt x="744"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8" name="Google Shape;1338;p33"/>
            <p:cNvSpPr/>
            <p:nvPr/>
          </p:nvSpPr>
          <p:spPr>
            <a:xfrm flipH="1">
              <a:off x="8358260" y="826567"/>
              <a:ext cx="24402" cy="838586"/>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9" name="Google Shape;1339;p33"/>
            <p:cNvSpPr/>
            <p:nvPr/>
          </p:nvSpPr>
          <p:spPr>
            <a:xfrm flipH="1">
              <a:off x="6736728" y="184764"/>
              <a:ext cx="845357" cy="399356"/>
            </a:xfrm>
            <a:custGeom>
              <a:avLst/>
              <a:gdLst/>
              <a:ahLst/>
              <a:cxnLst/>
              <a:rect l="l" t="t" r="r" b="b"/>
              <a:pathLst>
                <a:path w="25844" h="12209" extrusionOk="0">
                  <a:moveTo>
                    <a:pt x="0" y="1"/>
                  </a:moveTo>
                  <a:lnTo>
                    <a:pt x="0" y="12208"/>
                  </a:lnTo>
                  <a:lnTo>
                    <a:pt x="25844" y="12208"/>
                  </a:lnTo>
                  <a:lnTo>
                    <a:pt x="25844" y="11464"/>
                  </a:lnTo>
                  <a:lnTo>
                    <a:pt x="745" y="11464"/>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0" name="Google Shape;1340;p33"/>
            <p:cNvSpPr/>
            <p:nvPr/>
          </p:nvSpPr>
          <p:spPr>
            <a:xfrm flipH="1">
              <a:off x="8317850" y="1657900"/>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1" name="Google Shape;1341;p33"/>
            <p:cNvSpPr/>
            <p:nvPr/>
          </p:nvSpPr>
          <p:spPr>
            <a:xfrm flipH="1">
              <a:off x="8317858" y="751887"/>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2" name="Google Shape;1342;p33"/>
            <p:cNvSpPr/>
            <p:nvPr/>
          </p:nvSpPr>
          <p:spPr>
            <a:xfrm flipH="1">
              <a:off x="7902479" y="1930987"/>
              <a:ext cx="105228" cy="80859"/>
            </a:xfrm>
            <a:custGeom>
              <a:avLst/>
              <a:gdLst/>
              <a:ahLst/>
              <a:cxnLst/>
              <a:rect l="l" t="t" r="r" b="b"/>
              <a:pathLst>
                <a:path w="3217" h="2472" extrusionOk="0">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3" name="Google Shape;1343;p33"/>
            <p:cNvSpPr/>
            <p:nvPr/>
          </p:nvSpPr>
          <p:spPr>
            <a:xfrm flipH="1">
              <a:off x="6661153" y="530468"/>
              <a:ext cx="105228" cy="80859"/>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4" name="Google Shape;1344;p33"/>
            <p:cNvSpPr/>
            <p:nvPr/>
          </p:nvSpPr>
          <p:spPr>
            <a:xfrm flipH="1">
              <a:off x="6736728" y="221792"/>
              <a:ext cx="467491" cy="24369"/>
            </a:xfrm>
            <a:custGeom>
              <a:avLst/>
              <a:gdLst/>
              <a:ahLst/>
              <a:cxnLst/>
              <a:rect l="l" t="t" r="r" b="b"/>
              <a:pathLst>
                <a:path w="14292" h="745" extrusionOk="0">
                  <a:moveTo>
                    <a:pt x="1" y="745"/>
                  </a:moveTo>
                  <a:lnTo>
                    <a:pt x="14292" y="745"/>
                  </a:lnTo>
                  <a:lnTo>
                    <a:pt x="14292"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5" name="Google Shape;1345;p33"/>
            <p:cNvSpPr/>
            <p:nvPr/>
          </p:nvSpPr>
          <p:spPr>
            <a:xfrm flipH="1">
              <a:off x="8908508" y="221792"/>
              <a:ext cx="365273" cy="24369"/>
            </a:xfrm>
            <a:custGeom>
              <a:avLst/>
              <a:gdLst/>
              <a:ahLst/>
              <a:cxnLst/>
              <a:rect l="l" t="t" r="r" b="b"/>
              <a:pathLst>
                <a:path w="11167" h="745" extrusionOk="0">
                  <a:moveTo>
                    <a:pt x="1" y="745"/>
                  </a:moveTo>
                  <a:lnTo>
                    <a:pt x="11166" y="745"/>
                  </a:lnTo>
                  <a:lnTo>
                    <a:pt x="1116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6" name="Google Shape;1346;p33"/>
            <p:cNvSpPr/>
            <p:nvPr/>
          </p:nvSpPr>
          <p:spPr>
            <a:xfrm flipH="1">
              <a:off x="6661153" y="193547"/>
              <a:ext cx="105228" cy="80859"/>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7" name="Google Shape;1347;p33"/>
            <p:cNvSpPr/>
            <p:nvPr/>
          </p:nvSpPr>
          <p:spPr>
            <a:xfrm flipH="1">
              <a:off x="7143804" y="193530"/>
              <a:ext cx="104247" cy="81840"/>
            </a:xfrm>
            <a:custGeom>
              <a:avLst/>
              <a:gdLst/>
              <a:ahLst/>
              <a:cxnLst/>
              <a:rect l="l" t="t" r="r" b="b"/>
              <a:pathLst>
                <a:path w="3187" h="2502" extrusionOk="0">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8" name="Google Shape;1348;p33"/>
            <p:cNvSpPr/>
            <p:nvPr/>
          </p:nvSpPr>
          <p:spPr>
            <a:xfrm flipH="1">
              <a:off x="8823497" y="193062"/>
              <a:ext cx="104247" cy="81840"/>
            </a:xfrm>
            <a:custGeom>
              <a:avLst/>
              <a:gdLst/>
              <a:ahLst/>
              <a:cxnLst/>
              <a:rect l="l" t="t" r="r" b="b"/>
              <a:pathLst>
                <a:path w="3187" h="2502" extrusionOk="0">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9" name="Google Shape;1349;p33"/>
            <p:cNvSpPr/>
            <p:nvPr/>
          </p:nvSpPr>
          <p:spPr>
            <a:xfrm flipH="1">
              <a:off x="9249975" y="201312"/>
              <a:ext cx="105195" cy="8184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0" name="Google Shape;1350;p33"/>
            <p:cNvSpPr/>
            <p:nvPr/>
          </p:nvSpPr>
          <p:spPr>
            <a:xfrm flipH="1">
              <a:off x="8118562" y="2155705"/>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1" name="Google Shape;1351;p33"/>
            <p:cNvSpPr/>
            <p:nvPr/>
          </p:nvSpPr>
          <p:spPr>
            <a:xfrm flipH="1">
              <a:off x="7750048" y="650304"/>
              <a:ext cx="24402" cy="838586"/>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2" name="Google Shape;1352;p33"/>
            <p:cNvSpPr/>
            <p:nvPr/>
          </p:nvSpPr>
          <p:spPr>
            <a:xfrm flipH="1">
              <a:off x="7709637" y="1481637"/>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3" name="Google Shape;1353;p33"/>
            <p:cNvSpPr/>
            <p:nvPr/>
          </p:nvSpPr>
          <p:spPr>
            <a:xfrm flipH="1">
              <a:off x="7709646" y="575625"/>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54" name="Google Shape;1354;p33"/>
          <p:cNvGrpSpPr/>
          <p:nvPr/>
        </p:nvGrpSpPr>
        <p:grpSpPr>
          <a:xfrm rot="5400000">
            <a:off x="11828723" y="997218"/>
            <a:ext cx="140304" cy="1315829"/>
            <a:chOff x="8317850" y="751887"/>
            <a:chExt cx="105228" cy="986872"/>
          </a:xfrm>
        </p:grpSpPr>
        <p:sp>
          <p:nvSpPr>
            <p:cNvPr id="1355" name="Google Shape;1355;p33"/>
            <p:cNvSpPr/>
            <p:nvPr/>
          </p:nvSpPr>
          <p:spPr>
            <a:xfrm flipH="1">
              <a:off x="8358260" y="826567"/>
              <a:ext cx="24402" cy="838586"/>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6" name="Google Shape;1356;p33"/>
            <p:cNvSpPr/>
            <p:nvPr/>
          </p:nvSpPr>
          <p:spPr>
            <a:xfrm flipH="1">
              <a:off x="8317850" y="1657900"/>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7" name="Google Shape;1357;p33"/>
            <p:cNvSpPr/>
            <p:nvPr/>
          </p:nvSpPr>
          <p:spPr>
            <a:xfrm flipH="1">
              <a:off x="8317858" y="751887"/>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9255116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matchingName="Thanks">
  <p:cSld name="Thanks">
    <p:spTree>
      <p:nvGrpSpPr>
        <p:cNvPr id="1" name="Shape 1358"/>
        <p:cNvGrpSpPr/>
        <p:nvPr/>
      </p:nvGrpSpPr>
      <p:grpSpPr>
        <a:xfrm>
          <a:off x="0" y="0"/>
          <a:ext cx="0" cy="0"/>
          <a:chOff x="0" y="0"/>
          <a:chExt cx="0" cy="0"/>
        </a:xfrm>
      </p:grpSpPr>
      <p:sp>
        <p:nvSpPr>
          <p:cNvPr id="1359" name="Google Shape;1359;p34"/>
          <p:cNvSpPr txBox="1">
            <a:spLocks noGrp="1"/>
          </p:cNvSpPr>
          <p:nvPr>
            <p:ph type="title"/>
          </p:nvPr>
        </p:nvSpPr>
        <p:spPr>
          <a:xfrm>
            <a:off x="5334400" y="1070233"/>
            <a:ext cx="5180800" cy="13664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6000"/>
              <a:buNone/>
              <a:defRPr sz="9333"/>
            </a:lvl1pPr>
            <a:lvl2pPr lvl="1" rtl="0">
              <a:spcBef>
                <a:spcPts val="0"/>
              </a:spcBef>
              <a:spcAft>
                <a:spcPts val="0"/>
              </a:spcAft>
              <a:buSzPts val="6000"/>
              <a:buNone/>
              <a:defRPr sz="8000"/>
            </a:lvl2pPr>
            <a:lvl3pPr lvl="2" rtl="0">
              <a:spcBef>
                <a:spcPts val="0"/>
              </a:spcBef>
              <a:spcAft>
                <a:spcPts val="0"/>
              </a:spcAft>
              <a:buSzPts val="6000"/>
              <a:buNone/>
              <a:defRPr sz="8000"/>
            </a:lvl3pPr>
            <a:lvl4pPr lvl="3" rtl="0">
              <a:spcBef>
                <a:spcPts val="0"/>
              </a:spcBef>
              <a:spcAft>
                <a:spcPts val="0"/>
              </a:spcAft>
              <a:buSzPts val="6000"/>
              <a:buNone/>
              <a:defRPr sz="8000"/>
            </a:lvl4pPr>
            <a:lvl5pPr lvl="4" rtl="0">
              <a:spcBef>
                <a:spcPts val="0"/>
              </a:spcBef>
              <a:spcAft>
                <a:spcPts val="0"/>
              </a:spcAft>
              <a:buSzPts val="6000"/>
              <a:buNone/>
              <a:defRPr sz="8000"/>
            </a:lvl5pPr>
            <a:lvl6pPr lvl="5" rtl="0">
              <a:spcBef>
                <a:spcPts val="0"/>
              </a:spcBef>
              <a:spcAft>
                <a:spcPts val="0"/>
              </a:spcAft>
              <a:buSzPts val="6000"/>
              <a:buNone/>
              <a:defRPr sz="8000"/>
            </a:lvl6pPr>
            <a:lvl7pPr lvl="6" rtl="0">
              <a:spcBef>
                <a:spcPts val="0"/>
              </a:spcBef>
              <a:spcAft>
                <a:spcPts val="0"/>
              </a:spcAft>
              <a:buSzPts val="6000"/>
              <a:buNone/>
              <a:defRPr sz="8000"/>
            </a:lvl7pPr>
            <a:lvl8pPr lvl="7" rtl="0">
              <a:spcBef>
                <a:spcPts val="0"/>
              </a:spcBef>
              <a:spcAft>
                <a:spcPts val="0"/>
              </a:spcAft>
              <a:buSzPts val="6000"/>
              <a:buNone/>
              <a:defRPr sz="8000"/>
            </a:lvl8pPr>
            <a:lvl9pPr lvl="8" rtl="0">
              <a:spcBef>
                <a:spcPts val="0"/>
              </a:spcBef>
              <a:spcAft>
                <a:spcPts val="0"/>
              </a:spcAft>
              <a:buSzPts val="6000"/>
              <a:buNone/>
              <a:defRPr sz="8000"/>
            </a:lvl9pPr>
          </a:lstStyle>
          <a:p>
            <a:r>
              <a:rPr lang="en-US"/>
              <a:t>Click to edit Master title style</a:t>
            </a:r>
            <a:endParaRPr/>
          </a:p>
        </p:txBody>
      </p:sp>
      <p:sp>
        <p:nvSpPr>
          <p:cNvPr id="1360" name="Google Shape;1360;p34"/>
          <p:cNvSpPr txBox="1">
            <a:spLocks noGrp="1"/>
          </p:cNvSpPr>
          <p:nvPr>
            <p:ph type="subTitle" idx="1"/>
          </p:nvPr>
        </p:nvSpPr>
        <p:spPr>
          <a:xfrm>
            <a:off x="5334400" y="2444233"/>
            <a:ext cx="5180800" cy="117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Font typeface="Raleway Medium"/>
              <a:buNone/>
              <a:defRPr sz="1867"/>
            </a:lvl1pPr>
            <a:lvl2pPr lvl="1" algn="ctr" rtl="0">
              <a:lnSpc>
                <a:spcPct val="100000"/>
              </a:lnSpc>
              <a:spcBef>
                <a:spcPts val="0"/>
              </a:spcBef>
              <a:spcAft>
                <a:spcPts val="0"/>
              </a:spcAft>
              <a:buSzPts val="1600"/>
              <a:buFont typeface="Raleway Medium"/>
              <a:buNone/>
              <a:defRPr sz="2133">
                <a:latin typeface="Raleway Medium"/>
                <a:ea typeface="Raleway Medium"/>
                <a:cs typeface="Raleway Medium"/>
                <a:sym typeface="Raleway Medium"/>
              </a:defRPr>
            </a:lvl2pPr>
            <a:lvl3pPr lvl="2" algn="ctr" rtl="0">
              <a:lnSpc>
                <a:spcPct val="100000"/>
              </a:lnSpc>
              <a:spcBef>
                <a:spcPts val="0"/>
              </a:spcBef>
              <a:spcAft>
                <a:spcPts val="0"/>
              </a:spcAft>
              <a:buSzPts val="1600"/>
              <a:buFont typeface="Raleway Medium"/>
              <a:buNone/>
              <a:defRPr sz="2133">
                <a:latin typeface="Raleway Medium"/>
                <a:ea typeface="Raleway Medium"/>
                <a:cs typeface="Raleway Medium"/>
                <a:sym typeface="Raleway Medium"/>
              </a:defRPr>
            </a:lvl3pPr>
            <a:lvl4pPr lvl="3" algn="ctr" rtl="0">
              <a:lnSpc>
                <a:spcPct val="100000"/>
              </a:lnSpc>
              <a:spcBef>
                <a:spcPts val="0"/>
              </a:spcBef>
              <a:spcAft>
                <a:spcPts val="0"/>
              </a:spcAft>
              <a:buSzPts val="1600"/>
              <a:buFont typeface="Raleway Medium"/>
              <a:buNone/>
              <a:defRPr sz="2133">
                <a:latin typeface="Raleway Medium"/>
                <a:ea typeface="Raleway Medium"/>
                <a:cs typeface="Raleway Medium"/>
                <a:sym typeface="Raleway Medium"/>
              </a:defRPr>
            </a:lvl4pPr>
            <a:lvl5pPr lvl="4" algn="ctr" rtl="0">
              <a:lnSpc>
                <a:spcPct val="100000"/>
              </a:lnSpc>
              <a:spcBef>
                <a:spcPts val="0"/>
              </a:spcBef>
              <a:spcAft>
                <a:spcPts val="0"/>
              </a:spcAft>
              <a:buSzPts val="1600"/>
              <a:buFont typeface="Raleway Medium"/>
              <a:buNone/>
              <a:defRPr sz="2133">
                <a:latin typeface="Raleway Medium"/>
                <a:ea typeface="Raleway Medium"/>
                <a:cs typeface="Raleway Medium"/>
                <a:sym typeface="Raleway Medium"/>
              </a:defRPr>
            </a:lvl5pPr>
            <a:lvl6pPr lvl="5" algn="ctr" rtl="0">
              <a:lnSpc>
                <a:spcPct val="100000"/>
              </a:lnSpc>
              <a:spcBef>
                <a:spcPts val="0"/>
              </a:spcBef>
              <a:spcAft>
                <a:spcPts val="0"/>
              </a:spcAft>
              <a:buSzPts val="1600"/>
              <a:buFont typeface="Raleway Medium"/>
              <a:buNone/>
              <a:defRPr sz="2133">
                <a:latin typeface="Raleway Medium"/>
                <a:ea typeface="Raleway Medium"/>
                <a:cs typeface="Raleway Medium"/>
                <a:sym typeface="Raleway Medium"/>
              </a:defRPr>
            </a:lvl6pPr>
            <a:lvl7pPr lvl="6" algn="ctr" rtl="0">
              <a:lnSpc>
                <a:spcPct val="100000"/>
              </a:lnSpc>
              <a:spcBef>
                <a:spcPts val="0"/>
              </a:spcBef>
              <a:spcAft>
                <a:spcPts val="0"/>
              </a:spcAft>
              <a:buSzPts val="1600"/>
              <a:buFont typeface="Raleway Medium"/>
              <a:buNone/>
              <a:defRPr sz="2133">
                <a:latin typeface="Raleway Medium"/>
                <a:ea typeface="Raleway Medium"/>
                <a:cs typeface="Raleway Medium"/>
                <a:sym typeface="Raleway Medium"/>
              </a:defRPr>
            </a:lvl7pPr>
            <a:lvl8pPr lvl="7" algn="ctr" rtl="0">
              <a:lnSpc>
                <a:spcPct val="100000"/>
              </a:lnSpc>
              <a:spcBef>
                <a:spcPts val="0"/>
              </a:spcBef>
              <a:spcAft>
                <a:spcPts val="0"/>
              </a:spcAft>
              <a:buSzPts val="1600"/>
              <a:buFont typeface="Raleway Medium"/>
              <a:buNone/>
              <a:defRPr sz="2133">
                <a:latin typeface="Raleway Medium"/>
                <a:ea typeface="Raleway Medium"/>
                <a:cs typeface="Raleway Medium"/>
                <a:sym typeface="Raleway Medium"/>
              </a:defRPr>
            </a:lvl8pPr>
            <a:lvl9pPr lvl="8" algn="ctr" rtl="0">
              <a:lnSpc>
                <a:spcPct val="100000"/>
              </a:lnSpc>
              <a:spcBef>
                <a:spcPts val="0"/>
              </a:spcBef>
              <a:spcAft>
                <a:spcPts val="0"/>
              </a:spcAft>
              <a:buSzPts val="1600"/>
              <a:buFont typeface="Raleway Medium"/>
              <a:buNone/>
              <a:defRPr sz="2133">
                <a:latin typeface="Raleway Medium"/>
                <a:ea typeface="Raleway Medium"/>
                <a:cs typeface="Raleway Medium"/>
                <a:sym typeface="Raleway Medium"/>
              </a:defRPr>
            </a:lvl9pPr>
          </a:lstStyle>
          <a:p>
            <a:r>
              <a:rPr lang="en-US"/>
              <a:t>Click to edit Master subtitle style</a:t>
            </a:r>
            <a:endParaRPr/>
          </a:p>
        </p:txBody>
      </p:sp>
      <p:sp>
        <p:nvSpPr>
          <p:cNvPr id="1361" name="Google Shape;1361;p34"/>
          <p:cNvSpPr txBox="1">
            <a:spLocks noGrp="1"/>
          </p:cNvSpPr>
          <p:nvPr>
            <p:ph type="subTitle" idx="2"/>
          </p:nvPr>
        </p:nvSpPr>
        <p:spPr>
          <a:xfrm>
            <a:off x="5334400" y="5735400"/>
            <a:ext cx="5180800" cy="362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Font typeface="Raleway Medium"/>
              <a:buNone/>
              <a:defRPr sz="1600">
                <a:latin typeface="Catamaran Medium"/>
                <a:ea typeface="Catamaran Medium"/>
                <a:cs typeface="Catamaran Medium"/>
                <a:sym typeface="Catamaran Medium"/>
              </a:defRPr>
            </a:lvl1pPr>
            <a:lvl2pPr lvl="1" algn="ctr" rtl="0">
              <a:lnSpc>
                <a:spcPct val="100000"/>
              </a:lnSpc>
              <a:spcBef>
                <a:spcPts val="0"/>
              </a:spcBef>
              <a:spcAft>
                <a:spcPts val="0"/>
              </a:spcAft>
              <a:buSzPts val="1200"/>
              <a:buFont typeface="Raleway Medium"/>
              <a:buNone/>
              <a:defRPr sz="1600">
                <a:latin typeface="Raleway Medium"/>
                <a:ea typeface="Raleway Medium"/>
                <a:cs typeface="Raleway Medium"/>
                <a:sym typeface="Raleway Medium"/>
              </a:defRPr>
            </a:lvl2pPr>
            <a:lvl3pPr lvl="2" algn="ctr" rtl="0">
              <a:lnSpc>
                <a:spcPct val="100000"/>
              </a:lnSpc>
              <a:spcBef>
                <a:spcPts val="0"/>
              </a:spcBef>
              <a:spcAft>
                <a:spcPts val="0"/>
              </a:spcAft>
              <a:buSzPts val="1200"/>
              <a:buFont typeface="Raleway Medium"/>
              <a:buNone/>
              <a:defRPr sz="1600">
                <a:latin typeface="Raleway Medium"/>
                <a:ea typeface="Raleway Medium"/>
                <a:cs typeface="Raleway Medium"/>
                <a:sym typeface="Raleway Medium"/>
              </a:defRPr>
            </a:lvl3pPr>
            <a:lvl4pPr lvl="3" algn="ctr" rtl="0">
              <a:lnSpc>
                <a:spcPct val="100000"/>
              </a:lnSpc>
              <a:spcBef>
                <a:spcPts val="0"/>
              </a:spcBef>
              <a:spcAft>
                <a:spcPts val="0"/>
              </a:spcAft>
              <a:buSzPts val="1200"/>
              <a:buFont typeface="Raleway Medium"/>
              <a:buNone/>
              <a:defRPr sz="1600">
                <a:latin typeface="Raleway Medium"/>
                <a:ea typeface="Raleway Medium"/>
                <a:cs typeface="Raleway Medium"/>
                <a:sym typeface="Raleway Medium"/>
              </a:defRPr>
            </a:lvl4pPr>
            <a:lvl5pPr lvl="4" algn="ctr" rtl="0">
              <a:lnSpc>
                <a:spcPct val="100000"/>
              </a:lnSpc>
              <a:spcBef>
                <a:spcPts val="0"/>
              </a:spcBef>
              <a:spcAft>
                <a:spcPts val="0"/>
              </a:spcAft>
              <a:buSzPts val="1200"/>
              <a:buFont typeface="Raleway Medium"/>
              <a:buNone/>
              <a:defRPr sz="1600">
                <a:latin typeface="Raleway Medium"/>
                <a:ea typeface="Raleway Medium"/>
                <a:cs typeface="Raleway Medium"/>
                <a:sym typeface="Raleway Medium"/>
              </a:defRPr>
            </a:lvl5pPr>
            <a:lvl6pPr lvl="5" algn="ctr" rtl="0">
              <a:lnSpc>
                <a:spcPct val="100000"/>
              </a:lnSpc>
              <a:spcBef>
                <a:spcPts val="0"/>
              </a:spcBef>
              <a:spcAft>
                <a:spcPts val="0"/>
              </a:spcAft>
              <a:buSzPts val="1200"/>
              <a:buFont typeface="Raleway Medium"/>
              <a:buNone/>
              <a:defRPr sz="1600">
                <a:latin typeface="Raleway Medium"/>
                <a:ea typeface="Raleway Medium"/>
                <a:cs typeface="Raleway Medium"/>
                <a:sym typeface="Raleway Medium"/>
              </a:defRPr>
            </a:lvl6pPr>
            <a:lvl7pPr lvl="6" algn="ctr" rtl="0">
              <a:lnSpc>
                <a:spcPct val="100000"/>
              </a:lnSpc>
              <a:spcBef>
                <a:spcPts val="0"/>
              </a:spcBef>
              <a:spcAft>
                <a:spcPts val="0"/>
              </a:spcAft>
              <a:buSzPts val="1200"/>
              <a:buFont typeface="Raleway Medium"/>
              <a:buNone/>
              <a:defRPr sz="1600">
                <a:latin typeface="Raleway Medium"/>
                <a:ea typeface="Raleway Medium"/>
                <a:cs typeface="Raleway Medium"/>
                <a:sym typeface="Raleway Medium"/>
              </a:defRPr>
            </a:lvl7pPr>
            <a:lvl8pPr lvl="7" algn="ctr" rtl="0">
              <a:lnSpc>
                <a:spcPct val="100000"/>
              </a:lnSpc>
              <a:spcBef>
                <a:spcPts val="0"/>
              </a:spcBef>
              <a:spcAft>
                <a:spcPts val="0"/>
              </a:spcAft>
              <a:buSzPts val="1200"/>
              <a:buFont typeface="Raleway Medium"/>
              <a:buNone/>
              <a:defRPr sz="1600">
                <a:latin typeface="Raleway Medium"/>
                <a:ea typeface="Raleway Medium"/>
                <a:cs typeface="Raleway Medium"/>
                <a:sym typeface="Raleway Medium"/>
              </a:defRPr>
            </a:lvl8pPr>
            <a:lvl9pPr lvl="8" algn="ctr" rtl="0">
              <a:lnSpc>
                <a:spcPct val="100000"/>
              </a:lnSpc>
              <a:spcBef>
                <a:spcPts val="0"/>
              </a:spcBef>
              <a:spcAft>
                <a:spcPts val="0"/>
              </a:spcAft>
              <a:buSzPts val="1200"/>
              <a:buFont typeface="Raleway Medium"/>
              <a:buNone/>
              <a:defRPr sz="1600">
                <a:latin typeface="Raleway Medium"/>
                <a:ea typeface="Raleway Medium"/>
                <a:cs typeface="Raleway Medium"/>
                <a:sym typeface="Raleway Medium"/>
              </a:defRPr>
            </a:lvl9pPr>
          </a:lstStyle>
          <a:p>
            <a:r>
              <a:rPr lang="en-US"/>
              <a:t>Click to edit Master subtitle style</a:t>
            </a:r>
            <a:endParaRPr/>
          </a:p>
        </p:txBody>
      </p:sp>
      <p:sp>
        <p:nvSpPr>
          <p:cNvPr id="1362" name="Google Shape;1362;p34"/>
          <p:cNvSpPr txBox="1"/>
          <p:nvPr/>
        </p:nvSpPr>
        <p:spPr>
          <a:xfrm>
            <a:off x="5334400" y="4784933"/>
            <a:ext cx="5180800" cy="824000"/>
          </a:xfrm>
          <a:prstGeom prst="rect">
            <a:avLst/>
          </a:prstGeom>
          <a:noFill/>
          <a:ln>
            <a:noFill/>
          </a:ln>
        </p:spPr>
        <p:txBody>
          <a:bodyPr spcFirstLastPara="1" wrap="square" lIns="172700" tIns="172700" rIns="172700" bIns="172700" anchor="ctr" anchorCtr="0">
            <a:noAutofit/>
          </a:bodyPr>
          <a:lstStyle/>
          <a:p>
            <a:pPr marL="0" lvl="0" indent="0" algn="ctr" rtl="0">
              <a:lnSpc>
                <a:spcPct val="100000"/>
              </a:lnSpc>
              <a:spcBef>
                <a:spcPts val="0"/>
              </a:spcBef>
              <a:spcAft>
                <a:spcPts val="0"/>
              </a:spcAft>
              <a:buSzPts val="1018"/>
              <a:buNone/>
            </a:pPr>
            <a:r>
              <a:rPr lang="en" sz="1600">
                <a:solidFill>
                  <a:schemeClr val="dk1"/>
                </a:solidFill>
                <a:latin typeface="Catamaran"/>
                <a:ea typeface="Catamaran"/>
                <a:cs typeface="Catamaran"/>
                <a:sym typeface="Catamaran"/>
              </a:rPr>
              <a:t>Credits: This presentation template was created by </a:t>
            </a:r>
            <a:r>
              <a:rPr lang="en" sz="1600">
                <a:solidFill>
                  <a:schemeClr val="dk1"/>
                </a:solidFill>
                <a:uFill>
                  <a:noFill/>
                </a:uFill>
                <a:latin typeface="Catamaran SemiBold"/>
                <a:ea typeface="Catamaran SemiBold"/>
                <a:cs typeface="Catamaran SemiBold"/>
                <a:sym typeface="Catamaran SemiBold"/>
                <a:hlinkClick r:id="rId2">
                  <a:extLst>
                    <a:ext uri="{A12FA001-AC4F-418D-AE19-62706E023703}">
                      <ahyp:hlinkClr xmlns:ahyp="http://schemas.microsoft.com/office/drawing/2018/hyperlinkcolor" val="tx"/>
                    </a:ext>
                  </a:extLst>
                </a:hlinkClick>
              </a:rPr>
              <a:t>Slidesgo</a:t>
            </a:r>
            <a:r>
              <a:rPr lang="en" sz="1600">
                <a:solidFill>
                  <a:schemeClr val="dk1"/>
                </a:solidFill>
                <a:latin typeface="Catamaran"/>
                <a:ea typeface="Catamaran"/>
                <a:cs typeface="Catamaran"/>
                <a:sym typeface="Catamaran"/>
              </a:rPr>
              <a:t>, and includes icons by </a:t>
            </a:r>
            <a:r>
              <a:rPr lang="en" sz="1600">
                <a:solidFill>
                  <a:schemeClr val="dk1"/>
                </a:solidFill>
                <a:uFill>
                  <a:noFill/>
                </a:uFill>
                <a:latin typeface="Catamaran SemiBold"/>
                <a:ea typeface="Catamaran SemiBold"/>
                <a:cs typeface="Catamaran SemiBold"/>
                <a:sym typeface="Catamaran SemiBold"/>
                <a:hlinkClick r:id="rId3">
                  <a:extLst>
                    <a:ext uri="{A12FA001-AC4F-418D-AE19-62706E023703}">
                      <ahyp:hlinkClr xmlns:ahyp="http://schemas.microsoft.com/office/drawing/2018/hyperlinkcolor" val="tx"/>
                    </a:ext>
                  </a:extLst>
                </a:hlinkClick>
              </a:rPr>
              <a:t>Flaticon</a:t>
            </a:r>
            <a:r>
              <a:rPr lang="en" sz="1600">
                <a:solidFill>
                  <a:schemeClr val="dk1"/>
                </a:solidFill>
                <a:latin typeface="Catamaran"/>
                <a:ea typeface="Catamaran"/>
                <a:cs typeface="Catamaran"/>
                <a:sym typeface="Catamaran"/>
              </a:rPr>
              <a:t>, and infographics &amp; images by </a:t>
            </a:r>
            <a:r>
              <a:rPr lang="en" sz="1600">
                <a:solidFill>
                  <a:schemeClr val="dk1"/>
                </a:solidFill>
                <a:uFill>
                  <a:noFill/>
                </a:uFill>
                <a:latin typeface="Catamaran SemiBold"/>
                <a:ea typeface="Catamaran SemiBold"/>
                <a:cs typeface="Catamaran SemiBold"/>
                <a:sym typeface="Catamaran SemiBold"/>
                <a:hlinkClick r:id="rId4">
                  <a:extLst>
                    <a:ext uri="{A12FA001-AC4F-418D-AE19-62706E023703}">
                      <ahyp:hlinkClr xmlns:ahyp="http://schemas.microsoft.com/office/drawing/2018/hyperlinkcolor" val="tx"/>
                    </a:ext>
                  </a:extLst>
                </a:hlinkClick>
              </a:rPr>
              <a:t>Freepik</a:t>
            </a:r>
            <a:endParaRPr sz="1600">
              <a:solidFill>
                <a:schemeClr val="dk1"/>
              </a:solidFill>
              <a:latin typeface="Catamaran"/>
              <a:ea typeface="Catamaran"/>
              <a:cs typeface="Catamaran"/>
              <a:sym typeface="Catamaran"/>
            </a:endParaRPr>
          </a:p>
        </p:txBody>
      </p:sp>
      <p:pic>
        <p:nvPicPr>
          <p:cNvPr id="1363" name="Google Shape;1363;p34"/>
          <p:cNvPicPr preferRelativeResize="0"/>
          <p:nvPr/>
        </p:nvPicPr>
        <p:blipFill>
          <a:blip r:embed="rId5">
            <a:alphaModFix amt="30000"/>
          </a:blip>
          <a:stretch>
            <a:fillRect/>
          </a:stretch>
        </p:blipFill>
        <p:spPr>
          <a:xfrm rot="10800000" flipH="1">
            <a:off x="-272666" y="-530666"/>
            <a:ext cx="12192004" cy="8274828"/>
          </a:xfrm>
          <a:prstGeom prst="rect">
            <a:avLst/>
          </a:prstGeom>
          <a:noFill/>
          <a:ln>
            <a:noFill/>
          </a:ln>
        </p:spPr>
      </p:pic>
      <p:grpSp>
        <p:nvGrpSpPr>
          <p:cNvPr id="1364" name="Google Shape;1364;p34"/>
          <p:cNvGrpSpPr/>
          <p:nvPr/>
        </p:nvGrpSpPr>
        <p:grpSpPr>
          <a:xfrm flipH="1">
            <a:off x="-474177" y="56939"/>
            <a:ext cx="5996093" cy="6954713"/>
            <a:chOff x="5082600" y="539500"/>
            <a:chExt cx="3437076" cy="3986575"/>
          </a:xfrm>
        </p:grpSpPr>
        <p:grpSp>
          <p:nvGrpSpPr>
            <p:cNvPr id="1365" name="Google Shape;1365;p34"/>
            <p:cNvGrpSpPr/>
            <p:nvPr/>
          </p:nvGrpSpPr>
          <p:grpSpPr>
            <a:xfrm>
              <a:off x="5082600" y="539500"/>
              <a:ext cx="3437076" cy="3971150"/>
              <a:chOff x="5082600" y="539500"/>
              <a:chExt cx="3437076" cy="3971150"/>
            </a:xfrm>
          </p:grpSpPr>
          <p:grpSp>
            <p:nvGrpSpPr>
              <p:cNvPr id="1366" name="Google Shape;1366;p34"/>
              <p:cNvGrpSpPr/>
              <p:nvPr/>
            </p:nvGrpSpPr>
            <p:grpSpPr>
              <a:xfrm>
                <a:off x="5082600" y="539500"/>
                <a:ext cx="3437076" cy="3971150"/>
                <a:chOff x="2222725" y="1095600"/>
                <a:chExt cx="3437076" cy="3971150"/>
              </a:xfrm>
            </p:grpSpPr>
            <p:sp>
              <p:nvSpPr>
                <p:cNvPr id="1367" name="Google Shape;1367;p34"/>
                <p:cNvSpPr/>
                <p:nvPr/>
              </p:nvSpPr>
              <p:spPr>
                <a:xfrm>
                  <a:off x="4092850" y="2165975"/>
                  <a:ext cx="1491700" cy="782350"/>
                </a:xfrm>
                <a:custGeom>
                  <a:avLst/>
                  <a:gdLst/>
                  <a:ahLst/>
                  <a:cxnLst/>
                  <a:rect l="l" t="t" r="r" b="b"/>
                  <a:pathLst>
                    <a:path w="59668" h="31294" extrusionOk="0">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8" name="Google Shape;1368;p34"/>
                <p:cNvSpPr/>
                <p:nvPr/>
              </p:nvSpPr>
              <p:spPr>
                <a:xfrm>
                  <a:off x="5573740" y="2144262"/>
                  <a:ext cx="79675" cy="61800"/>
                </a:xfrm>
                <a:custGeom>
                  <a:avLst/>
                  <a:gdLst/>
                  <a:ahLst/>
                  <a:cxnLst/>
                  <a:rect l="l" t="t" r="r" b="b"/>
                  <a:pathLst>
                    <a:path w="3187" h="2472" extrusionOk="0">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9" name="Google Shape;1369;p34"/>
                <p:cNvSpPr/>
                <p:nvPr/>
              </p:nvSpPr>
              <p:spPr>
                <a:xfrm>
                  <a:off x="4555825" y="3173100"/>
                  <a:ext cx="1036900" cy="18625"/>
                </a:xfrm>
                <a:custGeom>
                  <a:avLst/>
                  <a:gdLst/>
                  <a:ahLst/>
                  <a:cxnLst/>
                  <a:rect l="l" t="t" r="r" b="b"/>
                  <a:pathLst>
                    <a:path w="41476" h="745" extrusionOk="0">
                      <a:moveTo>
                        <a:pt x="1" y="745"/>
                      </a:moveTo>
                      <a:lnTo>
                        <a:pt x="41476" y="745"/>
                      </a:lnTo>
                      <a:lnTo>
                        <a:pt x="4147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0" name="Google Shape;1370;p34"/>
                <p:cNvSpPr/>
                <p:nvPr/>
              </p:nvSpPr>
              <p:spPr>
                <a:xfrm>
                  <a:off x="2566175" y="1566775"/>
                  <a:ext cx="1329425" cy="1247575"/>
                </a:xfrm>
                <a:custGeom>
                  <a:avLst/>
                  <a:gdLst/>
                  <a:ahLst/>
                  <a:cxnLst/>
                  <a:rect l="l" t="t" r="r" b="b"/>
                  <a:pathLst>
                    <a:path w="53177" h="49903" extrusionOk="0">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1" name="Google Shape;1371;p34"/>
                <p:cNvSpPr/>
                <p:nvPr/>
              </p:nvSpPr>
              <p:spPr>
                <a:xfrm>
                  <a:off x="4065300" y="3514000"/>
                  <a:ext cx="18625" cy="1367400"/>
                </a:xfrm>
                <a:custGeom>
                  <a:avLst/>
                  <a:gdLst/>
                  <a:ahLst/>
                  <a:cxnLst/>
                  <a:rect l="l" t="t" r="r" b="b"/>
                  <a:pathLst>
                    <a:path w="745" h="54696" extrusionOk="0">
                      <a:moveTo>
                        <a:pt x="0" y="54696"/>
                      </a:moveTo>
                      <a:lnTo>
                        <a:pt x="745" y="54696"/>
                      </a:lnTo>
                      <a:lnTo>
                        <a:pt x="745"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2" name="Google Shape;1372;p34"/>
                <p:cNvSpPr/>
                <p:nvPr/>
              </p:nvSpPr>
              <p:spPr>
                <a:xfrm>
                  <a:off x="3898575" y="3514000"/>
                  <a:ext cx="18625" cy="1552750"/>
                </a:xfrm>
                <a:custGeom>
                  <a:avLst/>
                  <a:gdLst/>
                  <a:ahLst/>
                  <a:cxnLst/>
                  <a:rect l="l" t="t" r="r" b="b"/>
                  <a:pathLst>
                    <a:path w="745" h="62110" extrusionOk="0">
                      <a:moveTo>
                        <a:pt x="0" y="62109"/>
                      </a:moveTo>
                      <a:lnTo>
                        <a:pt x="744" y="62109"/>
                      </a:lnTo>
                      <a:lnTo>
                        <a:pt x="744"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3" name="Google Shape;1373;p34"/>
                <p:cNvSpPr/>
                <p:nvPr/>
              </p:nvSpPr>
              <p:spPr>
                <a:xfrm>
                  <a:off x="4202250" y="3313025"/>
                  <a:ext cx="1217800" cy="1383025"/>
                </a:xfrm>
                <a:custGeom>
                  <a:avLst/>
                  <a:gdLst/>
                  <a:ahLst/>
                  <a:cxnLst/>
                  <a:rect l="l" t="t" r="r" b="b"/>
                  <a:pathLst>
                    <a:path w="48712" h="55321" extrusionOk="0">
                      <a:moveTo>
                        <a:pt x="1" y="1"/>
                      </a:moveTo>
                      <a:lnTo>
                        <a:pt x="1" y="37457"/>
                      </a:lnTo>
                      <a:lnTo>
                        <a:pt x="47967" y="37457"/>
                      </a:lnTo>
                      <a:lnTo>
                        <a:pt x="47967" y="55321"/>
                      </a:lnTo>
                      <a:lnTo>
                        <a:pt x="48711" y="55321"/>
                      </a:lnTo>
                      <a:lnTo>
                        <a:pt x="48711" y="36712"/>
                      </a:lnTo>
                      <a:lnTo>
                        <a:pt x="745" y="36712"/>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4" name="Google Shape;1374;p34"/>
                <p:cNvSpPr/>
                <p:nvPr/>
              </p:nvSpPr>
              <p:spPr>
                <a:xfrm>
                  <a:off x="2822225" y="3313025"/>
                  <a:ext cx="943875" cy="564250"/>
                </a:xfrm>
                <a:custGeom>
                  <a:avLst/>
                  <a:gdLst/>
                  <a:ahLst/>
                  <a:cxnLst/>
                  <a:rect l="l" t="t" r="r" b="b"/>
                  <a:pathLst>
                    <a:path w="37755" h="22570" extrusionOk="0">
                      <a:moveTo>
                        <a:pt x="37010" y="1"/>
                      </a:moveTo>
                      <a:lnTo>
                        <a:pt x="37010" y="21825"/>
                      </a:lnTo>
                      <a:lnTo>
                        <a:pt x="1" y="21825"/>
                      </a:lnTo>
                      <a:lnTo>
                        <a:pt x="1" y="22570"/>
                      </a:lnTo>
                      <a:lnTo>
                        <a:pt x="37754" y="22570"/>
                      </a:lnTo>
                      <a:lnTo>
                        <a:pt x="37754"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5" name="Google Shape;1375;p34"/>
                <p:cNvSpPr/>
                <p:nvPr/>
              </p:nvSpPr>
              <p:spPr>
                <a:xfrm>
                  <a:off x="3932800" y="1126125"/>
                  <a:ext cx="282875" cy="1506600"/>
                </a:xfrm>
                <a:custGeom>
                  <a:avLst/>
                  <a:gdLst/>
                  <a:ahLst/>
                  <a:cxnLst/>
                  <a:rect l="l" t="t" r="r" b="b"/>
                  <a:pathLst>
                    <a:path w="11315" h="60264" extrusionOk="0">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6" name="Google Shape;1376;p34"/>
                <p:cNvSpPr/>
                <p:nvPr/>
              </p:nvSpPr>
              <p:spPr>
                <a:xfrm>
                  <a:off x="3747450" y="4004525"/>
                  <a:ext cx="18650" cy="640925"/>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7" name="Google Shape;1377;p34"/>
                <p:cNvSpPr/>
                <p:nvPr/>
              </p:nvSpPr>
              <p:spPr>
                <a:xfrm>
                  <a:off x="4359325" y="3514000"/>
                  <a:ext cx="646100" cy="305225"/>
                </a:xfrm>
                <a:custGeom>
                  <a:avLst/>
                  <a:gdLst/>
                  <a:ahLst/>
                  <a:cxnLst/>
                  <a:rect l="l" t="t" r="r" b="b"/>
                  <a:pathLst>
                    <a:path w="25844" h="12209" extrusionOk="0">
                      <a:moveTo>
                        <a:pt x="0" y="1"/>
                      </a:moveTo>
                      <a:lnTo>
                        <a:pt x="0" y="12208"/>
                      </a:lnTo>
                      <a:lnTo>
                        <a:pt x="25844" y="12208"/>
                      </a:lnTo>
                      <a:lnTo>
                        <a:pt x="25844" y="11464"/>
                      </a:lnTo>
                      <a:lnTo>
                        <a:pt x="745" y="11464"/>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8" name="Google Shape;1378;p34"/>
                <p:cNvSpPr/>
                <p:nvPr/>
              </p:nvSpPr>
              <p:spPr>
                <a:xfrm>
                  <a:off x="2265150" y="2795700"/>
                  <a:ext cx="1434044" cy="206225"/>
                </a:xfrm>
                <a:custGeom>
                  <a:avLst/>
                  <a:gdLst/>
                  <a:ahLst/>
                  <a:cxnLst/>
                  <a:rect l="l" t="t" r="r" b="b"/>
                  <a:pathLst>
                    <a:path w="78902" h="8249" extrusionOk="0">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9" name="Google Shape;1379;p34"/>
                <p:cNvSpPr/>
                <p:nvPr/>
              </p:nvSpPr>
              <p:spPr>
                <a:xfrm>
                  <a:off x="4164300" y="1513925"/>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0" name="Google Shape;1380;p34"/>
                <p:cNvSpPr/>
                <p:nvPr/>
              </p:nvSpPr>
              <p:spPr>
                <a:xfrm>
                  <a:off x="3903775" y="1095600"/>
                  <a:ext cx="80425" cy="61800"/>
                </a:xfrm>
                <a:custGeom>
                  <a:avLst/>
                  <a:gdLst/>
                  <a:ahLst/>
                  <a:cxnLst/>
                  <a:rect l="l" t="t" r="r" b="b"/>
                  <a:pathLst>
                    <a:path w="3217" h="2472" extrusionOk="0">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1" name="Google Shape;1381;p34"/>
                <p:cNvSpPr/>
                <p:nvPr/>
              </p:nvSpPr>
              <p:spPr>
                <a:xfrm>
                  <a:off x="2526725" y="1542225"/>
                  <a:ext cx="80425" cy="61800"/>
                </a:xfrm>
                <a:custGeom>
                  <a:avLst/>
                  <a:gdLst/>
                  <a:ahLst/>
                  <a:cxnLst/>
                  <a:rect l="l" t="t" r="r" b="b"/>
                  <a:pathLst>
                    <a:path w="3217" h="2472" extrusionOk="0">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2" name="Google Shape;1382;p34"/>
                <p:cNvSpPr/>
                <p:nvPr/>
              </p:nvSpPr>
              <p:spPr>
                <a:xfrm>
                  <a:off x="2222725" y="2779325"/>
                  <a:ext cx="80425" cy="62550"/>
                </a:xfrm>
                <a:custGeom>
                  <a:avLst/>
                  <a:gdLst/>
                  <a:ahLst/>
                  <a:cxnLst/>
                  <a:rect l="l" t="t" r="r" b="b"/>
                  <a:pathLst>
                    <a:path w="3217" h="2502" extrusionOk="0">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3" name="Google Shape;1383;p34"/>
                <p:cNvSpPr/>
                <p:nvPr/>
              </p:nvSpPr>
              <p:spPr>
                <a:xfrm>
                  <a:off x="2757698" y="3840025"/>
                  <a:ext cx="80425" cy="62550"/>
                </a:xfrm>
                <a:custGeom>
                  <a:avLst/>
                  <a:gdLst/>
                  <a:ahLst/>
                  <a:cxnLst/>
                  <a:rect l="l" t="t" r="r" b="b"/>
                  <a:pathLst>
                    <a:path w="3217"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4" name="Google Shape;1384;p34"/>
                <p:cNvSpPr/>
                <p:nvPr/>
              </p:nvSpPr>
              <p:spPr>
                <a:xfrm>
                  <a:off x="3716561" y="4639906"/>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5" name="Google Shape;1385;p34"/>
                <p:cNvSpPr/>
                <p:nvPr/>
              </p:nvSpPr>
              <p:spPr>
                <a:xfrm>
                  <a:off x="3716579" y="3947448"/>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6" name="Google Shape;1386;p34"/>
                <p:cNvSpPr/>
                <p:nvPr/>
              </p:nvSpPr>
              <p:spPr>
                <a:xfrm>
                  <a:off x="4034025" y="4848625"/>
                  <a:ext cx="80425" cy="61800"/>
                </a:xfrm>
                <a:custGeom>
                  <a:avLst/>
                  <a:gdLst/>
                  <a:ahLst/>
                  <a:cxnLst/>
                  <a:rect l="l" t="t" r="r" b="b"/>
                  <a:pathLst>
                    <a:path w="3217" h="2472" extrusionOk="0">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7" name="Google Shape;1387;p34"/>
                <p:cNvSpPr/>
                <p:nvPr/>
              </p:nvSpPr>
              <p:spPr>
                <a:xfrm>
                  <a:off x="5371216" y="4691404"/>
                  <a:ext cx="79675" cy="61800"/>
                </a:xfrm>
                <a:custGeom>
                  <a:avLst/>
                  <a:gdLst/>
                  <a:ahLst/>
                  <a:cxnLst/>
                  <a:rect l="l" t="t" r="r" b="b"/>
                  <a:pathLst>
                    <a:path w="3187" h="2472" extrusionOk="0">
                      <a:moveTo>
                        <a:pt x="1609" y="2472"/>
                      </a:moveTo>
                      <a:cubicBezTo>
                        <a:pt x="3187" y="2472"/>
                        <a:pt x="318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8" name="Google Shape;1388;p34"/>
                <p:cNvSpPr/>
                <p:nvPr/>
              </p:nvSpPr>
              <p:spPr>
                <a:xfrm>
                  <a:off x="4982761" y="3778219"/>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9" name="Google Shape;1389;p34"/>
                <p:cNvSpPr/>
                <p:nvPr/>
              </p:nvSpPr>
              <p:spPr>
                <a:xfrm>
                  <a:off x="5580126" y="3151513"/>
                  <a:ext cx="79675" cy="61800"/>
                </a:xfrm>
                <a:custGeom>
                  <a:avLst/>
                  <a:gdLst/>
                  <a:ahLst/>
                  <a:cxnLst/>
                  <a:rect l="l" t="t" r="r" b="b"/>
                  <a:pathLst>
                    <a:path w="3187" h="2472" extrusionOk="0">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0" name="Google Shape;1390;p34"/>
                <p:cNvSpPr/>
                <p:nvPr/>
              </p:nvSpPr>
              <p:spPr>
                <a:xfrm>
                  <a:off x="2566175" y="3254975"/>
                  <a:ext cx="1191725" cy="18625"/>
                </a:xfrm>
                <a:custGeom>
                  <a:avLst/>
                  <a:gdLst/>
                  <a:ahLst/>
                  <a:cxnLst/>
                  <a:rect l="l" t="t" r="r" b="b"/>
                  <a:pathLst>
                    <a:path w="47669" h="745" extrusionOk="0">
                      <a:moveTo>
                        <a:pt x="1" y="745"/>
                      </a:moveTo>
                      <a:lnTo>
                        <a:pt x="47669" y="745"/>
                      </a:lnTo>
                      <a:lnTo>
                        <a:pt x="47669"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1" name="Google Shape;1391;p34"/>
                <p:cNvSpPr/>
                <p:nvPr/>
              </p:nvSpPr>
              <p:spPr>
                <a:xfrm>
                  <a:off x="4648125" y="3542300"/>
                  <a:ext cx="357300" cy="18625"/>
                </a:xfrm>
                <a:custGeom>
                  <a:avLst/>
                  <a:gdLst/>
                  <a:ahLst/>
                  <a:cxnLst/>
                  <a:rect l="l" t="t" r="r" b="b"/>
                  <a:pathLst>
                    <a:path w="14292" h="745" extrusionOk="0">
                      <a:moveTo>
                        <a:pt x="1" y="745"/>
                      </a:moveTo>
                      <a:lnTo>
                        <a:pt x="14292" y="745"/>
                      </a:lnTo>
                      <a:lnTo>
                        <a:pt x="14292"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2" name="Google Shape;1392;p34"/>
                <p:cNvSpPr/>
                <p:nvPr/>
              </p:nvSpPr>
              <p:spPr>
                <a:xfrm>
                  <a:off x="4523075" y="1163350"/>
                  <a:ext cx="223325" cy="1721700"/>
                </a:xfrm>
                <a:custGeom>
                  <a:avLst/>
                  <a:gdLst/>
                  <a:ahLst/>
                  <a:cxnLst/>
                  <a:rect l="l" t="t" r="r" b="b"/>
                  <a:pathLst>
                    <a:path w="8933" h="68868" extrusionOk="0">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3" name="Google Shape;1393;p34"/>
                <p:cNvSpPr/>
                <p:nvPr/>
              </p:nvSpPr>
              <p:spPr>
                <a:xfrm>
                  <a:off x="3066375" y="3542300"/>
                  <a:ext cx="279175" cy="18625"/>
                </a:xfrm>
                <a:custGeom>
                  <a:avLst/>
                  <a:gdLst/>
                  <a:ahLst/>
                  <a:cxnLst/>
                  <a:rect l="l" t="t" r="r" b="b"/>
                  <a:pathLst>
                    <a:path w="11167" h="745" extrusionOk="0">
                      <a:moveTo>
                        <a:pt x="1" y="745"/>
                      </a:moveTo>
                      <a:lnTo>
                        <a:pt x="11166" y="745"/>
                      </a:lnTo>
                      <a:lnTo>
                        <a:pt x="1116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4" name="Google Shape;1394;p34"/>
                <p:cNvSpPr/>
                <p:nvPr/>
              </p:nvSpPr>
              <p:spPr>
                <a:xfrm>
                  <a:off x="3583700" y="1575725"/>
                  <a:ext cx="18650" cy="614850"/>
                </a:xfrm>
                <a:custGeom>
                  <a:avLst/>
                  <a:gdLst/>
                  <a:ahLst/>
                  <a:cxnLst/>
                  <a:rect l="l" t="t" r="r" b="b"/>
                  <a:pathLst>
                    <a:path w="746" h="24594" extrusionOk="0">
                      <a:moveTo>
                        <a:pt x="1" y="24593"/>
                      </a:moveTo>
                      <a:lnTo>
                        <a:pt x="745" y="24593"/>
                      </a:lnTo>
                      <a:lnTo>
                        <a:pt x="745"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5" name="Google Shape;1395;p34"/>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6" name="Google Shape;1396;p34"/>
                <p:cNvSpPr/>
                <p:nvPr/>
              </p:nvSpPr>
              <p:spPr>
                <a:xfrm>
                  <a:off x="5064950" y="1507225"/>
                  <a:ext cx="18650" cy="375925"/>
                </a:xfrm>
                <a:custGeom>
                  <a:avLst/>
                  <a:gdLst/>
                  <a:ahLst/>
                  <a:cxnLst/>
                  <a:rect l="l" t="t" r="r" b="b"/>
                  <a:pathLst>
                    <a:path w="746" h="15037" extrusionOk="0">
                      <a:moveTo>
                        <a:pt x="1" y="15037"/>
                      </a:moveTo>
                      <a:lnTo>
                        <a:pt x="745" y="15037"/>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7" name="Google Shape;1397;p34"/>
                <p:cNvSpPr/>
                <p:nvPr/>
              </p:nvSpPr>
              <p:spPr>
                <a:xfrm>
                  <a:off x="4695025" y="1132825"/>
                  <a:ext cx="79675" cy="61800"/>
                </a:xfrm>
                <a:custGeom>
                  <a:avLst/>
                  <a:gdLst/>
                  <a:ahLst/>
                  <a:cxnLst/>
                  <a:rect l="l" t="t" r="r" b="b"/>
                  <a:pathLst>
                    <a:path w="3187" h="2472" extrusionOk="0">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8" name="Google Shape;1398;p34"/>
                <p:cNvSpPr/>
                <p:nvPr/>
              </p:nvSpPr>
              <p:spPr>
                <a:xfrm>
                  <a:off x="5034064" y="1879391"/>
                  <a:ext cx="80425" cy="61800"/>
                </a:xfrm>
                <a:custGeom>
                  <a:avLst/>
                  <a:gdLst/>
                  <a:ahLst/>
                  <a:cxnLst/>
                  <a:rect l="l" t="t" r="r" b="b"/>
                  <a:pathLst>
                    <a:path w="3217" h="2472" extrusionOk="0">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9" name="Google Shape;1399;p34"/>
                <p:cNvSpPr/>
                <p:nvPr/>
              </p:nvSpPr>
              <p:spPr>
                <a:xfrm>
                  <a:off x="5034072" y="1452088"/>
                  <a:ext cx="80425" cy="61825"/>
                </a:xfrm>
                <a:custGeom>
                  <a:avLst/>
                  <a:gdLst/>
                  <a:ahLst/>
                  <a:cxnLst/>
                  <a:rect l="l" t="t" r="r" b="b"/>
                  <a:pathLst>
                    <a:path w="3217" h="2473" extrusionOk="0">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0" name="Google Shape;1400;p34"/>
                <p:cNvSpPr/>
                <p:nvPr/>
              </p:nvSpPr>
              <p:spPr>
                <a:xfrm>
                  <a:off x="4982761" y="3520713"/>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1" name="Google Shape;1401;p34"/>
                <p:cNvSpPr/>
                <p:nvPr/>
              </p:nvSpPr>
              <p:spPr>
                <a:xfrm>
                  <a:off x="4614625" y="3520700"/>
                  <a:ext cx="79675" cy="62550"/>
                </a:xfrm>
                <a:custGeom>
                  <a:avLst/>
                  <a:gdLst/>
                  <a:ahLst/>
                  <a:cxnLst/>
                  <a:rect l="l" t="t" r="r" b="b"/>
                  <a:pathLst>
                    <a:path w="3187" h="2502" extrusionOk="0">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2" name="Google Shape;1402;p34"/>
                <p:cNvSpPr/>
                <p:nvPr/>
              </p:nvSpPr>
              <p:spPr>
                <a:xfrm>
                  <a:off x="3330849" y="3520342"/>
                  <a:ext cx="79675" cy="62550"/>
                </a:xfrm>
                <a:custGeom>
                  <a:avLst/>
                  <a:gdLst/>
                  <a:ahLst/>
                  <a:cxnLst/>
                  <a:rect l="l" t="t" r="r" b="b"/>
                  <a:pathLst>
                    <a:path w="3187" h="2502" extrusionOk="0">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3" name="Google Shape;1403;p34"/>
                <p:cNvSpPr/>
                <p:nvPr/>
              </p:nvSpPr>
              <p:spPr>
                <a:xfrm>
                  <a:off x="3004169" y="3526648"/>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4" name="Google Shape;1404;p34"/>
                <p:cNvSpPr/>
                <p:nvPr/>
              </p:nvSpPr>
              <p:spPr>
                <a:xfrm>
                  <a:off x="2530450" y="3238600"/>
                  <a:ext cx="79675" cy="61800"/>
                </a:xfrm>
                <a:custGeom>
                  <a:avLst/>
                  <a:gdLst/>
                  <a:ahLst/>
                  <a:cxnLst/>
                  <a:rect l="l" t="t" r="r" b="b"/>
                  <a:pathLst>
                    <a:path w="3187" h="2472" extrusionOk="0">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5" name="Google Shape;1405;p34"/>
                <p:cNvSpPr/>
                <p:nvPr/>
              </p:nvSpPr>
              <p:spPr>
                <a:xfrm>
                  <a:off x="3552074" y="2254195"/>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6" name="Google Shape;1406;p34"/>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7" name="Google Shape;1407;p34"/>
                <p:cNvSpPr/>
                <p:nvPr/>
              </p:nvSpPr>
              <p:spPr>
                <a:xfrm>
                  <a:off x="3555425" y="1542225"/>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8" name="Google Shape;1408;p34"/>
                <p:cNvSpPr/>
                <p:nvPr/>
              </p:nvSpPr>
              <p:spPr>
                <a:xfrm>
                  <a:off x="3551700" y="2185498"/>
                  <a:ext cx="80425" cy="61800"/>
                </a:xfrm>
                <a:custGeom>
                  <a:avLst/>
                  <a:gdLst/>
                  <a:ahLst/>
                  <a:cxnLst/>
                  <a:rect l="l" t="t" r="r" b="b"/>
                  <a:pathLst>
                    <a:path w="3217" h="2472" extrusionOk="0">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09" name="Google Shape;1409;p34"/>
              <p:cNvGrpSpPr/>
              <p:nvPr/>
            </p:nvGrpSpPr>
            <p:grpSpPr>
              <a:xfrm>
                <a:off x="5410000" y="3637511"/>
                <a:ext cx="1017675" cy="63064"/>
                <a:chOff x="2617250" y="2254786"/>
                <a:chExt cx="1017675" cy="63064"/>
              </a:xfrm>
            </p:grpSpPr>
            <p:sp>
              <p:nvSpPr>
                <p:cNvPr id="1410" name="Google Shape;1410;p34"/>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1" name="Google Shape;1411;p34"/>
                <p:cNvSpPr/>
                <p:nvPr/>
              </p:nvSpPr>
              <p:spPr>
                <a:xfrm>
                  <a:off x="3555250" y="2254786"/>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2" name="Google Shape;1412;p34"/>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413" name="Google Shape;1413;p34"/>
            <p:cNvSpPr/>
            <p:nvPr/>
          </p:nvSpPr>
          <p:spPr>
            <a:xfrm>
              <a:off x="6728750" y="4464275"/>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9714832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matchingName="Background">
  <p:cSld name="Background">
    <p:spTree>
      <p:nvGrpSpPr>
        <p:cNvPr id="1" name="Shape 1414"/>
        <p:cNvGrpSpPr/>
        <p:nvPr/>
      </p:nvGrpSpPr>
      <p:grpSpPr>
        <a:xfrm>
          <a:off x="0" y="0"/>
          <a:ext cx="0" cy="0"/>
          <a:chOff x="0" y="0"/>
          <a:chExt cx="0" cy="0"/>
        </a:xfrm>
      </p:grpSpPr>
      <p:grpSp>
        <p:nvGrpSpPr>
          <p:cNvPr id="1415" name="Google Shape;1415;p35"/>
          <p:cNvGrpSpPr/>
          <p:nvPr/>
        </p:nvGrpSpPr>
        <p:grpSpPr>
          <a:xfrm rot="-5400000">
            <a:off x="8381956" y="1223539"/>
            <a:ext cx="5996093" cy="3846347"/>
            <a:chOff x="5880542" y="-2979471"/>
            <a:chExt cx="4497070" cy="2884760"/>
          </a:xfrm>
        </p:grpSpPr>
        <p:sp>
          <p:nvSpPr>
            <p:cNvPr id="1416" name="Google Shape;1416;p35"/>
            <p:cNvSpPr/>
            <p:nvPr/>
          </p:nvSpPr>
          <p:spPr>
            <a:xfrm flipH="1">
              <a:off x="5979000" y="-1578992"/>
              <a:ext cx="1951740" cy="1023627"/>
            </a:xfrm>
            <a:custGeom>
              <a:avLst/>
              <a:gdLst/>
              <a:ahLst/>
              <a:cxnLst/>
              <a:rect l="l" t="t" r="r" b="b"/>
              <a:pathLst>
                <a:path w="59668" h="31294" extrusionOk="0">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7" name="Google Shape;1417;p35"/>
            <p:cNvSpPr/>
            <p:nvPr/>
          </p:nvSpPr>
          <p:spPr>
            <a:xfrm flipH="1">
              <a:off x="5888898" y="-1607401"/>
              <a:ext cx="104247" cy="80859"/>
            </a:xfrm>
            <a:custGeom>
              <a:avLst/>
              <a:gdLst/>
              <a:ahLst/>
              <a:cxnLst/>
              <a:rect l="l" t="t" r="r" b="b"/>
              <a:pathLst>
                <a:path w="3187" h="2472" extrusionOk="0">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8" name="Google Shape;1418;p35"/>
            <p:cNvSpPr/>
            <p:nvPr/>
          </p:nvSpPr>
          <p:spPr>
            <a:xfrm flipH="1">
              <a:off x="5968304" y="-261270"/>
              <a:ext cx="1356680" cy="24369"/>
            </a:xfrm>
            <a:custGeom>
              <a:avLst/>
              <a:gdLst/>
              <a:ahLst/>
              <a:cxnLst/>
              <a:rect l="l" t="t" r="r" b="b"/>
              <a:pathLst>
                <a:path w="41476" h="745" extrusionOk="0">
                  <a:moveTo>
                    <a:pt x="1" y="745"/>
                  </a:moveTo>
                  <a:lnTo>
                    <a:pt x="41476" y="745"/>
                  </a:lnTo>
                  <a:lnTo>
                    <a:pt x="4147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9" name="Google Shape;1419;p35"/>
            <p:cNvSpPr/>
            <p:nvPr/>
          </p:nvSpPr>
          <p:spPr>
            <a:xfrm flipH="1">
              <a:off x="8188823" y="-2362985"/>
              <a:ext cx="1739420" cy="1632327"/>
            </a:xfrm>
            <a:custGeom>
              <a:avLst/>
              <a:gdLst/>
              <a:ahLst/>
              <a:cxnLst/>
              <a:rect l="l" t="t" r="r" b="b"/>
              <a:pathLst>
                <a:path w="53177" h="49903" extrusionOk="0">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0" name="Google Shape;1420;p35"/>
            <p:cNvSpPr/>
            <p:nvPr/>
          </p:nvSpPr>
          <p:spPr>
            <a:xfrm flipH="1">
              <a:off x="7770037" y="-2939532"/>
              <a:ext cx="370114" cy="1971235"/>
            </a:xfrm>
            <a:custGeom>
              <a:avLst/>
              <a:gdLst/>
              <a:ahLst/>
              <a:cxnLst/>
              <a:rect l="l" t="t" r="r" b="b"/>
              <a:pathLst>
                <a:path w="11315" h="60264" extrusionOk="0">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1" name="Google Shape;1421;p35"/>
            <p:cNvSpPr/>
            <p:nvPr/>
          </p:nvSpPr>
          <p:spPr>
            <a:xfrm flipH="1">
              <a:off x="8445814" y="-755060"/>
              <a:ext cx="1876290" cy="269825"/>
            </a:xfrm>
            <a:custGeom>
              <a:avLst/>
              <a:gdLst/>
              <a:ahLst/>
              <a:cxnLst/>
              <a:rect l="l" t="t" r="r" b="b"/>
              <a:pathLst>
                <a:path w="78902" h="8249" extrusionOk="0">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2" name="Google Shape;1422;p35"/>
            <p:cNvSpPr/>
            <p:nvPr/>
          </p:nvSpPr>
          <p:spPr>
            <a:xfrm flipH="1">
              <a:off x="7732060" y="-2432134"/>
              <a:ext cx="105195" cy="8184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3" name="Google Shape;1423;p35"/>
            <p:cNvSpPr/>
            <p:nvPr/>
          </p:nvSpPr>
          <p:spPr>
            <a:xfrm flipH="1">
              <a:off x="8072898" y="-2979471"/>
              <a:ext cx="105228" cy="80859"/>
            </a:xfrm>
            <a:custGeom>
              <a:avLst/>
              <a:gdLst/>
              <a:ahLst/>
              <a:cxnLst/>
              <a:rect l="l" t="t" r="r" b="b"/>
              <a:pathLst>
                <a:path w="3217" h="2472" extrusionOk="0">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4" name="Google Shape;1424;p35"/>
            <p:cNvSpPr/>
            <p:nvPr/>
          </p:nvSpPr>
          <p:spPr>
            <a:xfrm flipH="1">
              <a:off x="9874631" y="-2395106"/>
              <a:ext cx="105228" cy="80859"/>
            </a:xfrm>
            <a:custGeom>
              <a:avLst/>
              <a:gdLst/>
              <a:ahLst/>
              <a:cxnLst/>
              <a:rect l="l" t="t" r="r" b="b"/>
              <a:pathLst>
                <a:path w="3217" h="2472" extrusionOk="0">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5" name="Google Shape;1425;p35"/>
            <p:cNvSpPr/>
            <p:nvPr/>
          </p:nvSpPr>
          <p:spPr>
            <a:xfrm flipH="1">
              <a:off x="10272384" y="-776485"/>
              <a:ext cx="105228" cy="81840"/>
            </a:xfrm>
            <a:custGeom>
              <a:avLst/>
              <a:gdLst/>
              <a:ahLst/>
              <a:cxnLst/>
              <a:rect l="l" t="t" r="r" b="b"/>
              <a:pathLst>
                <a:path w="3217" h="2502" extrusionOk="0">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6" name="Google Shape;1426;p35"/>
            <p:cNvSpPr/>
            <p:nvPr/>
          </p:nvSpPr>
          <p:spPr>
            <a:xfrm flipH="1">
              <a:off x="5880542" y="-289514"/>
              <a:ext cx="104247" cy="80859"/>
            </a:xfrm>
            <a:custGeom>
              <a:avLst/>
              <a:gdLst/>
              <a:ahLst/>
              <a:cxnLst/>
              <a:rect l="l" t="t" r="r" b="b"/>
              <a:pathLst>
                <a:path w="3187" h="2472" extrusionOk="0">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7" name="Google Shape;1427;p35"/>
            <p:cNvSpPr/>
            <p:nvPr/>
          </p:nvSpPr>
          <p:spPr>
            <a:xfrm flipH="1">
              <a:off x="8368989" y="-154144"/>
              <a:ext cx="1559253" cy="24369"/>
            </a:xfrm>
            <a:custGeom>
              <a:avLst/>
              <a:gdLst/>
              <a:ahLst/>
              <a:cxnLst/>
              <a:rect l="l" t="t" r="r" b="b"/>
              <a:pathLst>
                <a:path w="47669" h="745" extrusionOk="0">
                  <a:moveTo>
                    <a:pt x="1" y="745"/>
                  </a:moveTo>
                  <a:lnTo>
                    <a:pt x="47669" y="745"/>
                  </a:lnTo>
                  <a:lnTo>
                    <a:pt x="47669"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8" name="Google Shape;1428;p35"/>
            <p:cNvSpPr/>
            <p:nvPr/>
          </p:nvSpPr>
          <p:spPr>
            <a:xfrm flipH="1">
              <a:off x="7075636" y="-2890826"/>
              <a:ext cx="292198" cy="2252672"/>
            </a:xfrm>
            <a:custGeom>
              <a:avLst/>
              <a:gdLst/>
              <a:ahLst/>
              <a:cxnLst/>
              <a:rect l="l" t="t" r="r" b="b"/>
              <a:pathLst>
                <a:path w="8933" h="68868" extrusionOk="0">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9" name="Google Shape;1429;p35"/>
            <p:cNvSpPr/>
            <p:nvPr/>
          </p:nvSpPr>
          <p:spPr>
            <a:xfrm flipH="1">
              <a:off x="8572511" y="-2351275"/>
              <a:ext cx="24402" cy="804470"/>
            </a:xfrm>
            <a:custGeom>
              <a:avLst/>
              <a:gdLst/>
              <a:ahLst/>
              <a:cxnLst/>
              <a:rect l="l" t="t" r="r" b="b"/>
              <a:pathLst>
                <a:path w="746" h="24594" extrusionOk="0">
                  <a:moveTo>
                    <a:pt x="1" y="24593"/>
                  </a:moveTo>
                  <a:lnTo>
                    <a:pt x="745" y="24593"/>
                  </a:lnTo>
                  <a:lnTo>
                    <a:pt x="745"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0" name="Google Shape;1430;p35"/>
            <p:cNvSpPr/>
            <p:nvPr/>
          </p:nvSpPr>
          <p:spPr>
            <a:xfrm flipH="1">
              <a:off x="8617716" y="-1434839"/>
              <a:ext cx="1194046" cy="24369"/>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1" name="Google Shape;1431;p35"/>
            <p:cNvSpPr/>
            <p:nvPr/>
          </p:nvSpPr>
          <p:spPr>
            <a:xfrm flipH="1">
              <a:off x="6634443" y="-2440900"/>
              <a:ext cx="24402" cy="491860"/>
            </a:xfrm>
            <a:custGeom>
              <a:avLst/>
              <a:gdLst/>
              <a:ahLst/>
              <a:cxnLst/>
              <a:rect l="l" t="t" r="r" b="b"/>
              <a:pathLst>
                <a:path w="746" h="15037" extrusionOk="0">
                  <a:moveTo>
                    <a:pt x="1" y="15037"/>
                  </a:moveTo>
                  <a:lnTo>
                    <a:pt x="745" y="15037"/>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2" name="Google Shape;1432;p35"/>
            <p:cNvSpPr/>
            <p:nvPr/>
          </p:nvSpPr>
          <p:spPr>
            <a:xfrm flipH="1">
              <a:off x="7038608" y="-2930765"/>
              <a:ext cx="104247" cy="80859"/>
            </a:xfrm>
            <a:custGeom>
              <a:avLst/>
              <a:gdLst/>
              <a:ahLst/>
              <a:cxnLst/>
              <a:rect l="l" t="t" r="r" b="b"/>
              <a:pathLst>
                <a:path w="3187" h="2472" extrusionOk="0">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3" name="Google Shape;1433;p35"/>
            <p:cNvSpPr/>
            <p:nvPr/>
          </p:nvSpPr>
          <p:spPr>
            <a:xfrm flipH="1">
              <a:off x="6594028" y="-1953958"/>
              <a:ext cx="105228" cy="80859"/>
            </a:xfrm>
            <a:custGeom>
              <a:avLst/>
              <a:gdLst/>
              <a:ahLst/>
              <a:cxnLst/>
              <a:rect l="l" t="t" r="r" b="b"/>
              <a:pathLst>
                <a:path w="3217" h="2472" extrusionOk="0">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4" name="Google Shape;1434;p35"/>
            <p:cNvSpPr/>
            <p:nvPr/>
          </p:nvSpPr>
          <p:spPr>
            <a:xfrm flipH="1">
              <a:off x="6594018" y="-2513041"/>
              <a:ext cx="105228" cy="80892"/>
            </a:xfrm>
            <a:custGeom>
              <a:avLst/>
              <a:gdLst/>
              <a:ahLst/>
              <a:cxnLst/>
              <a:rect l="l" t="t" r="r" b="b"/>
              <a:pathLst>
                <a:path w="3217" h="2473" extrusionOk="0">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5" name="Google Shape;1435;p35"/>
            <p:cNvSpPr/>
            <p:nvPr/>
          </p:nvSpPr>
          <p:spPr>
            <a:xfrm flipH="1">
              <a:off x="9870738" y="-175569"/>
              <a:ext cx="104247" cy="80859"/>
            </a:xfrm>
            <a:custGeom>
              <a:avLst/>
              <a:gdLst/>
              <a:ahLst/>
              <a:cxnLst/>
              <a:rect l="l" t="t" r="r" b="b"/>
              <a:pathLst>
                <a:path w="3187" h="2472" extrusionOk="0">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6" name="Google Shape;1436;p35"/>
            <p:cNvSpPr/>
            <p:nvPr/>
          </p:nvSpPr>
          <p:spPr>
            <a:xfrm flipH="1">
              <a:off x="8534046" y="-1463565"/>
              <a:ext cx="104247" cy="8184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7" name="Google Shape;1437;p35"/>
            <p:cNvSpPr/>
            <p:nvPr/>
          </p:nvSpPr>
          <p:spPr>
            <a:xfrm flipH="1">
              <a:off x="9757202" y="-1462119"/>
              <a:ext cx="104214" cy="8184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8" name="Google Shape;1438;p35"/>
            <p:cNvSpPr/>
            <p:nvPr/>
          </p:nvSpPr>
          <p:spPr>
            <a:xfrm flipH="1">
              <a:off x="8528712" y="-2395106"/>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9" name="Google Shape;1439;p35"/>
            <p:cNvSpPr/>
            <p:nvPr/>
          </p:nvSpPr>
          <p:spPr>
            <a:xfrm flipH="1">
              <a:off x="8533553" y="-1553448"/>
              <a:ext cx="105228" cy="80859"/>
            </a:xfrm>
            <a:custGeom>
              <a:avLst/>
              <a:gdLst/>
              <a:ahLst/>
              <a:cxnLst/>
              <a:rect l="l" t="t" r="r" b="b"/>
              <a:pathLst>
                <a:path w="3217" h="2472" extrusionOk="0">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5279088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matchingName="Background 1">
  <p:cSld name="Background 1">
    <p:spTree>
      <p:nvGrpSpPr>
        <p:cNvPr id="1" name="Shape 1440"/>
        <p:cNvGrpSpPr/>
        <p:nvPr/>
      </p:nvGrpSpPr>
      <p:grpSpPr>
        <a:xfrm>
          <a:off x="0" y="0"/>
          <a:ext cx="0" cy="0"/>
          <a:chOff x="0" y="0"/>
          <a:chExt cx="0" cy="0"/>
        </a:xfrm>
      </p:grpSpPr>
      <p:grpSp>
        <p:nvGrpSpPr>
          <p:cNvPr id="1441" name="Google Shape;1441;p36"/>
          <p:cNvGrpSpPr/>
          <p:nvPr/>
        </p:nvGrpSpPr>
        <p:grpSpPr>
          <a:xfrm rot="10800000" flipH="1">
            <a:off x="3097956" y="-2163128"/>
            <a:ext cx="5996093" cy="3846347"/>
            <a:chOff x="5880542" y="-2979471"/>
            <a:chExt cx="4497070" cy="2884760"/>
          </a:xfrm>
        </p:grpSpPr>
        <p:sp>
          <p:nvSpPr>
            <p:cNvPr id="1442" name="Google Shape;1442;p36"/>
            <p:cNvSpPr/>
            <p:nvPr/>
          </p:nvSpPr>
          <p:spPr>
            <a:xfrm flipH="1">
              <a:off x="5979000" y="-1578992"/>
              <a:ext cx="1951740" cy="1023627"/>
            </a:xfrm>
            <a:custGeom>
              <a:avLst/>
              <a:gdLst/>
              <a:ahLst/>
              <a:cxnLst/>
              <a:rect l="l" t="t" r="r" b="b"/>
              <a:pathLst>
                <a:path w="59668" h="31294" extrusionOk="0">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3" name="Google Shape;1443;p36"/>
            <p:cNvSpPr/>
            <p:nvPr/>
          </p:nvSpPr>
          <p:spPr>
            <a:xfrm flipH="1">
              <a:off x="5888898" y="-1607401"/>
              <a:ext cx="104247" cy="80859"/>
            </a:xfrm>
            <a:custGeom>
              <a:avLst/>
              <a:gdLst/>
              <a:ahLst/>
              <a:cxnLst/>
              <a:rect l="l" t="t" r="r" b="b"/>
              <a:pathLst>
                <a:path w="3187" h="2472" extrusionOk="0">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4" name="Google Shape;1444;p36"/>
            <p:cNvSpPr/>
            <p:nvPr/>
          </p:nvSpPr>
          <p:spPr>
            <a:xfrm flipH="1">
              <a:off x="5968304" y="-261270"/>
              <a:ext cx="1356680" cy="24369"/>
            </a:xfrm>
            <a:custGeom>
              <a:avLst/>
              <a:gdLst/>
              <a:ahLst/>
              <a:cxnLst/>
              <a:rect l="l" t="t" r="r" b="b"/>
              <a:pathLst>
                <a:path w="41476" h="745" extrusionOk="0">
                  <a:moveTo>
                    <a:pt x="1" y="745"/>
                  </a:moveTo>
                  <a:lnTo>
                    <a:pt x="41476" y="745"/>
                  </a:lnTo>
                  <a:lnTo>
                    <a:pt x="4147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5" name="Google Shape;1445;p36"/>
            <p:cNvSpPr/>
            <p:nvPr/>
          </p:nvSpPr>
          <p:spPr>
            <a:xfrm flipH="1">
              <a:off x="8188823" y="-2362985"/>
              <a:ext cx="1739420" cy="1632327"/>
            </a:xfrm>
            <a:custGeom>
              <a:avLst/>
              <a:gdLst/>
              <a:ahLst/>
              <a:cxnLst/>
              <a:rect l="l" t="t" r="r" b="b"/>
              <a:pathLst>
                <a:path w="53177" h="49903" extrusionOk="0">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6" name="Google Shape;1446;p36"/>
            <p:cNvSpPr/>
            <p:nvPr/>
          </p:nvSpPr>
          <p:spPr>
            <a:xfrm flipH="1">
              <a:off x="7770037" y="-2939532"/>
              <a:ext cx="370114" cy="1971235"/>
            </a:xfrm>
            <a:custGeom>
              <a:avLst/>
              <a:gdLst/>
              <a:ahLst/>
              <a:cxnLst/>
              <a:rect l="l" t="t" r="r" b="b"/>
              <a:pathLst>
                <a:path w="11315" h="60264" extrusionOk="0">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7" name="Google Shape;1447;p36"/>
            <p:cNvSpPr/>
            <p:nvPr/>
          </p:nvSpPr>
          <p:spPr>
            <a:xfrm flipH="1">
              <a:off x="8445814" y="-755060"/>
              <a:ext cx="1876290" cy="269825"/>
            </a:xfrm>
            <a:custGeom>
              <a:avLst/>
              <a:gdLst/>
              <a:ahLst/>
              <a:cxnLst/>
              <a:rect l="l" t="t" r="r" b="b"/>
              <a:pathLst>
                <a:path w="78902" h="8249" extrusionOk="0">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8" name="Google Shape;1448;p36"/>
            <p:cNvSpPr/>
            <p:nvPr/>
          </p:nvSpPr>
          <p:spPr>
            <a:xfrm flipH="1">
              <a:off x="7732060" y="-2432134"/>
              <a:ext cx="105195" cy="8184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9" name="Google Shape;1449;p36"/>
            <p:cNvSpPr/>
            <p:nvPr/>
          </p:nvSpPr>
          <p:spPr>
            <a:xfrm flipH="1">
              <a:off x="8072898" y="-2979471"/>
              <a:ext cx="105228" cy="80859"/>
            </a:xfrm>
            <a:custGeom>
              <a:avLst/>
              <a:gdLst/>
              <a:ahLst/>
              <a:cxnLst/>
              <a:rect l="l" t="t" r="r" b="b"/>
              <a:pathLst>
                <a:path w="3217" h="2472" extrusionOk="0">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0" name="Google Shape;1450;p36"/>
            <p:cNvSpPr/>
            <p:nvPr/>
          </p:nvSpPr>
          <p:spPr>
            <a:xfrm flipH="1">
              <a:off x="9874631" y="-2395106"/>
              <a:ext cx="105228" cy="80859"/>
            </a:xfrm>
            <a:custGeom>
              <a:avLst/>
              <a:gdLst/>
              <a:ahLst/>
              <a:cxnLst/>
              <a:rect l="l" t="t" r="r" b="b"/>
              <a:pathLst>
                <a:path w="3217" h="2472" extrusionOk="0">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1" name="Google Shape;1451;p36"/>
            <p:cNvSpPr/>
            <p:nvPr/>
          </p:nvSpPr>
          <p:spPr>
            <a:xfrm flipH="1">
              <a:off x="10272384" y="-776485"/>
              <a:ext cx="105228" cy="81840"/>
            </a:xfrm>
            <a:custGeom>
              <a:avLst/>
              <a:gdLst/>
              <a:ahLst/>
              <a:cxnLst/>
              <a:rect l="l" t="t" r="r" b="b"/>
              <a:pathLst>
                <a:path w="3217" h="2502" extrusionOk="0">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2" name="Google Shape;1452;p36"/>
            <p:cNvSpPr/>
            <p:nvPr/>
          </p:nvSpPr>
          <p:spPr>
            <a:xfrm flipH="1">
              <a:off x="5880542" y="-289514"/>
              <a:ext cx="104247" cy="80859"/>
            </a:xfrm>
            <a:custGeom>
              <a:avLst/>
              <a:gdLst/>
              <a:ahLst/>
              <a:cxnLst/>
              <a:rect l="l" t="t" r="r" b="b"/>
              <a:pathLst>
                <a:path w="3187" h="2472" extrusionOk="0">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3" name="Google Shape;1453;p36"/>
            <p:cNvSpPr/>
            <p:nvPr/>
          </p:nvSpPr>
          <p:spPr>
            <a:xfrm flipH="1">
              <a:off x="8368989" y="-154144"/>
              <a:ext cx="1559253" cy="24369"/>
            </a:xfrm>
            <a:custGeom>
              <a:avLst/>
              <a:gdLst/>
              <a:ahLst/>
              <a:cxnLst/>
              <a:rect l="l" t="t" r="r" b="b"/>
              <a:pathLst>
                <a:path w="47669" h="745" extrusionOk="0">
                  <a:moveTo>
                    <a:pt x="1" y="745"/>
                  </a:moveTo>
                  <a:lnTo>
                    <a:pt x="47669" y="745"/>
                  </a:lnTo>
                  <a:lnTo>
                    <a:pt x="47669"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4" name="Google Shape;1454;p36"/>
            <p:cNvSpPr/>
            <p:nvPr/>
          </p:nvSpPr>
          <p:spPr>
            <a:xfrm flipH="1">
              <a:off x="7075636" y="-2890826"/>
              <a:ext cx="292198" cy="2252672"/>
            </a:xfrm>
            <a:custGeom>
              <a:avLst/>
              <a:gdLst/>
              <a:ahLst/>
              <a:cxnLst/>
              <a:rect l="l" t="t" r="r" b="b"/>
              <a:pathLst>
                <a:path w="8933" h="68868" extrusionOk="0">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5" name="Google Shape;1455;p36"/>
            <p:cNvSpPr/>
            <p:nvPr/>
          </p:nvSpPr>
          <p:spPr>
            <a:xfrm flipH="1">
              <a:off x="8572511" y="-2351275"/>
              <a:ext cx="24402" cy="804470"/>
            </a:xfrm>
            <a:custGeom>
              <a:avLst/>
              <a:gdLst/>
              <a:ahLst/>
              <a:cxnLst/>
              <a:rect l="l" t="t" r="r" b="b"/>
              <a:pathLst>
                <a:path w="746" h="24594" extrusionOk="0">
                  <a:moveTo>
                    <a:pt x="1" y="24593"/>
                  </a:moveTo>
                  <a:lnTo>
                    <a:pt x="745" y="24593"/>
                  </a:lnTo>
                  <a:lnTo>
                    <a:pt x="745"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6" name="Google Shape;1456;p36"/>
            <p:cNvSpPr/>
            <p:nvPr/>
          </p:nvSpPr>
          <p:spPr>
            <a:xfrm flipH="1">
              <a:off x="8617716" y="-1434839"/>
              <a:ext cx="1194046" cy="24369"/>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7" name="Google Shape;1457;p36"/>
            <p:cNvSpPr/>
            <p:nvPr/>
          </p:nvSpPr>
          <p:spPr>
            <a:xfrm flipH="1">
              <a:off x="6634443" y="-2440900"/>
              <a:ext cx="24402" cy="491860"/>
            </a:xfrm>
            <a:custGeom>
              <a:avLst/>
              <a:gdLst/>
              <a:ahLst/>
              <a:cxnLst/>
              <a:rect l="l" t="t" r="r" b="b"/>
              <a:pathLst>
                <a:path w="746" h="15037" extrusionOk="0">
                  <a:moveTo>
                    <a:pt x="1" y="15037"/>
                  </a:moveTo>
                  <a:lnTo>
                    <a:pt x="745" y="15037"/>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8" name="Google Shape;1458;p36"/>
            <p:cNvSpPr/>
            <p:nvPr/>
          </p:nvSpPr>
          <p:spPr>
            <a:xfrm flipH="1">
              <a:off x="7038608" y="-2930765"/>
              <a:ext cx="104247" cy="80859"/>
            </a:xfrm>
            <a:custGeom>
              <a:avLst/>
              <a:gdLst/>
              <a:ahLst/>
              <a:cxnLst/>
              <a:rect l="l" t="t" r="r" b="b"/>
              <a:pathLst>
                <a:path w="3187" h="2472" extrusionOk="0">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9" name="Google Shape;1459;p36"/>
            <p:cNvSpPr/>
            <p:nvPr/>
          </p:nvSpPr>
          <p:spPr>
            <a:xfrm flipH="1">
              <a:off x="6594028" y="-1953958"/>
              <a:ext cx="105228" cy="80859"/>
            </a:xfrm>
            <a:custGeom>
              <a:avLst/>
              <a:gdLst/>
              <a:ahLst/>
              <a:cxnLst/>
              <a:rect l="l" t="t" r="r" b="b"/>
              <a:pathLst>
                <a:path w="3217" h="2472" extrusionOk="0">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0" name="Google Shape;1460;p36"/>
            <p:cNvSpPr/>
            <p:nvPr/>
          </p:nvSpPr>
          <p:spPr>
            <a:xfrm flipH="1">
              <a:off x="6594018" y="-2513041"/>
              <a:ext cx="105228" cy="80892"/>
            </a:xfrm>
            <a:custGeom>
              <a:avLst/>
              <a:gdLst/>
              <a:ahLst/>
              <a:cxnLst/>
              <a:rect l="l" t="t" r="r" b="b"/>
              <a:pathLst>
                <a:path w="3217" h="2473" extrusionOk="0">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1" name="Google Shape;1461;p36"/>
            <p:cNvSpPr/>
            <p:nvPr/>
          </p:nvSpPr>
          <p:spPr>
            <a:xfrm flipH="1">
              <a:off x="9870738" y="-175569"/>
              <a:ext cx="104247" cy="80859"/>
            </a:xfrm>
            <a:custGeom>
              <a:avLst/>
              <a:gdLst/>
              <a:ahLst/>
              <a:cxnLst/>
              <a:rect l="l" t="t" r="r" b="b"/>
              <a:pathLst>
                <a:path w="3187" h="2472" extrusionOk="0">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2" name="Google Shape;1462;p36"/>
            <p:cNvSpPr/>
            <p:nvPr/>
          </p:nvSpPr>
          <p:spPr>
            <a:xfrm flipH="1">
              <a:off x="8534046" y="-1463565"/>
              <a:ext cx="104247" cy="8184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3" name="Google Shape;1463;p36"/>
            <p:cNvSpPr/>
            <p:nvPr/>
          </p:nvSpPr>
          <p:spPr>
            <a:xfrm flipH="1">
              <a:off x="9757202" y="-1462119"/>
              <a:ext cx="104214" cy="8184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4" name="Google Shape;1464;p36"/>
            <p:cNvSpPr/>
            <p:nvPr/>
          </p:nvSpPr>
          <p:spPr>
            <a:xfrm flipH="1">
              <a:off x="8528712" y="-2395106"/>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5" name="Google Shape;1465;p36"/>
            <p:cNvSpPr/>
            <p:nvPr/>
          </p:nvSpPr>
          <p:spPr>
            <a:xfrm flipH="1">
              <a:off x="8533553" y="-1553448"/>
              <a:ext cx="105228" cy="80859"/>
            </a:xfrm>
            <a:custGeom>
              <a:avLst/>
              <a:gdLst/>
              <a:ahLst/>
              <a:cxnLst/>
              <a:rect l="l" t="t" r="r" b="b"/>
              <a:pathLst>
                <a:path w="3217" h="2472" extrusionOk="0">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92044698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Blank slide" type="blank" preserve="1">
  <p:cSld name="Blank slide">
    <p:spTree>
      <p:nvGrpSpPr>
        <p:cNvPr id="1" name="Shape 1469"/>
        <p:cNvGrpSpPr/>
        <p:nvPr/>
      </p:nvGrpSpPr>
      <p:grpSpPr>
        <a:xfrm>
          <a:off x="0" y="0"/>
          <a:ext cx="0" cy="0"/>
          <a:chOff x="0" y="0"/>
          <a:chExt cx="0" cy="0"/>
        </a:xfrm>
      </p:grpSpPr>
    </p:spTree>
    <p:extLst>
      <p:ext uri="{BB962C8B-B14F-4D97-AF65-F5344CB8AC3E}">
        <p14:creationId xmlns:p14="http://schemas.microsoft.com/office/powerpoint/2010/main" val="251878268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Title only" preserve="1">
  <p:cSld name="Title only">
    <p:spTree>
      <p:nvGrpSpPr>
        <p:cNvPr id="1" name="Shape 1470"/>
        <p:cNvGrpSpPr/>
        <p:nvPr/>
      </p:nvGrpSpPr>
      <p:grpSpPr>
        <a:xfrm>
          <a:off x="0" y="0"/>
          <a:ext cx="0" cy="0"/>
          <a:chOff x="0" y="0"/>
          <a:chExt cx="0" cy="0"/>
        </a:xfrm>
      </p:grpSpPr>
      <p:sp>
        <p:nvSpPr>
          <p:cNvPr id="1471" name="Google Shape;1471;p39"/>
          <p:cNvSpPr txBox="1">
            <a:spLocks noGrp="1"/>
          </p:cNvSpPr>
          <p:nvPr>
            <p:ph type="title"/>
          </p:nvPr>
        </p:nvSpPr>
        <p:spPr>
          <a:xfrm>
            <a:off x="1397800" y="431800"/>
            <a:ext cx="93964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r>
              <a:rPr lang="en-US"/>
              <a:t>Click to edit Master title style</a:t>
            </a:r>
            <a:endParaRPr/>
          </a:p>
        </p:txBody>
      </p:sp>
    </p:spTree>
    <p:extLst>
      <p:ext uri="{BB962C8B-B14F-4D97-AF65-F5344CB8AC3E}">
        <p14:creationId xmlns:p14="http://schemas.microsoft.com/office/powerpoint/2010/main" val="4260922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and two columns" type="twoColTx">
  <p:cSld name="Title and two columns">
    <p:spTree>
      <p:nvGrpSpPr>
        <p:cNvPr id="1" name="Shape 142"/>
        <p:cNvGrpSpPr/>
        <p:nvPr/>
      </p:nvGrpSpPr>
      <p:grpSpPr>
        <a:xfrm>
          <a:off x="0" y="0"/>
          <a:ext cx="0" cy="0"/>
          <a:chOff x="0" y="0"/>
          <a:chExt cx="0" cy="0"/>
        </a:xfrm>
      </p:grpSpPr>
      <p:sp>
        <p:nvSpPr>
          <p:cNvPr id="143" name="Google Shape;143;p5"/>
          <p:cNvSpPr txBox="1">
            <a:spLocks noGrp="1"/>
          </p:cNvSpPr>
          <p:nvPr>
            <p:ph type="title"/>
          </p:nvPr>
        </p:nvSpPr>
        <p:spPr>
          <a:xfrm>
            <a:off x="950967" y="719333"/>
            <a:ext cx="10290000" cy="7636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144" name="Google Shape;144;p5"/>
          <p:cNvSpPr txBox="1">
            <a:spLocks noGrp="1"/>
          </p:cNvSpPr>
          <p:nvPr>
            <p:ph type="subTitle" idx="1"/>
          </p:nvPr>
        </p:nvSpPr>
        <p:spPr>
          <a:xfrm>
            <a:off x="950967" y="2996384"/>
            <a:ext cx="2851600" cy="54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a:buNone/>
              <a:defRPr sz="2400">
                <a:solidFill>
                  <a:schemeClr val="dk1"/>
                </a:solidFill>
                <a:latin typeface="Russo One"/>
                <a:ea typeface="Russo One"/>
                <a:cs typeface="Russo One"/>
                <a:sym typeface="Russo One"/>
              </a:defRPr>
            </a:lvl1pPr>
            <a:lvl2pPr lvl="1" algn="ctr" rtl="0">
              <a:lnSpc>
                <a:spcPct val="100000"/>
              </a:lnSpc>
              <a:spcBef>
                <a:spcPts val="0"/>
              </a:spcBef>
              <a:spcAft>
                <a:spcPts val="0"/>
              </a:spcAft>
              <a:buSzPts val="2400"/>
              <a:buFont typeface="Unna"/>
              <a:buNone/>
              <a:defRPr sz="3200">
                <a:latin typeface="Unna"/>
                <a:ea typeface="Unna"/>
                <a:cs typeface="Unna"/>
                <a:sym typeface="Unna"/>
              </a:defRPr>
            </a:lvl2pPr>
            <a:lvl3pPr lvl="2" algn="ctr" rtl="0">
              <a:lnSpc>
                <a:spcPct val="100000"/>
              </a:lnSpc>
              <a:spcBef>
                <a:spcPts val="0"/>
              </a:spcBef>
              <a:spcAft>
                <a:spcPts val="0"/>
              </a:spcAft>
              <a:buSzPts val="2400"/>
              <a:buFont typeface="Unna"/>
              <a:buNone/>
              <a:defRPr sz="3200">
                <a:latin typeface="Unna"/>
                <a:ea typeface="Unna"/>
                <a:cs typeface="Unna"/>
                <a:sym typeface="Unna"/>
              </a:defRPr>
            </a:lvl3pPr>
            <a:lvl4pPr lvl="3" algn="ctr" rtl="0">
              <a:lnSpc>
                <a:spcPct val="100000"/>
              </a:lnSpc>
              <a:spcBef>
                <a:spcPts val="0"/>
              </a:spcBef>
              <a:spcAft>
                <a:spcPts val="0"/>
              </a:spcAft>
              <a:buSzPts val="2400"/>
              <a:buFont typeface="Unna"/>
              <a:buNone/>
              <a:defRPr sz="3200">
                <a:latin typeface="Unna"/>
                <a:ea typeface="Unna"/>
                <a:cs typeface="Unna"/>
                <a:sym typeface="Unna"/>
              </a:defRPr>
            </a:lvl4pPr>
            <a:lvl5pPr lvl="4" algn="ctr" rtl="0">
              <a:lnSpc>
                <a:spcPct val="100000"/>
              </a:lnSpc>
              <a:spcBef>
                <a:spcPts val="0"/>
              </a:spcBef>
              <a:spcAft>
                <a:spcPts val="0"/>
              </a:spcAft>
              <a:buSzPts val="2400"/>
              <a:buFont typeface="Unna"/>
              <a:buNone/>
              <a:defRPr sz="3200">
                <a:latin typeface="Unna"/>
                <a:ea typeface="Unna"/>
                <a:cs typeface="Unna"/>
                <a:sym typeface="Unna"/>
              </a:defRPr>
            </a:lvl5pPr>
            <a:lvl6pPr lvl="5" algn="ctr" rtl="0">
              <a:lnSpc>
                <a:spcPct val="100000"/>
              </a:lnSpc>
              <a:spcBef>
                <a:spcPts val="0"/>
              </a:spcBef>
              <a:spcAft>
                <a:spcPts val="0"/>
              </a:spcAft>
              <a:buSzPts val="2400"/>
              <a:buFont typeface="Unna"/>
              <a:buNone/>
              <a:defRPr sz="3200">
                <a:latin typeface="Unna"/>
                <a:ea typeface="Unna"/>
                <a:cs typeface="Unna"/>
                <a:sym typeface="Unna"/>
              </a:defRPr>
            </a:lvl6pPr>
            <a:lvl7pPr lvl="6" algn="ctr" rtl="0">
              <a:lnSpc>
                <a:spcPct val="100000"/>
              </a:lnSpc>
              <a:spcBef>
                <a:spcPts val="0"/>
              </a:spcBef>
              <a:spcAft>
                <a:spcPts val="0"/>
              </a:spcAft>
              <a:buSzPts val="2400"/>
              <a:buFont typeface="Unna"/>
              <a:buNone/>
              <a:defRPr sz="3200">
                <a:latin typeface="Unna"/>
                <a:ea typeface="Unna"/>
                <a:cs typeface="Unna"/>
                <a:sym typeface="Unna"/>
              </a:defRPr>
            </a:lvl7pPr>
            <a:lvl8pPr lvl="7" algn="ctr" rtl="0">
              <a:lnSpc>
                <a:spcPct val="100000"/>
              </a:lnSpc>
              <a:spcBef>
                <a:spcPts val="0"/>
              </a:spcBef>
              <a:spcAft>
                <a:spcPts val="0"/>
              </a:spcAft>
              <a:buSzPts val="2400"/>
              <a:buFont typeface="Unna"/>
              <a:buNone/>
              <a:defRPr sz="3200">
                <a:latin typeface="Unna"/>
                <a:ea typeface="Unna"/>
                <a:cs typeface="Unna"/>
                <a:sym typeface="Unna"/>
              </a:defRPr>
            </a:lvl8pPr>
            <a:lvl9pPr lvl="8" algn="ctr" rtl="0">
              <a:lnSpc>
                <a:spcPct val="100000"/>
              </a:lnSpc>
              <a:spcBef>
                <a:spcPts val="0"/>
              </a:spcBef>
              <a:spcAft>
                <a:spcPts val="0"/>
              </a:spcAft>
              <a:buSzPts val="2400"/>
              <a:buFont typeface="Unna"/>
              <a:buNone/>
              <a:defRPr sz="3200">
                <a:latin typeface="Unna"/>
                <a:ea typeface="Unna"/>
                <a:cs typeface="Unna"/>
                <a:sym typeface="Unna"/>
              </a:defRPr>
            </a:lvl9pPr>
          </a:lstStyle>
          <a:p>
            <a:r>
              <a:rPr lang="en-US"/>
              <a:t>Click to edit Master subtitle style</a:t>
            </a:r>
            <a:endParaRPr/>
          </a:p>
        </p:txBody>
      </p:sp>
      <p:sp>
        <p:nvSpPr>
          <p:cNvPr id="145" name="Google Shape;145;p5"/>
          <p:cNvSpPr txBox="1">
            <a:spLocks noGrp="1"/>
          </p:cNvSpPr>
          <p:nvPr>
            <p:ph type="subTitle" idx="2"/>
          </p:nvPr>
        </p:nvSpPr>
        <p:spPr>
          <a:xfrm>
            <a:off x="950967" y="3541017"/>
            <a:ext cx="2851600" cy="109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46" name="Google Shape;146;p5"/>
          <p:cNvSpPr txBox="1">
            <a:spLocks noGrp="1"/>
          </p:cNvSpPr>
          <p:nvPr>
            <p:ph type="subTitle" idx="3"/>
          </p:nvPr>
        </p:nvSpPr>
        <p:spPr>
          <a:xfrm>
            <a:off x="8389433" y="2996384"/>
            <a:ext cx="2851600" cy="54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Unna"/>
              <a:buNone/>
              <a:defRPr sz="2400">
                <a:solidFill>
                  <a:schemeClr val="dk1"/>
                </a:solidFill>
                <a:latin typeface="Russo One"/>
                <a:ea typeface="Russo One"/>
                <a:cs typeface="Russo One"/>
                <a:sym typeface="Russo One"/>
              </a:defRPr>
            </a:lvl1pPr>
            <a:lvl2pPr lvl="1" algn="ctr" rtl="0">
              <a:lnSpc>
                <a:spcPct val="100000"/>
              </a:lnSpc>
              <a:spcBef>
                <a:spcPts val="0"/>
              </a:spcBef>
              <a:spcAft>
                <a:spcPts val="0"/>
              </a:spcAft>
              <a:buSzPts val="2400"/>
              <a:buFont typeface="Unna"/>
              <a:buNone/>
              <a:defRPr sz="3200">
                <a:latin typeface="Unna"/>
                <a:ea typeface="Unna"/>
                <a:cs typeface="Unna"/>
                <a:sym typeface="Unna"/>
              </a:defRPr>
            </a:lvl2pPr>
            <a:lvl3pPr lvl="2" algn="ctr" rtl="0">
              <a:lnSpc>
                <a:spcPct val="100000"/>
              </a:lnSpc>
              <a:spcBef>
                <a:spcPts val="0"/>
              </a:spcBef>
              <a:spcAft>
                <a:spcPts val="0"/>
              </a:spcAft>
              <a:buSzPts val="2400"/>
              <a:buFont typeface="Unna"/>
              <a:buNone/>
              <a:defRPr sz="3200">
                <a:latin typeface="Unna"/>
                <a:ea typeface="Unna"/>
                <a:cs typeface="Unna"/>
                <a:sym typeface="Unna"/>
              </a:defRPr>
            </a:lvl3pPr>
            <a:lvl4pPr lvl="3" algn="ctr" rtl="0">
              <a:lnSpc>
                <a:spcPct val="100000"/>
              </a:lnSpc>
              <a:spcBef>
                <a:spcPts val="0"/>
              </a:spcBef>
              <a:spcAft>
                <a:spcPts val="0"/>
              </a:spcAft>
              <a:buSzPts val="2400"/>
              <a:buFont typeface="Unna"/>
              <a:buNone/>
              <a:defRPr sz="3200">
                <a:latin typeface="Unna"/>
                <a:ea typeface="Unna"/>
                <a:cs typeface="Unna"/>
                <a:sym typeface="Unna"/>
              </a:defRPr>
            </a:lvl4pPr>
            <a:lvl5pPr lvl="4" algn="ctr" rtl="0">
              <a:lnSpc>
                <a:spcPct val="100000"/>
              </a:lnSpc>
              <a:spcBef>
                <a:spcPts val="0"/>
              </a:spcBef>
              <a:spcAft>
                <a:spcPts val="0"/>
              </a:spcAft>
              <a:buSzPts val="2400"/>
              <a:buFont typeface="Unna"/>
              <a:buNone/>
              <a:defRPr sz="3200">
                <a:latin typeface="Unna"/>
                <a:ea typeface="Unna"/>
                <a:cs typeface="Unna"/>
                <a:sym typeface="Unna"/>
              </a:defRPr>
            </a:lvl5pPr>
            <a:lvl6pPr lvl="5" algn="ctr" rtl="0">
              <a:lnSpc>
                <a:spcPct val="100000"/>
              </a:lnSpc>
              <a:spcBef>
                <a:spcPts val="0"/>
              </a:spcBef>
              <a:spcAft>
                <a:spcPts val="0"/>
              </a:spcAft>
              <a:buSzPts val="2400"/>
              <a:buFont typeface="Unna"/>
              <a:buNone/>
              <a:defRPr sz="3200">
                <a:latin typeface="Unna"/>
                <a:ea typeface="Unna"/>
                <a:cs typeface="Unna"/>
                <a:sym typeface="Unna"/>
              </a:defRPr>
            </a:lvl6pPr>
            <a:lvl7pPr lvl="6" algn="ctr" rtl="0">
              <a:lnSpc>
                <a:spcPct val="100000"/>
              </a:lnSpc>
              <a:spcBef>
                <a:spcPts val="0"/>
              </a:spcBef>
              <a:spcAft>
                <a:spcPts val="0"/>
              </a:spcAft>
              <a:buSzPts val="2400"/>
              <a:buFont typeface="Unna"/>
              <a:buNone/>
              <a:defRPr sz="3200">
                <a:latin typeface="Unna"/>
                <a:ea typeface="Unna"/>
                <a:cs typeface="Unna"/>
                <a:sym typeface="Unna"/>
              </a:defRPr>
            </a:lvl7pPr>
            <a:lvl8pPr lvl="7" algn="ctr" rtl="0">
              <a:lnSpc>
                <a:spcPct val="100000"/>
              </a:lnSpc>
              <a:spcBef>
                <a:spcPts val="0"/>
              </a:spcBef>
              <a:spcAft>
                <a:spcPts val="0"/>
              </a:spcAft>
              <a:buSzPts val="2400"/>
              <a:buFont typeface="Unna"/>
              <a:buNone/>
              <a:defRPr sz="3200">
                <a:latin typeface="Unna"/>
                <a:ea typeface="Unna"/>
                <a:cs typeface="Unna"/>
                <a:sym typeface="Unna"/>
              </a:defRPr>
            </a:lvl8pPr>
            <a:lvl9pPr lvl="8" algn="ctr" rtl="0">
              <a:lnSpc>
                <a:spcPct val="100000"/>
              </a:lnSpc>
              <a:spcBef>
                <a:spcPts val="0"/>
              </a:spcBef>
              <a:spcAft>
                <a:spcPts val="0"/>
              </a:spcAft>
              <a:buSzPts val="2400"/>
              <a:buFont typeface="Unna"/>
              <a:buNone/>
              <a:defRPr sz="3200">
                <a:latin typeface="Unna"/>
                <a:ea typeface="Unna"/>
                <a:cs typeface="Unna"/>
                <a:sym typeface="Unna"/>
              </a:defRPr>
            </a:lvl9pPr>
          </a:lstStyle>
          <a:p>
            <a:r>
              <a:rPr lang="en-US"/>
              <a:t>Click to edit Master subtitle style</a:t>
            </a:r>
            <a:endParaRPr/>
          </a:p>
        </p:txBody>
      </p:sp>
      <p:sp>
        <p:nvSpPr>
          <p:cNvPr id="147" name="Google Shape;147;p5"/>
          <p:cNvSpPr txBox="1">
            <a:spLocks noGrp="1"/>
          </p:cNvSpPr>
          <p:nvPr>
            <p:ph type="subTitle" idx="4"/>
          </p:nvPr>
        </p:nvSpPr>
        <p:spPr>
          <a:xfrm>
            <a:off x="8389433" y="3541017"/>
            <a:ext cx="2851600" cy="109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pic>
        <p:nvPicPr>
          <p:cNvPr id="148" name="Google Shape;148;p5"/>
          <p:cNvPicPr preferRelativeResize="0"/>
          <p:nvPr/>
        </p:nvPicPr>
        <p:blipFill>
          <a:blip r:embed="rId2">
            <a:alphaModFix amt="30000"/>
          </a:blip>
          <a:stretch>
            <a:fillRect/>
          </a:stretch>
        </p:blipFill>
        <p:spPr>
          <a:xfrm flipH="1">
            <a:off x="950967" y="-540133"/>
            <a:ext cx="12192004" cy="8274828"/>
          </a:xfrm>
          <a:prstGeom prst="rect">
            <a:avLst/>
          </a:prstGeom>
          <a:noFill/>
          <a:ln>
            <a:noFill/>
          </a:ln>
        </p:spPr>
      </p:pic>
      <p:grpSp>
        <p:nvGrpSpPr>
          <p:cNvPr id="149" name="Google Shape;149;p5"/>
          <p:cNvGrpSpPr/>
          <p:nvPr/>
        </p:nvGrpSpPr>
        <p:grpSpPr>
          <a:xfrm>
            <a:off x="9513830" y="-771443"/>
            <a:ext cx="4022001" cy="3086352"/>
            <a:chOff x="6661153" y="-78200"/>
            <a:chExt cx="3016501" cy="2314764"/>
          </a:xfrm>
        </p:grpSpPr>
        <p:sp>
          <p:nvSpPr>
            <p:cNvPr id="150" name="Google Shape;150;p5"/>
            <p:cNvSpPr/>
            <p:nvPr/>
          </p:nvSpPr>
          <p:spPr>
            <a:xfrm flipH="1">
              <a:off x="7942425" y="-78199"/>
              <a:ext cx="24350" cy="2052057"/>
            </a:xfrm>
            <a:custGeom>
              <a:avLst/>
              <a:gdLst/>
              <a:ahLst/>
              <a:cxnLst/>
              <a:rect l="l" t="t" r="r" b="b"/>
              <a:pathLst>
                <a:path w="745" h="54696" extrusionOk="0">
                  <a:moveTo>
                    <a:pt x="0" y="54696"/>
                  </a:moveTo>
                  <a:lnTo>
                    <a:pt x="745" y="54696"/>
                  </a:lnTo>
                  <a:lnTo>
                    <a:pt x="745"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5"/>
            <p:cNvSpPr/>
            <p:nvPr/>
          </p:nvSpPr>
          <p:spPr>
            <a:xfrm flipH="1">
              <a:off x="8160549" y="-78200"/>
              <a:ext cx="24401" cy="2294499"/>
            </a:xfrm>
            <a:custGeom>
              <a:avLst/>
              <a:gdLst/>
              <a:ahLst/>
              <a:cxnLst/>
              <a:rect l="l" t="t" r="r" b="b"/>
              <a:pathLst>
                <a:path w="745" h="62110" extrusionOk="0">
                  <a:moveTo>
                    <a:pt x="0" y="62109"/>
                  </a:moveTo>
                  <a:lnTo>
                    <a:pt x="744" y="62109"/>
                  </a:lnTo>
                  <a:lnTo>
                    <a:pt x="744"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 name="Google Shape;152;p5"/>
            <p:cNvSpPr/>
            <p:nvPr/>
          </p:nvSpPr>
          <p:spPr>
            <a:xfrm flipH="1">
              <a:off x="8358260" y="-78192"/>
              <a:ext cx="1234966" cy="738265"/>
            </a:xfrm>
            <a:custGeom>
              <a:avLst/>
              <a:gdLst/>
              <a:ahLst/>
              <a:cxnLst/>
              <a:rect l="l" t="t" r="r" b="b"/>
              <a:pathLst>
                <a:path w="37755" h="22570" extrusionOk="0">
                  <a:moveTo>
                    <a:pt x="37010" y="1"/>
                  </a:moveTo>
                  <a:lnTo>
                    <a:pt x="37010" y="21825"/>
                  </a:lnTo>
                  <a:lnTo>
                    <a:pt x="1" y="21825"/>
                  </a:lnTo>
                  <a:lnTo>
                    <a:pt x="1" y="22570"/>
                  </a:lnTo>
                  <a:lnTo>
                    <a:pt x="37754" y="22570"/>
                  </a:lnTo>
                  <a:lnTo>
                    <a:pt x="37754"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 name="Google Shape;153;p5"/>
            <p:cNvSpPr/>
            <p:nvPr/>
          </p:nvSpPr>
          <p:spPr>
            <a:xfrm flipH="1">
              <a:off x="8358260" y="826567"/>
              <a:ext cx="24402" cy="838586"/>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 name="Google Shape;154;p5"/>
            <p:cNvSpPr/>
            <p:nvPr/>
          </p:nvSpPr>
          <p:spPr>
            <a:xfrm flipH="1">
              <a:off x="6736728" y="184764"/>
              <a:ext cx="845357" cy="399356"/>
            </a:xfrm>
            <a:custGeom>
              <a:avLst/>
              <a:gdLst/>
              <a:ahLst/>
              <a:cxnLst/>
              <a:rect l="l" t="t" r="r" b="b"/>
              <a:pathLst>
                <a:path w="25844" h="12209" extrusionOk="0">
                  <a:moveTo>
                    <a:pt x="0" y="1"/>
                  </a:moveTo>
                  <a:lnTo>
                    <a:pt x="0" y="12208"/>
                  </a:lnTo>
                  <a:lnTo>
                    <a:pt x="25844" y="12208"/>
                  </a:lnTo>
                  <a:lnTo>
                    <a:pt x="25844" y="11464"/>
                  </a:lnTo>
                  <a:lnTo>
                    <a:pt x="745" y="11464"/>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 name="Google Shape;155;p5"/>
            <p:cNvSpPr/>
            <p:nvPr/>
          </p:nvSpPr>
          <p:spPr>
            <a:xfrm flipH="1">
              <a:off x="9572426" y="611335"/>
              <a:ext cx="105228" cy="81840"/>
            </a:xfrm>
            <a:custGeom>
              <a:avLst/>
              <a:gdLst/>
              <a:ahLst/>
              <a:cxnLst/>
              <a:rect l="l" t="t" r="r" b="b"/>
              <a:pathLst>
                <a:path w="3217"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 name="Google Shape;156;p5"/>
            <p:cNvSpPr/>
            <p:nvPr/>
          </p:nvSpPr>
          <p:spPr>
            <a:xfrm flipH="1">
              <a:off x="8317850" y="1657900"/>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 name="Google Shape;157;p5"/>
            <p:cNvSpPr/>
            <p:nvPr/>
          </p:nvSpPr>
          <p:spPr>
            <a:xfrm flipH="1">
              <a:off x="8317858" y="751887"/>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 name="Google Shape;158;p5"/>
            <p:cNvSpPr/>
            <p:nvPr/>
          </p:nvSpPr>
          <p:spPr>
            <a:xfrm flipH="1">
              <a:off x="7902479" y="1930987"/>
              <a:ext cx="105228" cy="80859"/>
            </a:xfrm>
            <a:custGeom>
              <a:avLst/>
              <a:gdLst/>
              <a:ahLst/>
              <a:cxnLst/>
              <a:rect l="l" t="t" r="r" b="b"/>
              <a:pathLst>
                <a:path w="3217" h="2472" extrusionOk="0">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 name="Google Shape;159;p5"/>
            <p:cNvSpPr/>
            <p:nvPr/>
          </p:nvSpPr>
          <p:spPr>
            <a:xfrm flipH="1">
              <a:off x="6661153" y="530468"/>
              <a:ext cx="105228" cy="80859"/>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5"/>
            <p:cNvSpPr/>
            <p:nvPr/>
          </p:nvSpPr>
          <p:spPr>
            <a:xfrm flipH="1">
              <a:off x="6736728" y="221792"/>
              <a:ext cx="467491" cy="24369"/>
            </a:xfrm>
            <a:custGeom>
              <a:avLst/>
              <a:gdLst/>
              <a:ahLst/>
              <a:cxnLst/>
              <a:rect l="l" t="t" r="r" b="b"/>
              <a:pathLst>
                <a:path w="14292" h="745" extrusionOk="0">
                  <a:moveTo>
                    <a:pt x="1" y="745"/>
                  </a:moveTo>
                  <a:lnTo>
                    <a:pt x="14292" y="745"/>
                  </a:lnTo>
                  <a:lnTo>
                    <a:pt x="14292"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 name="Google Shape;161;p5"/>
            <p:cNvSpPr/>
            <p:nvPr/>
          </p:nvSpPr>
          <p:spPr>
            <a:xfrm flipH="1">
              <a:off x="8908508" y="221792"/>
              <a:ext cx="365273" cy="24369"/>
            </a:xfrm>
            <a:custGeom>
              <a:avLst/>
              <a:gdLst/>
              <a:ahLst/>
              <a:cxnLst/>
              <a:rect l="l" t="t" r="r" b="b"/>
              <a:pathLst>
                <a:path w="11167" h="745" extrusionOk="0">
                  <a:moveTo>
                    <a:pt x="1" y="745"/>
                  </a:moveTo>
                  <a:lnTo>
                    <a:pt x="11166" y="745"/>
                  </a:lnTo>
                  <a:lnTo>
                    <a:pt x="1116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 name="Google Shape;162;p5"/>
            <p:cNvSpPr/>
            <p:nvPr/>
          </p:nvSpPr>
          <p:spPr>
            <a:xfrm flipH="1">
              <a:off x="6661153" y="193547"/>
              <a:ext cx="105228" cy="80859"/>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 name="Google Shape;163;p5"/>
            <p:cNvSpPr/>
            <p:nvPr/>
          </p:nvSpPr>
          <p:spPr>
            <a:xfrm flipH="1">
              <a:off x="7143804" y="193530"/>
              <a:ext cx="104247" cy="81840"/>
            </a:xfrm>
            <a:custGeom>
              <a:avLst/>
              <a:gdLst/>
              <a:ahLst/>
              <a:cxnLst/>
              <a:rect l="l" t="t" r="r" b="b"/>
              <a:pathLst>
                <a:path w="3187" h="2502" extrusionOk="0">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 name="Google Shape;164;p5"/>
            <p:cNvSpPr/>
            <p:nvPr/>
          </p:nvSpPr>
          <p:spPr>
            <a:xfrm flipH="1">
              <a:off x="8823497" y="193062"/>
              <a:ext cx="104247" cy="81840"/>
            </a:xfrm>
            <a:custGeom>
              <a:avLst/>
              <a:gdLst/>
              <a:ahLst/>
              <a:cxnLst/>
              <a:rect l="l" t="t" r="r" b="b"/>
              <a:pathLst>
                <a:path w="3187" h="2502" extrusionOk="0">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 name="Google Shape;165;p5"/>
            <p:cNvSpPr/>
            <p:nvPr/>
          </p:nvSpPr>
          <p:spPr>
            <a:xfrm flipH="1">
              <a:off x="9249975" y="201312"/>
              <a:ext cx="105195" cy="8184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 name="Google Shape;166;p5"/>
            <p:cNvSpPr/>
            <p:nvPr/>
          </p:nvSpPr>
          <p:spPr>
            <a:xfrm flipH="1">
              <a:off x="8118562" y="2155705"/>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 name="Google Shape;167;p5"/>
            <p:cNvSpPr/>
            <p:nvPr/>
          </p:nvSpPr>
          <p:spPr>
            <a:xfrm flipH="1">
              <a:off x="7750048" y="650304"/>
              <a:ext cx="24402" cy="838586"/>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 name="Google Shape;168;p5"/>
            <p:cNvSpPr/>
            <p:nvPr/>
          </p:nvSpPr>
          <p:spPr>
            <a:xfrm flipH="1">
              <a:off x="7709637" y="1481637"/>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 name="Google Shape;169;p5"/>
            <p:cNvSpPr/>
            <p:nvPr/>
          </p:nvSpPr>
          <p:spPr>
            <a:xfrm flipH="1">
              <a:off x="7709646" y="575625"/>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298523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 only">
    <p:spTree>
      <p:nvGrpSpPr>
        <p:cNvPr id="1" name="Shape 170"/>
        <p:cNvGrpSpPr/>
        <p:nvPr/>
      </p:nvGrpSpPr>
      <p:grpSpPr>
        <a:xfrm>
          <a:off x="0" y="0"/>
          <a:ext cx="0" cy="0"/>
          <a:chOff x="0" y="0"/>
          <a:chExt cx="0" cy="0"/>
        </a:xfrm>
      </p:grpSpPr>
      <p:sp>
        <p:nvSpPr>
          <p:cNvPr id="171" name="Google Shape;171;p6"/>
          <p:cNvSpPr txBox="1">
            <a:spLocks noGrp="1"/>
          </p:cNvSpPr>
          <p:nvPr>
            <p:ph type="title"/>
          </p:nvPr>
        </p:nvSpPr>
        <p:spPr>
          <a:xfrm>
            <a:off x="950967" y="719333"/>
            <a:ext cx="10290000" cy="7636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sz="4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grpSp>
        <p:nvGrpSpPr>
          <p:cNvPr id="172" name="Google Shape;172;p6"/>
          <p:cNvGrpSpPr/>
          <p:nvPr/>
        </p:nvGrpSpPr>
        <p:grpSpPr>
          <a:xfrm>
            <a:off x="-257666" y="-688299"/>
            <a:ext cx="12193097" cy="9121817"/>
            <a:chOff x="-193250" y="-516225"/>
            <a:chExt cx="9144823" cy="6841363"/>
          </a:xfrm>
        </p:grpSpPr>
        <p:pic>
          <p:nvPicPr>
            <p:cNvPr id="173" name="Google Shape;173;p6"/>
            <p:cNvPicPr preferRelativeResize="0"/>
            <p:nvPr/>
          </p:nvPicPr>
          <p:blipFill>
            <a:blip r:embed="rId2">
              <a:alphaModFix amt="30000"/>
            </a:blip>
            <a:stretch>
              <a:fillRect/>
            </a:stretch>
          </p:blipFill>
          <p:spPr>
            <a:xfrm>
              <a:off x="-193250" y="2968712"/>
              <a:ext cx="4162851" cy="3356425"/>
            </a:xfrm>
            <a:prstGeom prst="rect">
              <a:avLst/>
            </a:prstGeom>
            <a:noFill/>
            <a:ln>
              <a:noFill/>
            </a:ln>
          </p:spPr>
        </p:pic>
        <p:pic>
          <p:nvPicPr>
            <p:cNvPr id="174" name="Google Shape;174;p6"/>
            <p:cNvPicPr preferRelativeResize="0"/>
            <p:nvPr/>
          </p:nvPicPr>
          <p:blipFill>
            <a:blip r:embed="rId3">
              <a:alphaModFix amt="30000"/>
            </a:blip>
            <a:stretch>
              <a:fillRect/>
            </a:stretch>
          </p:blipFill>
          <p:spPr>
            <a:xfrm>
              <a:off x="4460415" y="-516225"/>
              <a:ext cx="4403759" cy="2058350"/>
            </a:xfrm>
            <a:prstGeom prst="rect">
              <a:avLst/>
            </a:prstGeom>
            <a:noFill/>
            <a:ln>
              <a:noFill/>
            </a:ln>
          </p:spPr>
        </p:pic>
        <p:pic>
          <p:nvPicPr>
            <p:cNvPr id="175" name="Google Shape;175;p6"/>
            <p:cNvPicPr preferRelativeResize="0"/>
            <p:nvPr/>
          </p:nvPicPr>
          <p:blipFill>
            <a:blip r:embed="rId4">
              <a:alphaModFix amt="30000"/>
            </a:blip>
            <a:stretch>
              <a:fillRect/>
            </a:stretch>
          </p:blipFill>
          <p:spPr>
            <a:xfrm rot="5400000">
              <a:off x="138350" y="-415500"/>
              <a:ext cx="2480650" cy="2827851"/>
            </a:xfrm>
            <a:prstGeom prst="rect">
              <a:avLst/>
            </a:prstGeom>
            <a:noFill/>
            <a:ln>
              <a:noFill/>
            </a:ln>
          </p:spPr>
        </p:pic>
        <p:pic>
          <p:nvPicPr>
            <p:cNvPr id="176" name="Google Shape;176;p6"/>
            <p:cNvPicPr preferRelativeResize="0"/>
            <p:nvPr/>
          </p:nvPicPr>
          <p:blipFill>
            <a:blip r:embed="rId5">
              <a:alphaModFix amt="30000"/>
            </a:blip>
            <a:stretch>
              <a:fillRect/>
            </a:stretch>
          </p:blipFill>
          <p:spPr>
            <a:xfrm>
              <a:off x="3808375" y="2154920"/>
              <a:ext cx="5143199" cy="2562174"/>
            </a:xfrm>
            <a:prstGeom prst="rect">
              <a:avLst/>
            </a:prstGeom>
            <a:noFill/>
            <a:ln>
              <a:noFill/>
            </a:ln>
          </p:spPr>
        </p:pic>
      </p:grpSp>
      <p:grpSp>
        <p:nvGrpSpPr>
          <p:cNvPr id="177" name="Google Shape;177;p6"/>
          <p:cNvGrpSpPr/>
          <p:nvPr/>
        </p:nvGrpSpPr>
        <p:grpSpPr>
          <a:xfrm rot="5400000">
            <a:off x="9092017" y="-677730"/>
            <a:ext cx="3592024" cy="3086353"/>
            <a:chOff x="6661153" y="-78200"/>
            <a:chExt cx="2694018" cy="2314764"/>
          </a:xfrm>
        </p:grpSpPr>
        <p:sp>
          <p:nvSpPr>
            <p:cNvPr id="178" name="Google Shape;178;p6"/>
            <p:cNvSpPr/>
            <p:nvPr/>
          </p:nvSpPr>
          <p:spPr>
            <a:xfrm flipH="1">
              <a:off x="7942425" y="-78199"/>
              <a:ext cx="24350" cy="2052057"/>
            </a:xfrm>
            <a:custGeom>
              <a:avLst/>
              <a:gdLst/>
              <a:ahLst/>
              <a:cxnLst/>
              <a:rect l="l" t="t" r="r" b="b"/>
              <a:pathLst>
                <a:path w="745" h="54696" extrusionOk="0">
                  <a:moveTo>
                    <a:pt x="0" y="54696"/>
                  </a:moveTo>
                  <a:lnTo>
                    <a:pt x="745" y="54696"/>
                  </a:lnTo>
                  <a:lnTo>
                    <a:pt x="745"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6"/>
            <p:cNvSpPr/>
            <p:nvPr/>
          </p:nvSpPr>
          <p:spPr>
            <a:xfrm flipH="1">
              <a:off x="8160549" y="-78200"/>
              <a:ext cx="24401" cy="2294499"/>
            </a:xfrm>
            <a:custGeom>
              <a:avLst/>
              <a:gdLst/>
              <a:ahLst/>
              <a:cxnLst/>
              <a:rect l="l" t="t" r="r" b="b"/>
              <a:pathLst>
                <a:path w="745" h="62110" extrusionOk="0">
                  <a:moveTo>
                    <a:pt x="0" y="62109"/>
                  </a:moveTo>
                  <a:lnTo>
                    <a:pt x="744" y="62109"/>
                  </a:lnTo>
                  <a:lnTo>
                    <a:pt x="744"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 name="Google Shape;180;p6"/>
            <p:cNvSpPr/>
            <p:nvPr/>
          </p:nvSpPr>
          <p:spPr>
            <a:xfrm flipH="1">
              <a:off x="8358260" y="826567"/>
              <a:ext cx="24402" cy="838586"/>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 name="Google Shape;181;p6"/>
            <p:cNvSpPr/>
            <p:nvPr/>
          </p:nvSpPr>
          <p:spPr>
            <a:xfrm flipH="1">
              <a:off x="6736728" y="184764"/>
              <a:ext cx="845357" cy="399356"/>
            </a:xfrm>
            <a:custGeom>
              <a:avLst/>
              <a:gdLst/>
              <a:ahLst/>
              <a:cxnLst/>
              <a:rect l="l" t="t" r="r" b="b"/>
              <a:pathLst>
                <a:path w="25844" h="12209" extrusionOk="0">
                  <a:moveTo>
                    <a:pt x="0" y="1"/>
                  </a:moveTo>
                  <a:lnTo>
                    <a:pt x="0" y="12208"/>
                  </a:lnTo>
                  <a:lnTo>
                    <a:pt x="25844" y="12208"/>
                  </a:lnTo>
                  <a:lnTo>
                    <a:pt x="25844" y="11464"/>
                  </a:lnTo>
                  <a:lnTo>
                    <a:pt x="745" y="11464"/>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 name="Google Shape;182;p6"/>
            <p:cNvSpPr/>
            <p:nvPr/>
          </p:nvSpPr>
          <p:spPr>
            <a:xfrm flipH="1">
              <a:off x="8317850" y="1657900"/>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 name="Google Shape;183;p6"/>
            <p:cNvSpPr/>
            <p:nvPr/>
          </p:nvSpPr>
          <p:spPr>
            <a:xfrm flipH="1">
              <a:off x="8317858" y="751887"/>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 name="Google Shape;184;p6"/>
            <p:cNvSpPr/>
            <p:nvPr/>
          </p:nvSpPr>
          <p:spPr>
            <a:xfrm flipH="1">
              <a:off x="7902479" y="1930987"/>
              <a:ext cx="105228" cy="80859"/>
            </a:xfrm>
            <a:custGeom>
              <a:avLst/>
              <a:gdLst/>
              <a:ahLst/>
              <a:cxnLst/>
              <a:rect l="l" t="t" r="r" b="b"/>
              <a:pathLst>
                <a:path w="3217" h="2472" extrusionOk="0">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 name="Google Shape;185;p6"/>
            <p:cNvSpPr/>
            <p:nvPr/>
          </p:nvSpPr>
          <p:spPr>
            <a:xfrm flipH="1">
              <a:off x="6661153" y="530468"/>
              <a:ext cx="105228" cy="80859"/>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6"/>
            <p:cNvSpPr/>
            <p:nvPr/>
          </p:nvSpPr>
          <p:spPr>
            <a:xfrm flipH="1">
              <a:off x="6736728" y="221792"/>
              <a:ext cx="467491" cy="24369"/>
            </a:xfrm>
            <a:custGeom>
              <a:avLst/>
              <a:gdLst/>
              <a:ahLst/>
              <a:cxnLst/>
              <a:rect l="l" t="t" r="r" b="b"/>
              <a:pathLst>
                <a:path w="14292" h="745" extrusionOk="0">
                  <a:moveTo>
                    <a:pt x="1" y="745"/>
                  </a:moveTo>
                  <a:lnTo>
                    <a:pt x="14292" y="745"/>
                  </a:lnTo>
                  <a:lnTo>
                    <a:pt x="14292"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6"/>
            <p:cNvSpPr/>
            <p:nvPr/>
          </p:nvSpPr>
          <p:spPr>
            <a:xfrm flipH="1">
              <a:off x="8908508" y="221792"/>
              <a:ext cx="365273" cy="24369"/>
            </a:xfrm>
            <a:custGeom>
              <a:avLst/>
              <a:gdLst/>
              <a:ahLst/>
              <a:cxnLst/>
              <a:rect l="l" t="t" r="r" b="b"/>
              <a:pathLst>
                <a:path w="11167" h="745" extrusionOk="0">
                  <a:moveTo>
                    <a:pt x="1" y="745"/>
                  </a:moveTo>
                  <a:lnTo>
                    <a:pt x="11166" y="745"/>
                  </a:lnTo>
                  <a:lnTo>
                    <a:pt x="1116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 name="Google Shape;188;p6"/>
            <p:cNvSpPr/>
            <p:nvPr/>
          </p:nvSpPr>
          <p:spPr>
            <a:xfrm flipH="1">
              <a:off x="6661153" y="193547"/>
              <a:ext cx="105228" cy="80859"/>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 name="Google Shape;189;p6"/>
            <p:cNvSpPr/>
            <p:nvPr/>
          </p:nvSpPr>
          <p:spPr>
            <a:xfrm flipH="1">
              <a:off x="7143804" y="193530"/>
              <a:ext cx="104247" cy="81840"/>
            </a:xfrm>
            <a:custGeom>
              <a:avLst/>
              <a:gdLst/>
              <a:ahLst/>
              <a:cxnLst/>
              <a:rect l="l" t="t" r="r" b="b"/>
              <a:pathLst>
                <a:path w="3187" h="2502" extrusionOk="0">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 name="Google Shape;190;p6"/>
            <p:cNvSpPr/>
            <p:nvPr/>
          </p:nvSpPr>
          <p:spPr>
            <a:xfrm flipH="1">
              <a:off x="8823497" y="193062"/>
              <a:ext cx="104247" cy="81840"/>
            </a:xfrm>
            <a:custGeom>
              <a:avLst/>
              <a:gdLst/>
              <a:ahLst/>
              <a:cxnLst/>
              <a:rect l="l" t="t" r="r" b="b"/>
              <a:pathLst>
                <a:path w="3187" h="2502" extrusionOk="0">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 name="Google Shape;191;p6"/>
            <p:cNvSpPr/>
            <p:nvPr/>
          </p:nvSpPr>
          <p:spPr>
            <a:xfrm flipH="1">
              <a:off x="9249975" y="201312"/>
              <a:ext cx="105195" cy="8184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 name="Google Shape;192;p6"/>
            <p:cNvSpPr/>
            <p:nvPr/>
          </p:nvSpPr>
          <p:spPr>
            <a:xfrm flipH="1">
              <a:off x="8118562" y="2155705"/>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 name="Google Shape;193;p6"/>
            <p:cNvSpPr/>
            <p:nvPr/>
          </p:nvSpPr>
          <p:spPr>
            <a:xfrm flipH="1">
              <a:off x="7750048" y="650304"/>
              <a:ext cx="24402" cy="838586"/>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 name="Google Shape;194;p6"/>
            <p:cNvSpPr/>
            <p:nvPr/>
          </p:nvSpPr>
          <p:spPr>
            <a:xfrm flipH="1">
              <a:off x="7709637" y="1481637"/>
              <a:ext cx="105228" cy="80859"/>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 name="Google Shape;195;p6"/>
            <p:cNvSpPr/>
            <p:nvPr/>
          </p:nvSpPr>
          <p:spPr>
            <a:xfrm flipH="1">
              <a:off x="7709646" y="575625"/>
              <a:ext cx="105195" cy="80859"/>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308199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One column text">
  <p:cSld name="One column text">
    <p:spTree>
      <p:nvGrpSpPr>
        <p:cNvPr id="1" name="Shape 196"/>
        <p:cNvGrpSpPr/>
        <p:nvPr/>
      </p:nvGrpSpPr>
      <p:grpSpPr>
        <a:xfrm>
          <a:off x="0" y="0"/>
          <a:ext cx="0" cy="0"/>
          <a:chOff x="0" y="0"/>
          <a:chExt cx="0" cy="0"/>
        </a:xfrm>
      </p:grpSpPr>
      <p:sp>
        <p:nvSpPr>
          <p:cNvPr id="197" name="Google Shape;197;p7"/>
          <p:cNvSpPr txBox="1">
            <a:spLocks noGrp="1"/>
          </p:cNvSpPr>
          <p:nvPr>
            <p:ph type="title"/>
          </p:nvPr>
        </p:nvSpPr>
        <p:spPr>
          <a:xfrm>
            <a:off x="5755567" y="2104684"/>
            <a:ext cx="50212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a:t>Click to edit Master title style</a:t>
            </a:r>
            <a:endParaRPr/>
          </a:p>
        </p:txBody>
      </p:sp>
      <p:sp>
        <p:nvSpPr>
          <p:cNvPr id="198" name="Google Shape;198;p7"/>
          <p:cNvSpPr txBox="1">
            <a:spLocks noGrp="1"/>
          </p:cNvSpPr>
          <p:nvPr>
            <p:ph type="body" idx="1"/>
          </p:nvPr>
        </p:nvSpPr>
        <p:spPr>
          <a:xfrm>
            <a:off x="5770967" y="2998517"/>
            <a:ext cx="4990400" cy="1754800"/>
          </a:xfrm>
          <a:prstGeom prst="rect">
            <a:avLst/>
          </a:prstGeom>
        </p:spPr>
        <p:txBody>
          <a:bodyPr spcFirstLastPara="1" wrap="square" lIns="91425" tIns="91425" rIns="91425" bIns="91425" anchor="t" anchorCtr="0">
            <a:noAutofit/>
          </a:bodyPr>
          <a:lstStyle>
            <a:lvl1pPr marL="609585" lvl="0" indent="-406390" rtl="0">
              <a:spcBef>
                <a:spcPts val="0"/>
              </a:spcBef>
              <a:spcAft>
                <a:spcPts val="0"/>
              </a:spcAft>
              <a:buSzPts val="1200"/>
              <a:buChar char="●"/>
              <a:defRPr sz="1867"/>
            </a:lvl1pPr>
            <a:lvl2pPr marL="1219170" lvl="1" indent="-406390" rtl="0">
              <a:spcBef>
                <a:spcPts val="0"/>
              </a:spcBef>
              <a:spcAft>
                <a:spcPts val="0"/>
              </a:spcAft>
              <a:buSzPts val="1200"/>
              <a:buChar char="○"/>
              <a:defRPr sz="1600"/>
            </a:lvl2pPr>
            <a:lvl3pPr marL="1828754" lvl="2" indent="-406390" rtl="0">
              <a:spcBef>
                <a:spcPts val="0"/>
              </a:spcBef>
              <a:spcAft>
                <a:spcPts val="0"/>
              </a:spcAft>
              <a:buSzPts val="1200"/>
              <a:buChar char="■"/>
              <a:defRPr sz="1600"/>
            </a:lvl3pPr>
            <a:lvl4pPr marL="2438339" lvl="3" indent="-406390" rtl="0">
              <a:spcBef>
                <a:spcPts val="0"/>
              </a:spcBef>
              <a:spcAft>
                <a:spcPts val="0"/>
              </a:spcAft>
              <a:buSzPts val="1200"/>
              <a:buChar char="●"/>
              <a:defRPr sz="1600"/>
            </a:lvl4pPr>
            <a:lvl5pPr marL="3047924" lvl="4" indent="-406390" rtl="0">
              <a:spcBef>
                <a:spcPts val="0"/>
              </a:spcBef>
              <a:spcAft>
                <a:spcPts val="0"/>
              </a:spcAft>
              <a:buSzPts val="1200"/>
              <a:buChar char="○"/>
              <a:defRPr sz="1600"/>
            </a:lvl5pPr>
            <a:lvl6pPr marL="3657509" lvl="5" indent="-406390" rtl="0">
              <a:spcBef>
                <a:spcPts val="0"/>
              </a:spcBef>
              <a:spcAft>
                <a:spcPts val="0"/>
              </a:spcAft>
              <a:buSzPts val="1200"/>
              <a:buChar char="■"/>
              <a:defRPr sz="1600"/>
            </a:lvl6pPr>
            <a:lvl7pPr marL="4267093" lvl="6" indent="-406390" rtl="0">
              <a:spcBef>
                <a:spcPts val="0"/>
              </a:spcBef>
              <a:spcAft>
                <a:spcPts val="0"/>
              </a:spcAft>
              <a:buSzPts val="1200"/>
              <a:buChar char="●"/>
              <a:defRPr sz="1600"/>
            </a:lvl7pPr>
            <a:lvl8pPr marL="4876678" lvl="7" indent="-406390" rtl="0">
              <a:spcBef>
                <a:spcPts val="0"/>
              </a:spcBef>
              <a:spcAft>
                <a:spcPts val="0"/>
              </a:spcAft>
              <a:buSzPts val="1200"/>
              <a:buChar char="○"/>
              <a:defRPr sz="1600"/>
            </a:lvl8pPr>
            <a:lvl9pPr marL="5486263" lvl="8" indent="-406390" rtl="0">
              <a:spcBef>
                <a:spcPts val="0"/>
              </a:spcBef>
              <a:spcAft>
                <a:spcPts val="0"/>
              </a:spcAft>
              <a:buSzPts val="1200"/>
              <a:buChar char="■"/>
              <a:defRPr sz="1600"/>
            </a:lvl9pPr>
          </a:lstStyle>
          <a:p>
            <a:pPr lvl="0"/>
            <a:r>
              <a:rPr lang="en-US"/>
              <a:t>Click to edit Master text styles</a:t>
            </a:r>
          </a:p>
        </p:txBody>
      </p:sp>
      <p:pic>
        <p:nvPicPr>
          <p:cNvPr id="199" name="Google Shape;199;p7"/>
          <p:cNvPicPr preferRelativeResize="0"/>
          <p:nvPr/>
        </p:nvPicPr>
        <p:blipFill>
          <a:blip r:embed="rId2">
            <a:alphaModFix amt="30000"/>
          </a:blip>
          <a:stretch>
            <a:fillRect/>
          </a:stretch>
        </p:blipFill>
        <p:spPr>
          <a:xfrm>
            <a:off x="1" y="-583733"/>
            <a:ext cx="12192004" cy="8274828"/>
          </a:xfrm>
          <a:prstGeom prst="rect">
            <a:avLst/>
          </a:prstGeom>
          <a:noFill/>
          <a:ln>
            <a:noFill/>
          </a:ln>
        </p:spPr>
      </p:pic>
      <p:grpSp>
        <p:nvGrpSpPr>
          <p:cNvPr id="200" name="Google Shape;200;p7"/>
          <p:cNvGrpSpPr/>
          <p:nvPr/>
        </p:nvGrpSpPr>
        <p:grpSpPr>
          <a:xfrm flipH="1">
            <a:off x="-1517640" y="-161281"/>
            <a:ext cx="6524160" cy="7547447"/>
            <a:chOff x="5086871" y="539500"/>
            <a:chExt cx="3432805" cy="3971225"/>
          </a:xfrm>
        </p:grpSpPr>
        <p:grpSp>
          <p:nvGrpSpPr>
            <p:cNvPr id="201" name="Google Shape;201;p7"/>
            <p:cNvGrpSpPr/>
            <p:nvPr/>
          </p:nvGrpSpPr>
          <p:grpSpPr>
            <a:xfrm>
              <a:off x="5086871" y="539500"/>
              <a:ext cx="3432805" cy="3971225"/>
              <a:chOff x="2226996" y="1095600"/>
              <a:chExt cx="3432805" cy="3971225"/>
            </a:xfrm>
          </p:grpSpPr>
          <p:sp>
            <p:nvSpPr>
              <p:cNvPr id="202" name="Google Shape;202;p7"/>
              <p:cNvSpPr/>
              <p:nvPr/>
            </p:nvSpPr>
            <p:spPr>
              <a:xfrm>
                <a:off x="3716571" y="2165974"/>
                <a:ext cx="1867907" cy="782350"/>
              </a:xfrm>
              <a:custGeom>
                <a:avLst/>
                <a:gdLst/>
                <a:ahLst/>
                <a:cxnLst/>
                <a:rect l="l" t="t" r="r" b="b"/>
                <a:pathLst>
                  <a:path w="59668" h="31294" extrusionOk="0">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 name="Google Shape;203;p7"/>
              <p:cNvSpPr/>
              <p:nvPr/>
            </p:nvSpPr>
            <p:spPr>
              <a:xfrm>
                <a:off x="5573740" y="2144262"/>
                <a:ext cx="79675" cy="61800"/>
              </a:xfrm>
              <a:custGeom>
                <a:avLst/>
                <a:gdLst/>
                <a:ahLst/>
                <a:cxnLst/>
                <a:rect l="l" t="t" r="r" b="b"/>
                <a:pathLst>
                  <a:path w="3187" h="2472" extrusionOk="0">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 name="Google Shape;204;p7"/>
              <p:cNvSpPr/>
              <p:nvPr/>
            </p:nvSpPr>
            <p:spPr>
              <a:xfrm>
                <a:off x="4202260" y="3173095"/>
                <a:ext cx="1390483" cy="18627"/>
              </a:xfrm>
              <a:custGeom>
                <a:avLst/>
                <a:gdLst/>
                <a:ahLst/>
                <a:cxnLst/>
                <a:rect l="l" t="t" r="r" b="b"/>
                <a:pathLst>
                  <a:path w="41476" h="745" extrusionOk="0">
                    <a:moveTo>
                      <a:pt x="1" y="745"/>
                    </a:moveTo>
                    <a:lnTo>
                      <a:pt x="41476" y="745"/>
                    </a:lnTo>
                    <a:lnTo>
                      <a:pt x="4147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 name="Google Shape;205;p7"/>
              <p:cNvSpPr/>
              <p:nvPr/>
            </p:nvSpPr>
            <p:spPr>
              <a:xfrm>
                <a:off x="2566174" y="1566774"/>
                <a:ext cx="1302704" cy="1247575"/>
              </a:xfrm>
              <a:custGeom>
                <a:avLst/>
                <a:gdLst/>
                <a:ahLst/>
                <a:cxnLst/>
                <a:rect l="l" t="t" r="r" b="b"/>
                <a:pathLst>
                  <a:path w="53177" h="49903" extrusionOk="0">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 name="Google Shape;206;p7"/>
              <p:cNvSpPr/>
              <p:nvPr/>
            </p:nvSpPr>
            <p:spPr>
              <a:xfrm>
                <a:off x="4065297" y="3051655"/>
                <a:ext cx="18627" cy="1829718"/>
              </a:xfrm>
              <a:custGeom>
                <a:avLst/>
                <a:gdLst/>
                <a:ahLst/>
                <a:cxnLst/>
                <a:rect l="l" t="t" r="r" b="b"/>
                <a:pathLst>
                  <a:path w="745" h="54696" extrusionOk="0">
                    <a:moveTo>
                      <a:pt x="0" y="54696"/>
                    </a:moveTo>
                    <a:lnTo>
                      <a:pt x="745" y="54696"/>
                    </a:lnTo>
                    <a:lnTo>
                      <a:pt x="745"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 name="Google Shape;207;p7"/>
              <p:cNvSpPr/>
              <p:nvPr/>
            </p:nvSpPr>
            <p:spPr>
              <a:xfrm>
                <a:off x="3898572" y="3263772"/>
                <a:ext cx="18627" cy="1803053"/>
              </a:xfrm>
              <a:custGeom>
                <a:avLst/>
                <a:gdLst/>
                <a:ahLst/>
                <a:cxnLst/>
                <a:rect l="l" t="t" r="r" b="b"/>
                <a:pathLst>
                  <a:path w="745" h="62110" extrusionOk="0">
                    <a:moveTo>
                      <a:pt x="0" y="62109"/>
                    </a:moveTo>
                    <a:lnTo>
                      <a:pt x="744" y="62109"/>
                    </a:lnTo>
                    <a:lnTo>
                      <a:pt x="744"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 name="Google Shape;208;p7"/>
              <p:cNvSpPr/>
              <p:nvPr/>
            </p:nvSpPr>
            <p:spPr>
              <a:xfrm>
                <a:off x="4202250" y="3313025"/>
                <a:ext cx="1217800" cy="1383025"/>
              </a:xfrm>
              <a:custGeom>
                <a:avLst/>
                <a:gdLst/>
                <a:ahLst/>
                <a:cxnLst/>
                <a:rect l="l" t="t" r="r" b="b"/>
                <a:pathLst>
                  <a:path w="48712" h="55321" extrusionOk="0">
                    <a:moveTo>
                      <a:pt x="1" y="1"/>
                    </a:moveTo>
                    <a:lnTo>
                      <a:pt x="1" y="37457"/>
                    </a:lnTo>
                    <a:lnTo>
                      <a:pt x="47967" y="37457"/>
                    </a:lnTo>
                    <a:lnTo>
                      <a:pt x="47967" y="55321"/>
                    </a:lnTo>
                    <a:lnTo>
                      <a:pt x="48711" y="55321"/>
                    </a:lnTo>
                    <a:lnTo>
                      <a:pt x="48711" y="36712"/>
                    </a:lnTo>
                    <a:lnTo>
                      <a:pt x="745" y="36712"/>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7"/>
              <p:cNvSpPr/>
              <p:nvPr/>
            </p:nvSpPr>
            <p:spPr>
              <a:xfrm>
                <a:off x="2822225" y="3313025"/>
                <a:ext cx="943875" cy="564250"/>
              </a:xfrm>
              <a:custGeom>
                <a:avLst/>
                <a:gdLst/>
                <a:ahLst/>
                <a:cxnLst/>
                <a:rect l="l" t="t" r="r" b="b"/>
                <a:pathLst>
                  <a:path w="37755" h="22570" extrusionOk="0">
                    <a:moveTo>
                      <a:pt x="37010" y="1"/>
                    </a:moveTo>
                    <a:lnTo>
                      <a:pt x="37010" y="21825"/>
                    </a:lnTo>
                    <a:lnTo>
                      <a:pt x="1" y="21825"/>
                    </a:lnTo>
                    <a:lnTo>
                      <a:pt x="1" y="22570"/>
                    </a:lnTo>
                    <a:lnTo>
                      <a:pt x="37754" y="22570"/>
                    </a:lnTo>
                    <a:lnTo>
                      <a:pt x="37754"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 name="Google Shape;210;p7"/>
              <p:cNvSpPr/>
              <p:nvPr/>
            </p:nvSpPr>
            <p:spPr>
              <a:xfrm>
                <a:off x="3932800" y="1126125"/>
                <a:ext cx="282875" cy="1506600"/>
              </a:xfrm>
              <a:custGeom>
                <a:avLst/>
                <a:gdLst/>
                <a:ahLst/>
                <a:cxnLst/>
                <a:rect l="l" t="t" r="r" b="b"/>
                <a:pathLst>
                  <a:path w="11315" h="60264" extrusionOk="0">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 name="Google Shape;211;p7"/>
              <p:cNvSpPr/>
              <p:nvPr/>
            </p:nvSpPr>
            <p:spPr>
              <a:xfrm>
                <a:off x="3747450" y="4004525"/>
                <a:ext cx="18650" cy="640925"/>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7"/>
              <p:cNvSpPr/>
              <p:nvPr/>
            </p:nvSpPr>
            <p:spPr>
              <a:xfrm>
                <a:off x="4359325" y="3514000"/>
                <a:ext cx="646100" cy="305225"/>
              </a:xfrm>
              <a:custGeom>
                <a:avLst/>
                <a:gdLst/>
                <a:ahLst/>
                <a:cxnLst/>
                <a:rect l="l" t="t" r="r" b="b"/>
                <a:pathLst>
                  <a:path w="25844" h="12209" extrusionOk="0">
                    <a:moveTo>
                      <a:pt x="0" y="1"/>
                    </a:moveTo>
                    <a:lnTo>
                      <a:pt x="0" y="12208"/>
                    </a:lnTo>
                    <a:lnTo>
                      <a:pt x="25844" y="12208"/>
                    </a:lnTo>
                    <a:lnTo>
                      <a:pt x="25844" y="11464"/>
                    </a:lnTo>
                    <a:lnTo>
                      <a:pt x="745" y="11464"/>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 name="Google Shape;213;p7"/>
              <p:cNvSpPr/>
              <p:nvPr/>
            </p:nvSpPr>
            <p:spPr>
              <a:xfrm>
                <a:off x="2265150" y="2795700"/>
                <a:ext cx="1434044" cy="206225"/>
              </a:xfrm>
              <a:custGeom>
                <a:avLst/>
                <a:gdLst/>
                <a:ahLst/>
                <a:cxnLst/>
                <a:rect l="l" t="t" r="r" b="b"/>
                <a:pathLst>
                  <a:path w="78902" h="8249" extrusionOk="0">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 name="Google Shape;214;p7"/>
              <p:cNvSpPr/>
              <p:nvPr/>
            </p:nvSpPr>
            <p:spPr>
              <a:xfrm>
                <a:off x="4164300" y="1513925"/>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7"/>
              <p:cNvSpPr/>
              <p:nvPr/>
            </p:nvSpPr>
            <p:spPr>
              <a:xfrm>
                <a:off x="3903775" y="1095600"/>
                <a:ext cx="80425" cy="61800"/>
              </a:xfrm>
              <a:custGeom>
                <a:avLst/>
                <a:gdLst/>
                <a:ahLst/>
                <a:cxnLst/>
                <a:rect l="l" t="t" r="r" b="b"/>
                <a:pathLst>
                  <a:path w="3217" h="2472" extrusionOk="0">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 name="Google Shape;216;p7"/>
              <p:cNvSpPr/>
              <p:nvPr/>
            </p:nvSpPr>
            <p:spPr>
              <a:xfrm>
                <a:off x="2526725" y="1542225"/>
                <a:ext cx="80425" cy="61800"/>
              </a:xfrm>
              <a:custGeom>
                <a:avLst/>
                <a:gdLst/>
                <a:ahLst/>
                <a:cxnLst/>
                <a:rect l="l" t="t" r="r" b="b"/>
                <a:pathLst>
                  <a:path w="3217" h="2472" extrusionOk="0">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 name="Google Shape;217;p7"/>
              <p:cNvSpPr/>
              <p:nvPr/>
            </p:nvSpPr>
            <p:spPr>
              <a:xfrm>
                <a:off x="2226996" y="2771836"/>
                <a:ext cx="80425" cy="62550"/>
              </a:xfrm>
              <a:custGeom>
                <a:avLst/>
                <a:gdLst/>
                <a:ahLst/>
                <a:cxnLst/>
                <a:rect l="l" t="t" r="r" b="b"/>
                <a:pathLst>
                  <a:path w="3217" h="2502" extrusionOk="0">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 name="Google Shape;218;p7"/>
              <p:cNvSpPr/>
              <p:nvPr/>
            </p:nvSpPr>
            <p:spPr>
              <a:xfrm>
                <a:off x="2757698" y="3840025"/>
                <a:ext cx="80425" cy="62550"/>
              </a:xfrm>
              <a:custGeom>
                <a:avLst/>
                <a:gdLst/>
                <a:ahLst/>
                <a:cxnLst/>
                <a:rect l="l" t="t" r="r" b="b"/>
                <a:pathLst>
                  <a:path w="3217"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 name="Google Shape;219;p7"/>
              <p:cNvSpPr/>
              <p:nvPr/>
            </p:nvSpPr>
            <p:spPr>
              <a:xfrm>
                <a:off x="3716561" y="4639906"/>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 name="Google Shape;220;p7"/>
              <p:cNvSpPr/>
              <p:nvPr/>
            </p:nvSpPr>
            <p:spPr>
              <a:xfrm>
                <a:off x="3716579" y="3947448"/>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 name="Google Shape;221;p7"/>
              <p:cNvSpPr/>
              <p:nvPr/>
            </p:nvSpPr>
            <p:spPr>
              <a:xfrm>
                <a:off x="4034025" y="4848625"/>
                <a:ext cx="80425" cy="61800"/>
              </a:xfrm>
              <a:custGeom>
                <a:avLst/>
                <a:gdLst/>
                <a:ahLst/>
                <a:cxnLst/>
                <a:rect l="l" t="t" r="r" b="b"/>
                <a:pathLst>
                  <a:path w="3217" h="2472" extrusionOk="0">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7"/>
              <p:cNvSpPr/>
              <p:nvPr/>
            </p:nvSpPr>
            <p:spPr>
              <a:xfrm>
                <a:off x="5371216" y="4691404"/>
                <a:ext cx="79675" cy="61800"/>
              </a:xfrm>
              <a:custGeom>
                <a:avLst/>
                <a:gdLst/>
                <a:ahLst/>
                <a:cxnLst/>
                <a:rect l="l" t="t" r="r" b="b"/>
                <a:pathLst>
                  <a:path w="3187" h="2472" extrusionOk="0">
                    <a:moveTo>
                      <a:pt x="1609" y="2472"/>
                    </a:moveTo>
                    <a:cubicBezTo>
                      <a:pt x="3187" y="2472"/>
                      <a:pt x="318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 name="Google Shape;223;p7"/>
              <p:cNvSpPr/>
              <p:nvPr/>
            </p:nvSpPr>
            <p:spPr>
              <a:xfrm>
                <a:off x="4982761" y="3778219"/>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 name="Google Shape;224;p7"/>
              <p:cNvSpPr/>
              <p:nvPr/>
            </p:nvSpPr>
            <p:spPr>
              <a:xfrm>
                <a:off x="5580126" y="3151513"/>
                <a:ext cx="79675" cy="61800"/>
              </a:xfrm>
              <a:custGeom>
                <a:avLst/>
                <a:gdLst/>
                <a:ahLst/>
                <a:cxnLst/>
                <a:rect l="l" t="t" r="r" b="b"/>
                <a:pathLst>
                  <a:path w="3187" h="2472" extrusionOk="0">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 name="Google Shape;225;p7"/>
              <p:cNvSpPr/>
              <p:nvPr/>
            </p:nvSpPr>
            <p:spPr>
              <a:xfrm>
                <a:off x="2566175" y="3254975"/>
                <a:ext cx="1191725" cy="18625"/>
              </a:xfrm>
              <a:custGeom>
                <a:avLst/>
                <a:gdLst/>
                <a:ahLst/>
                <a:cxnLst/>
                <a:rect l="l" t="t" r="r" b="b"/>
                <a:pathLst>
                  <a:path w="47669" h="745" extrusionOk="0">
                    <a:moveTo>
                      <a:pt x="1" y="745"/>
                    </a:moveTo>
                    <a:lnTo>
                      <a:pt x="47669" y="745"/>
                    </a:lnTo>
                    <a:lnTo>
                      <a:pt x="47669"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 name="Google Shape;226;p7"/>
              <p:cNvSpPr/>
              <p:nvPr/>
            </p:nvSpPr>
            <p:spPr>
              <a:xfrm>
                <a:off x="4648125" y="3542300"/>
                <a:ext cx="357300" cy="18625"/>
              </a:xfrm>
              <a:custGeom>
                <a:avLst/>
                <a:gdLst/>
                <a:ahLst/>
                <a:cxnLst/>
                <a:rect l="l" t="t" r="r" b="b"/>
                <a:pathLst>
                  <a:path w="14292" h="745" extrusionOk="0">
                    <a:moveTo>
                      <a:pt x="1" y="745"/>
                    </a:moveTo>
                    <a:lnTo>
                      <a:pt x="14292" y="745"/>
                    </a:lnTo>
                    <a:lnTo>
                      <a:pt x="14292"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 name="Google Shape;227;p7"/>
              <p:cNvSpPr/>
              <p:nvPr/>
            </p:nvSpPr>
            <p:spPr>
              <a:xfrm>
                <a:off x="4523081" y="1163343"/>
                <a:ext cx="223325" cy="1632344"/>
              </a:xfrm>
              <a:custGeom>
                <a:avLst/>
                <a:gdLst/>
                <a:ahLst/>
                <a:cxnLst/>
                <a:rect l="l" t="t" r="r" b="b"/>
                <a:pathLst>
                  <a:path w="8933" h="68868" extrusionOk="0">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 name="Google Shape;228;p7"/>
              <p:cNvSpPr/>
              <p:nvPr/>
            </p:nvSpPr>
            <p:spPr>
              <a:xfrm>
                <a:off x="3066375" y="3542300"/>
                <a:ext cx="279175" cy="18625"/>
              </a:xfrm>
              <a:custGeom>
                <a:avLst/>
                <a:gdLst/>
                <a:ahLst/>
                <a:cxnLst/>
                <a:rect l="l" t="t" r="r" b="b"/>
                <a:pathLst>
                  <a:path w="11167" h="745" extrusionOk="0">
                    <a:moveTo>
                      <a:pt x="1" y="745"/>
                    </a:moveTo>
                    <a:lnTo>
                      <a:pt x="11166" y="745"/>
                    </a:lnTo>
                    <a:lnTo>
                      <a:pt x="1116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 name="Google Shape;229;p7"/>
              <p:cNvSpPr/>
              <p:nvPr/>
            </p:nvSpPr>
            <p:spPr>
              <a:xfrm>
                <a:off x="3583700" y="1575725"/>
                <a:ext cx="18650" cy="614850"/>
              </a:xfrm>
              <a:custGeom>
                <a:avLst/>
                <a:gdLst/>
                <a:ahLst/>
                <a:cxnLst/>
                <a:rect l="l" t="t" r="r" b="b"/>
                <a:pathLst>
                  <a:path w="746" h="24594" extrusionOk="0">
                    <a:moveTo>
                      <a:pt x="1" y="24593"/>
                    </a:moveTo>
                    <a:lnTo>
                      <a:pt x="745" y="24593"/>
                    </a:lnTo>
                    <a:lnTo>
                      <a:pt x="745"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 name="Google Shape;230;p7"/>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 name="Google Shape;231;p7"/>
              <p:cNvSpPr/>
              <p:nvPr/>
            </p:nvSpPr>
            <p:spPr>
              <a:xfrm>
                <a:off x="5064950" y="1507225"/>
                <a:ext cx="18650" cy="375925"/>
              </a:xfrm>
              <a:custGeom>
                <a:avLst/>
                <a:gdLst/>
                <a:ahLst/>
                <a:cxnLst/>
                <a:rect l="l" t="t" r="r" b="b"/>
                <a:pathLst>
                  <a:path w="746" h="15037" extrusionOk="0">
                    <a:moveTo>
                      <a:pt x="1" y="15037"/>
                    </a:moveTo>
                    <a:lnTo>
                      <a:pt x="745" y="15037"/>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7"/>
              <p:cNvSpPr/>
              <p:nvPr/>
            </p:nvSpPr>
            <p:spPr>
              <a:xfrm>
                <a:off x="4695025" y="1132825"/>
                <a:ext cx="79675" cy="61800"/>
              </a:xfrm>
              <a:custGeom>
                <a:avLst/>
                <a:gdLst/>
                <a:ahLst/>
                <a:cxnLst/>
                <a:rect l="l" t="t" r="r" b="b"/>
                <a:pathLst>
                  <a:path w="3187" h="2472" extrusionOk="0">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 name="Google Shape;233;p7"/>
              <p:cNvSpPr/>
              <p:nvPr/>
            </p:nvSpPr>
            <p:spPr>
              <a:xfrm>
                <a:off x="5034064" y="1879391"/>
                <a:ext cx="80425" cy="61800"/>
              </a:xfrm>
              <a:custGeom>
                <a:avLst/>
                <a:gdLst/>
                <a:ahLst/>
                <a:cxnLst/>
                <a:rect l="l" t="t" r="r" b="b"/>
                <a:pathLst>
                  <a:path w="3217" h="2472" extrusionOk="0">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 name="Google Shape;234;p7"/>
              <p:cNvSpPr/>
              <p:nvPr/>
            </p:nvSpPr>
            <p:spPr>
              <a:xfrm>
                <a:off x="5034072" y="1452088"/>
                <a:ext cx="80425" cy="61825"/>
              </a:xfrm>
              <a:custGeom>
                <a:avLst/>
                <a:gdLst/>
                <a:ahLst/>
                <a:cxnLst/>
                <a:rect l="l" t="t" r="r" b="b"/>
                <a:pathLst>
                  <a:path w="3217" h="2473" extrusionOk="0">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7"/>
              <p:cNvSpPr/>
              <p:nvPr/>
            </p:nvSpPr>
            <p:spPr>
              <a:xfrm>
                <a:off x="4982761" y="3520713"/>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 name="Google Shape;236;p7"/>
              <p:cNvSpPr/>
              <p:nvPr/>
            </p:nvSpPr>
            <p:spPr>
              <a:xfrm>
                <a:off x="4614625" y="3520700"/>
                <a:ext cx="79675" cy="62550"/>
              </a:xfrm>
              <a:custGeom>
                <a:avLst/>
                <a:gdLst/>
                <a:ahLst/>
                <a:cxnLst/>
                <a:rect l="l" t="t" r="r" b="b"/>
                <a:pathLst>
                  <a:path w="3187" h="2502" extrusionOk="0">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 name="Google Shape;237;p7"/>
              <p:cNvSpPr/>
              <p:nvPr/>
            </p:nvSpPr>
            <p:spPr>
              <a:xfrm>
                <a:off x="3330849" y="3520342"/>
                <a:ext cx="79675" cy="62550"/>
              </a:xfrm>
              <a:custGeom>
                <a:avLst/>
                <a:gdLst/>
                <a:ahLst/>
                <a:cxnLst/>
                <a:rect l="l" t="t" r="r" b="b"/>
                <a:pathLst>
                  <a:path w="3187" h="2502" extrusionOk="0">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 name="Google Shape;238;p7"/>
              <p:cNvSpPr/>
              <p:nvPr/>
            </p:nvSpPr>
            <p:spPr>
              <a:xfrm>
                <a:off x="3004169" y="3526648"/>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7"/>
              <p:cNvSpPr/>
              <p:nvPr/>
            </p:nvSpPr>
            <p:spPr>
              <a:xfrm>
                <a:off x="2530450" y="3238600"/>
                <a:ext cx="79675" cy="61800"/>
              </a:xfrm>
              <a:custGeom>
                <a:avLst/>
                <a:gdLst/>
                <a:ahLst/>
                <a:cxnLst/>
                <a:rect l="l" t="t" r="r" b="b"/>
                <a:pathLst>
                  <a:path w="3187" h="2472" extrusionOk="0">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7"/>
              <p:cNvSpPr/>
              <p:nvPr/>
            </p:nvSpPr>
            <p:spPr>
              <a:xfrm>
                <a:off x="3552074" y="2254195"/>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 name="Google Shape;241;p7"/>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 name="Google Shape;242;p7"/>
              <p:cNvSpPr/>
              <p:nvPr/>
            </p:nvSpPr>
            <p:spPr>
              <a:xfrm>
                <a:off x="3555425" y="1542225"/>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 name="Google Shape;243;p7"/>
              <p:cNvSpPr/>
              <p:nvPr/>
            </p:nvSpPr>
            <p:spPr>
              <a:xfrm>
                <a:off x="3551700" y="2185498"/>
                <a:ext cx="80425" cy="61800"/>
              </a:xfrm>
              <a:custGeom>
                <a:avLst/>
                <a:gdLst/>
                <a:ahLst/>
                <a:cxnLst/>
                <a:rect l="l" t="t" r="r" b="b"/>
                <a:pathLst>
                  <a:path w="3217" h="2472" extrusionOk="0">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4" name="Google Shape;244;p7"/>
            <p:cNvGrpSpPr/>
            <p:nvPr/>
          </p:nvGrpSpPr>
          <p:grpSpPr>
            <a:xfrm>
              <a:off x="5410000" y="3637511"/>
              <a:ext cx="1017675" cy="63064"/>
              <a:chOff x="2617250" y="2254786"/>
              <a:chExt cx="1017675" cy="63064"/>
            </a:xfrm>
          </p:grpSpPr>
          <p:sp>
            <p:nvSpPr>
              <p:cNvPr id="245" name="Google Shape;245;p7"/>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 name="Google Shape;246;p7"/>
              <p:cNvSpPr/>
              <p:nvPr/>
            </p:nvSpPr>
            <p:spPr>
              <a:xfrm>
                <a:off x="3555250" y="2254786"/>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 name="Google Shape;247;p7"/>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18753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Main point">
  <p:cSld name="Main point">
    <p:spTree>
      <p:nvGrpSpPr>
        <p:cNvPr id="1" name="Shape 248"/>
        <p:cNvGrpSpPr/>
        <p:nvPr/>
      </p:nvGrpSpPr>
      <p:grpSpPr>
        <a:xfrm>
          <a:off x="0" y="0"/>
          <a:ext cx="0" cy="0"/>
          <a:chOff x="0" y="0"/>
          <a:chExt cx="0" cy="0"/>
        </a:xfrm>
      </p:grpSpPr>
      <p:sp>
        <p:nvSpPr>
          <p:cNvPr id="249" name="Google Shape;249;p8"/>
          <p:cNvSpPr txBox="1">
            <a:spLocks noGrp="1"/>
          </p:cNvSpPr>
          <p:nvPr>
            <p:ph type="title"/>
          </p:nvPr>
        </p:nvSpPr>
        <p:spPr>
          <a:xfrm>
            <a:off x="950967" y="719333"/>
            <a:ext cx="8193200" cy="53352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a:t>Click to edit Master title style</a:t>
            </a:r>
            <a:endParaRPr/>
          </a:p>
        </p:txBody>
      </p:sp>
    </p:spTree>
    <p:extLst>
      <p:ext uri="{BB962C8B-B14F-4D97-AF65-F5344CB8AC3E}">
        <p14:creationId xmlns:p14="http://schemas.microsoft.com/office/powerpoint/2010/main" val="3826023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Section title and description">
  <p:cSld name="Section title and description">
    <p:spTree>
      <p:nvGrpSpPr>
        <p:cNvPr id="1" name="Shape 250"/>
        <p:cNvGrpSpPr/>
        <p:nvPr/>
      </p:nvGrpSpPr>
      <p:grpSpPr>
        <a:xfrm>
          <a:off x="0" y="0"/>
          <a:ext cx="0" cy="0"/>
          <a:chOff x="0" y="0"/>
          <a:chExt cx="0" cy="0"/>
        </a:xfrm>
      </p:grpSpPr>
      <p:sp>
        <p:nvSpPr>
          <p:cNvPr id="251" name="Google Shape;251;p9"/>
          <p:cNvSpPr txBox="1">
            <a:spLocks noGrp="1"/>
          </p:cNvSpPr>
          <p:nvPr>
            <p:ph type="title"/>
          </p:nvPr>
        </p:nvSpPr>
        <p:spPr>
          <a:xfrm>
            <a:off x="950967" y="1912667"/>
            <a:ext cx="5393600" cy="12692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solidFill>
                  <a:schemeClr val="lt1"/>
                </a:solidFill>
              </a:defRPr>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r>
              <a:rPr lang="en-US"/>
              <a:t>Click to edit Master title style</a:t>
            </a:r>
            <a:endParaRPr/>
          </a:p>
        </p:txBody>
      </p:sp>
      <p:sp>
        <p:nvSpPr>
          <p:cNvPr id="252" name="Google Shape;252;p9"/>
          <p:cNvSpPr txBox="1">
            <a:spLocks noGrp="1"/>
          </p:cNvSpPr>
          <p:nvPr>
            <p:ph type="subTitle" idx="1"/>
          </p:nvPr>
        </p:nvSpPr>
        <p:spPr>
          <a:xfrm>
            <a:off x="950967" y="3298500"/>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33">
                <a:solidFill>
                  <a:schemeClr val="lt1"/>
                </a:solidFill>
              </a:defRPr>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r>
              <a:rPr lang="en-US"/>
              <a:t>Click to edit Master subtitle style</a:t>
            </a:r>
            <a:endParaRPr/>
          </a:p>
        </p:txBody>
      </p:sp>
      <p:pic>
        <p:nvPicPr>
          <p:cNvPr id="253" name="Google Shape;253;p9"/>
          <p:cNvPicPr preferRelativeResize="0"/>
          <p:nvPr/>
        </p:nvPicPr>
        <p:blipFill>
          <a:blip r:embed="rId2">
            <a:alphaModFix amt="30000"/>
          </a:blip>
          <a:stretch>
            <a:fillRect/>
          </a:stretch>
        </p:blipFill>
        <p:spPr>
          <a:xfrm>
            <a:off x="-1420399" y="-564766"/>
            <a:ext cx="12192004" cy="8274828"/>
          </a:xfrm>
          <a:prstGeom prst="rect">
            <a:avLst/>
          </a:prstGeom>
          <a:noFill/>
          <a:ln>
            <a:noFill/>
          </a:ln>
        </p:spPr>
      </p:pic>
      <p:grpSp>
        <p:nvGrpSpPr>
          <p:cNvPr id="254" name="Google Shape;254;p9"/>
          <p:cNvGrpSpPr/>
          <p:nvPr/>
        </p:nvGrpSpPr>
        <p:grpSpPr>
          <a:xfrm flipH="1">
            <a:off x="6525710" y="-564761"/>
            <a:ext cx="6886525" cy="7987501"/>
            <a:chOff x="5082600" y="539500"/>
            <a:chExt cx="3437076" cy="3986575"/>
          </a:xfrm>
        </p:grpSpPr>
        <p:grpSp>
          <p:nvGrpSpPr>
            <p:cNvPr id="255" name="Google Shape;255;p9"/>
            <p:cNvGrpSpPr/>
            <p:nvPr/>
          </p:nvGrpSpPr>
          <p:grpSpPr>
            <a:xfrm>
              <a:off x="5082600" y="539500"/>
              <a:ext cx="3437076" cy="3971150"/>
              <a:chOff x="5082600" y="539500"/>
              <a:chExt cx="3437076" cy="3971150"/>
            </a:xfrm>
          </p:grpSpPr>
          <p:grpSp>
            <p:nvGrpSpPr>
              <p:cNvPr id="256" name="Google Shape;256;p9"/>
              <p:cNvGrpSpPr/>
              <p:nvPr/>
            </p:nvGrpSpPr>
            <p:grpSpPr>
              <a:xfrm>
                <a:off x="5082600" y="539500"/>
                <a:ext cx="3437076" cy="3971150"/>
                <a:chOff x="2222725" y="1095600"/>
                <a:chExt cx="3437076" cy="3971150"/>
              </a:xfrm>
            </p:grpSpPr>
            <p:sp>
              <p:nvSpPr>
                <p:cNvPr id="257" name="Google Shape;257;p9"/>
                <p:cNvSpPr/>
                <p:nvPr/>
              </p:nvSpPr>
              <p:spPr>
                <a:xfrm>
                  <a:off x="4092850" y="2165975"/>
                  <a:ext cx="1491700" cy="782350"/>
                </a:xfrm>
                <a:custGeom>
                  <a:avLst/>
                  <a:gdLst/>
                  <a:ahLst/>
                  <a:cxnLst/>
                  <a:rect l="l" t="t" r="r" b="b"/>
                  <a:pathLst>
                    <a:path w="59668" h="31294" extrusionOk="0">
                      <a:moveTo>
                        <a:pt x="39212" y="31293"/>
                      </a:moveTo>
                      <a:lnTo>
                        <a:pt x="0" y="31293"/>
                      </a:lnTo>
                      <a:lnTo>
                        <a:pt x="0" y="30549"/>
                      </a:lnTo>
                      <a:lnTo>
                        <a:pt x="38468" y="30549"/>
                      </a:lnTo>
                      <a:lnTo>
                        <a:pt x="38468" y="1"/>
                      </a:lnTo>
                      <a:lnTo>
                        <a:pt x="59667" y="1"/>
                      </a:lnTo>
                      <a:lnTo>
                        <a:pt x="59667" y="745"/>
                      </a:lnTo>
                      <a:lnTo>
                        <a:pt x="39212" y="745"/>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 name="Google Shape;258;p9"/>
                <p:cNvSpPr/>
                <p:nvPr/>
              </p:nvSpPr>
              <p:spPr>
                <a:xfrm>
                  <a:off x="5573740" y="2144262"/>
                  <a:ext cx="79675" cy="61800"/>
                </a:xfrm>
                <a:custGeom>
                  <a:avLst/>
                  <a:gdLst/>
                  <a:ahLst/>
                  <a:cxnLst/>
                  <a:rect l="l" t="t" r="r" b="b"/>
                  <a:pathLst>
                    <a:path w="3187" h="2472" extrusionOk="0">
                      <a:moveTo>
                        <a:pt x="1579" y="2472"/>
                      </a:moveTo>
                      <a:cubicBezTo>
                        <a:pt x="3186" y="2472"/>
                        <a:pt x="3186" y="1"/>
                        <a:pt x="1579" y="1"/>
                      </a:cubicBezTo>
                      <a:lnTo>
                        <a:pt x="1579" y="1"/>
                      </a:lnTo>
                      <a:cubicBezTo>
                        <a:pt x="1" y="1"/>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 name="Google Shape;259;p9"/>
                <p:cNvSpPr/>
                <p:nvPr/>
              </p:nvSpPr>
              <p:spPr>
                <a:xfrm>
                  <a:off x="4555825" y="3173100"/>
                  <a:ext cx="1036900" cy="18625"/>
                </a:xfrm>
                <a:custGeom>
                  <a:avLst/>
                  <a:gdLst/>
                  <a:ahLst/>
                  <a:cxnLst/>
                  <a:rect l="l" t="t" r="r" b="b"/>
                  <a:pathLst>
                    <a:path w="41476" h="745" extrusionOk="0">
                      <a:moveTo>
                        <a:pt x="1" y="745"/>
                      </a:moveTo>
                      <a:lnTo>
                        <a:pt x="41476" y="745"/>
                      </a:lnTo>
                      <a:lnTo>
                        <a:pt x="4147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 name="Google Shape;260;p9"/>
                <p:cNvSpPr/>
                <p:nvPr/>
              </p:nvSpPr>
              <p:spPr>
                <a:xfrm>
                  <a:off x="2566175" y="1566775"/>
                  <a:ext cx="1329425" cy="1247575"/>
                </a:xfrm>
                <a:custGeom>
                  <a:avLst/>
                  <a:gdLst/>
                  <a:ahLst/>
                  <a:cxnLst/>
                  <a:rect l="l" t="t" r="r" b="b"/>
                  <a:pathLst>
                    <a:path w="53177" h="49903" extrusionOk="0">
                      <a:moveTo>
                        <a:pt x="1" y="1"/>
                      </a:moveTo>
                      <a:lnTo>
                        <a:pt x="1" y="745"/>
                      </a:lnTo>
                      <a:lnTo>
                        <a:pt x="29388" y="745"/>
                      </a:lnTo>
                      <a:lnTo>
                        <a:pt x="29388" y="49902"/>
                      </a:lnTo>
                      <a:lnTo>
                        <a:pt x="53177" y="49902"/>
                      </a:lnTo>
                      <a:lnTo>
                        <a:pt x="53177" y="49158"/>
                      </a:lnTo>
                      <a:lnTo>
                        <a:pt x="30132" y="49158"/>
                      </a:lnTo>
                      <a:lnTo>
                        <a:pt x="30132"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 name="Google Shape;261;p9"/>
                <p:cNvSpPr/>
                <p:nvPr/>
              </p:nvSpPr>
              <p:spPr>
                <a:xfrm>
                  <a:off x="4065300" y="3514000"/>
                  <a:ext cx="18625" cy="1367400"/>
                </a:xfrm>
                <a:custGeom>
                  <a:avLst/>
                  <a:gdLst/>
                  <a:ahLst/>
                  <a:cxnLst/>
                  <a:rect l="l" t="t" r="r" b="b"/>
                  <a:pathLst>
                    <a:path w="745" h="54696" extrusionOk="0">
                      <a:moveTo>
                        <a:pt x="0" y="54696"/>
                      </a:moveTo>
                      <a:lnTo>
                        <a:pt x="745" y="54696"/>
                      </a:lnTo>
                      <a:lnTo>
                        <a:pt x="745"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 name="Google Shape;262;p9"/>
                <p:cNvSpPr/>
                <p:nvPr/>
              </p:nvSpPr>
              <p:spPr>
                <a:xfrm>
                  <a:off x="3898575" y="3514000"/>
                  <a:ext cx="18625" cy="1552750"/>
                </a:xfrm>
                <a:custGeom>
                  <a:avLst/>
                  <a:gdLst/>
                  <a:ahLst/>
                  <a:cxnLst/>
                  <a:rect l="l" t="t" r="r" b="b"/>
                  <a:pathLst>
                    <a:path w="745" h="62110" extrusionOk="0">
                      <a:moveTo>
                        <a:pt x="0" y="62109"/>
                      </a:moveTo>
                      <a:lnTo>
                        <a:pt x="744" y="62109"/>
                      </a:lnTo>
                      <a:lnTo>
                        <a:pt x="744" y="1"/>
                      </a:lnTo>
                      <a:lnTo>
                        <a:pt x="0"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 name="Google Shape;263;p9"/>
                <p:cNvSpPr/>
                <p:nvPr/>
              </p:nvSpPr>
              <p:spPr>
                <a:xfrm>
                  <a:off x="4202250" y="3313025"/>
                  <a:ext cx="1217800" cy="1383025"/>
                </a:xfrm>
                <a:custGeom>
                  <a:avLst/>
                  <a:gdLst/>
                  <a:ahLst/>
                  <a:cxnLst/>
                  <a:rect l="l" t="t" r="r" b="b"/>
                  <a:pathLst>
                    <a:path w="48712" h="55321" extrusionOk="0">
                      <a:moveTo>
                        <a:pt x="1" y="1"/>
                      </a:moveTo>
                      <a:lnTo>
                        <a:pt x="1" y="37457"/>
                      </a:lnTo>
                      <a:lnTo>
                        <a:pt x="47967" y="37457"/>
                      </a:lnTo>
                      <a:lnTo>
                        <a:pt x="47967" y="55321"/>
                      </a:lnTo>
                      <a:lnTo>
                        <a:pt x="48711" y="55321"/>
                      </a:lnTo>
                      <a:lnTo>
                        <a:pt x="48711" y="36712"/>
                      </a:lnTo>
                      <a:lnTo>
                        <a:pt x="745" y="36712"/>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 name="Google Shape;264;p9"/>
                <p:cNvSpPr/>
                <p:nvPr/>
              </p:nvSpPr>
              <p:spPr>
                <a:xfrm>
                  <a:off x="2822225" y="3313025"/>
                  <a:ext cx="943875" cy="564250"/>
                </a:xfrm>
                <a:custGeom>
                  <a:avLst/>
                  <a:gdLst/>
                  <a:ahLst/>
                  <a:cxnLst/>
                  <a:rect l="l" t="t" r="r" b="b"/>
                  <a:pathLst>
                    <a:path w="37755" h="22570" extrusionOk="0">
                      <a:moveTo>
                        <a:pt x="37010" y="1"/>
                      </a:moveTo>
                      <a:lnTo>
                        <a:pt x="37010" y="21825"/>
                      </a:lnTo>
                      <a:lnTo>
                        <a:pt x="1" y="21825"/>
                      </a:lnTo>
                      <a:lnTo>
                        <a:pt x="1" y="22570"/>
                      </a:lnTo>
                      <a:lnTo>
                        <a:pt x="37754" y="22570"/>
                      </a:lnTo>
                      <a:lnTo>
                        <a:pt x="37754"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 name="Google Shape;265;p9"/>
                <p:cNvSpPr/>
                <p:nvPr/>
              </p:nvSpPr>
              <p:spPr>
                <a:xfrm>
                  <a:off x="3932800" y="1126125"/>
                  <a:ext cx="282875" cy="1506600"/>
                </a:xfrm>
                <a:custGeom>
                  <a:avLst/>
                  <a:gdLst/>
                  <a:ahLst/>
                  <a:cxnLst/>
                  <a:rect l="l" t="t" r="r" b="b"/>
                  <a:pathLst>
                    <a:path w="11315" h="60264" extrusionOk="0">
                      <a:moveTo>
                        <a:pt x="1" y="0"/>
                      </a:moveTo>
                      <a:lnTo>
                        <a:pt x="1" y="60263"/>
                      </a:lnTo>
                      <a:lnTo>
                        <a:pt x="11315" y="60263"/>
                      </a:lnTo>
                      <a:lnTo>
                        <a:pt x="11315" y="16734"/>
                      </a:lnTo>
                      <a:lnTo>
                        <a:pt x="10570" y="16734"/>
                      </a:lnTo>
                      <a:lnTo>
                        <a:pt x="10570" y="59519"/>
                      </a:lnTo>
                      <a:lnTo>
                        <a:pt x="745" y="59519"/>
                      </a:lnTo>
                      <a:lnTo>
                        <a:pt x="745"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 name="Google Shape;266;p9"/>
                <p:cNvSpPr/>
                <p:nvPr/>
              </p:nvSpPr>
              <p:spPr>
                <a:xfrm>
                  <a:off x="3747450" y="4004525"/>
                  <a:ext cx="18650" cy="640925"/>
                </a:xfrm>
                <a:custGeom>
                  <a:avLst/>
                  <a:gdLst/>
                  <a:ahLst/>
                  <a:cxnLst/>
                  <a:rect l="l" t="t" r="r" b="b"/>
                  <a:pathLst>
                    <a:path w="746" h="25637" extrusionOk="0">
                      <a:moveTo>
                        <a:pt x="1" y="25636"/>
                      </a:moveTo>
                      <a:lnTo>
                        <a:pt x="745" y="25636"/>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 name="Google Shape;267;p9"/>
                <p:cNvSpPr/>
                <p:nvPr/>
              </p:nvSpPr>
              <p:spPr>
                <a:xfrm>
                  <a:off x="4359325" y="3514000"/>
                  <a:ext cx="646100" cy="305225"/>
                </a:xfrm>
                <a:custGeom>
                  <a:avLst/>
                  <a:gdLst/>
                  <a:ahLst/>
                  <a:cxnLst/>
                  <a:rect l="l" t="t" r="r" b="b"/>
                  <a:pathLst>
                    <a:path w="25844" h="12209" extrusionOk="0">
                      <a:moveTo>
                        <a:pt x="0" y="1"/>
                      </a:moveTo>
                      <a:lnTo>
                        <a:pt x="0" y="12208"/>
                      </a:lnTo>
                      <a:lnTo>
                        <a:pt x="25844" y="12208"/>
                      </a:lnTo>
                      <a:lnTo>
                        <a:pt x="25844" y="11464"/>
                      </a:lnTo>
                      <a:lnTo>
                        <a:pt x="745" y="11464"/>
                      </a:lnTo>
                      <a:lnTo>
                        <a:pt x="74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 name="Google Shape;268;p9"/>
                <p:cNvSpPr/>
                <p:nvPr/>
              </p:nvSpPr>
              <p:spPr>
                <a:xfrm>
                  <a:off x="2265150" y="2795700"/>
                  <a:ext cx="1434044" cy="206225"/>
                </a:xfrm>
                <a:custGeom>
                  <a:avLst/>
                  <a:gdLst/>
                  <a:ahLst/>
                  <a:cxnLst/>
                  <a:rect l="l" t="t" r="r" b="b"/>
                  <a:pathLst>
                    <a:path w="78902" h="8249" extrusionOk="0">
                      <a:moveTo>
                        <a:pt x="1" y="1"/>
                      </a:moveTo>
                      <a:lnTo>
                        <a:pt x="1" y="745"/>
                      </a:lnTo>
                      <a:lnTo>
                        <a:pt x="43471" y="745"/>
                      </a:lnTo>
                      <a:lnTo>
                        <a:pt x="43471" y="8248"/>
                      </a:lnTo>
                      <a:lnTo>
                        <a:pt x="78902" y="8248"/>
                      </a:lnTo>
                      <a:lnTo>
                        <a:pt x="78902" y="7504"/>
                      </a:lnTo>
                      <a:lnTo>
                        <a:pt x="44215" y="7504"/>
                      </a:lnTo>
                      <a:lnTo>
                        <a:pt x="44215"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 name="Google Shape;269;p9"/>
                <p:cNvSpPr/>
                <p:nvPr/>
              </p:nvSpPr>
              <p:spPr>
                <a:xfrm>
                  <a:off x="4164300" y="1513925"/>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 name="Google Shape;270;p9"/>
                <p:cNvSpPr/>
                <p:nvPr/>
              </p:nvSpPr>
              <p:spPr>
                <a:xfrm>
                  <a:off x="3903775" y="1095600"/>
                  <a:ext cx="80425" cy="61800"/>
                </a:xfrm>
                <a:custGeom>
                  <a:avLst/>
                  <a:gdLst/>
                  <a:ahLst/>
                  <a:cxnLst/>
                  <a:rect l="l" t="t" r="r" b="b"/>
                  <a:pathLst>
                    <a:path w="3217" h="2472" extrusionOk="0">
                      <a:moveTo>
                        <a:pt x="1608" y="2472"/>
                      </a:moveTo>
                      <a:cubicBezTo>
                        <a:pt x="3216" y="2472"/>
                        <a:pt x="3216" y="1"/>
                        <a:pt x="1608" y="1"/>
                      </a:cubicBezTo>
                      <a:lnTo>
                        <a:pt x="1608" y="1"/>
                      </a:lnTo>
                      <a:cubicBezTo>
                        <a:pt x="1" y="1"/>
                        <a:pt x="1"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 name="Google Shape;271;p9"/>
                <p:cNvSpPr/>
                <p:nvPr/>
              </p:nvSpPr>
              <p:spPr>
                <a:xfrm>
                  <a:off x="2526725" y="1542225"/>
                  <a:ext cx="80425" cy="61800"/>
                </a:xfrm>
                <a:custGeom>
                  <a:avLst/>
                  <a:gdLst/>
                  <a:ahLst/>
                  <a:cxnLst/>
                  <a:rect l="l" t="t" r="r" b="b"/>
                  <a:pathLst>
                    <a:path w="3217" h="2472" extrusionOk="0">
                      <a:moveTo>
                        <a:pt x="1608" y="2471"/>
                      </a:moveTo>
                      <a:cubicBezTo>
                        <a:pt x="3216" y="2471"/>
                        <a:pt x="3216" y="0"/>
                        <a:pt x="1608" y="0"/>
                      </a:cubicBezTo>
                      <a:lnTo>
                        <a:pt x="1608" y="0"/>
                      </a:lnTo>
                      <a:cubicBezTo>
                        <a:pt x="1" y="0"/>
                        <a:pt x="1"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 name="Google Shape;272;p9"/>
                <p:cNvSpPr/>
                <p:nvPr/>
              </p:nvSpPr>
              <p:spPr>
                <a:xfrm>
                  <a:off x="2222725" y="2779325"/>
                  <a:ext cx="80425" cy="62550"/>
                </a:xfrm>
                <a:custGeom>
                  <a:avLst/>
                  <a:gdLst/>
                  <a:ahLst/>
                  <a:cxnLst/>
                  <a:rect l="l" t="t" r="r" b="b"/>
                  <a:pathLst>
                    <a:path w="3217" h="2502" extrusionOk="0">
                      <a:moveTo>
                        <a:pt x="1609" y="2502"/>
                      </a:moveTo>
                      <a:cubicBezTo>
                        <a:pt x="3217" y="2502"/>
                        <a:pt x="3217" y="1"/>
                        <a:pt x="1609" y="1"/>
                      </a:cubicBezTo>
                      <a:lnTo>
                        <a:pt x="1609" y="1"/>
                      </a:lnTo>
                      <a:cubicBezTo>
                        <a:pt x="1" y="1"/>
                        <a:pt x="1" y="2502"/>
                        <a:pt x="160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 name="Google Shape;273;p9"/>
                <p:cNvSpPr/>
                <p:nvPr/>
              </p:nvSpPr>
              <p:spPr>
                <a:xfrm>
                  <a:off x="2757698" y="3840025"/>
                  <a:ext cx="80425" cy="62550"/>
                </a:xfrm>
                <a:custGeom>
                  <a:avLst/>
                  <a:gdLst/>
                  <a:ahLst/>
                  <a:cxnLst/>
                  <a:rect l="l" t="t" r="r" b="b"/>
                  <a:pathLst>
                    <a:path w="3217"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 name="Google Shape;274;p9"/>
                <p:cNvSpPr/>
                <p:nvPr/>
              </p:nvSpPr>
              <p:spPr>
                <a:xfrm>
                  <a:off x="3716561" y="4639906"/>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 name="Google Shape;275;p9"/>
                <p:cNvSpPr/>
                <p:nvPr/>
              </p:nvSpPr>
              <p:spPr>
                <a:xfrm>
                  <a:off x="3716579" y="3947448"/>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 name="Google Shape;276;p9"/>
                <p:cNvSpPr/>
                <p:nvPr/>
              </p:nvSpPr>
              <p:spPr>
                <a:xfrm>
                  <a:off x="4034025" y="4848625"/>
                  <a:ext cx="80425" cy="61800"/>
                </a:xfrm>
                <a:custGeom>
                  <a:avLst/>
                  <a:gdLst/>
                  <a:ahLst/>
                  <a:cxnLst/>
                  <a:rect l="l" t="t" r="r" b="b"/>
                  <a:pathLst>
                    <a:path w="3217" h="2472" extrusionOk="0">
                      <a:moveTo>
                        <a:pt x="1609" y="2472"/>
                      </a:moveTo>
                      <a:cubicBezTo>
                        <a:pt x="3217" y="2472"/>
                        <a:pt x="3217"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 name="Google Shape;277;p9"/>
                <p:cNvSpPr/>
                <p:nvPr/>
              </p:nvSpPr>
              <p:spPr>
                <a:xfrm>
                  <a:off x="5371216" y="4691404"/>
                  <a:ext cx="79675" cy="61800"/>
                </a:xfrm>
                <a:custGeom>
                  <a:avLst/>
                  <a:gdLst/>
                  <a:ahLst/>
                  <a:cxnLst/>
                  <a:rect l="l" t="t" r="r" b="b"/>
                  <a:pathLst>
                    <a:path w="3187" h="2472" extrusionOk="0">
                      <a:moveTo>
                        <a:pt x="1609" y="2472"/>
                      </a:moveTo>
                      <a:cubicBezTo>
                        <a:pt x="3187" y="2472"/>
                        <a:pt x="318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 name="Google Shape;278;p9"/>
                <p:cNvSpPr/>
                <p:nvPr/>
              </p:nvSpPr>
              <p:spPr>
                <a:xfrm>
                  <a:off x="4982761" y="3778219"/>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 name="Google Shape;279;p9"/>
                <p:cNvSpPr/>
                <p:nvPr/>
              </p:nvSpPr>
              <p:spPr>
                <a:xfrm>
                  <a:off x="5580126" y="3151513"/>
                  <a:ext cx="79675" cy="61800"/>
                </a:xfrm>
                <a:custGeom>
                  <a:avLst/>
                  <a:gdLst/>
                  <a:ahLst/>
                  <a:cxnLst/>
                  <a:rect l="l" t="t" r="r" b="b"/>
                  <a:pathLst>
                    <a:path w="3187" h="2472" extrusionOk="0">
                      <a:moveTo>
                        <a:pt x="1608" y="2472"/>
                      </a:moveTo>
                      <a:cubicBezTo>
                        <a:pt x="3186" y="2472"/>
                        <a:pt x="318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 name="Google Shape;280;p9"/>
                <p:cNvSpPr/>
                <p:nvPr/>
              </p:nvSpPr>
              <p:spPr>
                <a:xfrm>
                  <a:off x="2566175" y="3254975"/>
                  <a:ext cx="1191725" cy="18625"/>
                </a:xfrm>
                <a:custGeom>
                  <a:avLst/>
                  <a:gdLst/>
                  <a:ahLst/>
                  <a:cxnLst/>
                  <a:rect l="l" t="t" r="r" b="b"/>
                  <a:pathLst>
                    <a:path w="47669" h="745" extrusionOk="0">
                      <a:moveTo>
                        <a:pt x="1" y="745"/>
                      </a:moveTo>
                      <a:lnTo>
                        <a:pt x="47669" y="745"/>
                      </a:lnTo>
                      <a:lnTo>
                        <a:pt x="47669"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 name="Google Shape;281;p9"/>
                <p:cNvSpPr/>
                <p:nvPr/>
              </p:nvSpPr>
              <p:spPr>
                <a:xfrm>
                  <a:off x="4648125" y="3542300"/>
                  <a:ext cx="357300" cy="18625"/>
                </a:xfrm>
                <a:custGeom>
                  <a:avLst/>
                  <a:gdLst/>
                  <a:ahLst/>
                  <a:cxnLst/>
                  <a:rect l="l" t="t" r="r" b="b"/>
                  <a:pathLst>
                    <a:path w="14292" h="745" extrusionOk="0">
                      <a:moveTo>
                        <a:pt x="1" y="745"/>
                      </a:moveTo>
                      <a:lnTo>
                        <a:pt x="14292" y="745"/>
                      </a:lnTo>
                      <a:lnTo>
                        <a:pt x="14292"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 name="Google Shape;282;p9"/>
                <p:cNvSpPr/>
                <p:nvPr/>
              </p:nvSpPr>
              <p:spPr>
                <a:xfrm>
                  <a:off x="4523075" y="1163350"/>
                  <a:ext cx="223325" cy="1721700"/>
                </a:xfrm>
                <a:custGeom>
                  <a:avLst/>
                  <a:gdLst/>
                  <a:ahLst/>
                  <a:cxnLst/>
                  <a:rect l="l" t="t" r="r" b="b"/>
                  <a:pathLst>
                    <a:path w="8933" h="68868" extrusionOk="0">
                      <a:moveTo>
                        <a:pt x="8188" y="0"/>
                      </a:moveTo>
                      <a:lnTo>
                        <a:pt x="8188" y="25159"/>
                      </a:lnTo>
                      <a:lnTo>
                        <a:pt x="0" y="25159"/>
                      </a:lnTo>
                      <a:lnTo>
                        <a:pt x="0" y="68868"/>
                      </a:lnTo>
                      <a:lnTo>
                        <a:pt x="745" y="68868"/>
                      </a:lnTo>
                      <a:lnTo>
                        <a:pt x="745" y="25904"/>
                      </a:lnTo>
                      <a:lnTo>
                        <a:pt x="8933" y="25904"/>
                      </a:lnTo>
                      <a:lnTo>
                        <a:pt x="8933"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 name="Google Shape;283;p9"/>
                <p:cNvSpPr/>
                <p:nvPr/>
              </p:nvSpPr>
              <p:spPr>
                <a:xfrm>
                  <a:off x="3066375" y="3542300"/>
                  <a:ext cx="279175" cy="18625"/>
                </a:xfrm>
                <a:custGeom>
                  <a:avLst/>
                  <a:gdLst/>
                  <a:ahLst/>
                  <a:cxnLst/>
                  <a:rect l="l" t="t" r="r" b="b"/>
                  <a:pathLst>
                    <a:path w="11167" h="745" extrusionOk="0">
                      <a:moveTo>
                        <a:pt x="1" y="745"/>
                      </a:moveTo>
                      <a:lnTo>
                        <a:pt x="11166" y="745"/>
                      </a:lnTo>
                      <a:lnTo>
                        <a:pt x="11166"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 name="Google Shape;284;p9"/>
                <p:cNvSpPr/>
                <p:nvPr/>
              </p:nvSpPr>
              <p:spPr>
                <a:xfrm>
                  <a:off x="3583700" y="1575725"/>
                  <a:ext cx="18650" cy="614850"/>
                </a:xfrm>
                <a:custGeom>
                  <a:avLst/>
                  <a:gdLst/>
                  <a:ahLst/>
                  <a:cxnLst/>
                  <a:rect l="l" t="t" r="r" b="b"/>
                  <a:pathLst>
                    <a:path w="746" h="24594" extrusionOk="0">
                      <a:moveTo>
                        <a:pt x="1" y="24593"/>
                      </a:moveTo>
                      <a:lnTo>
                        <a:pt x="745" y="24593"/>
                      </a:lnTo>
                      <a:lnTo>
                        <a:pt x="745"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 name="Google Shape;285;p9"/>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 name="Google Shape;286;p9"/>
                <p:cNvSpPr/>
                <p:nvPr/>
              </p:nvSpPr>
              <p:spPr>
                <a:xfrm>
                  <a:off x="5064950" y="1507225"/>
                  <a:ext cx="18650" cy="375925"/>
                </a:xfrm>
                <a:custGeom>
                  <a:avLst/>
                  <a:gdLst/>
                  <a:ahLst/>
                  <a:cxnLst/>
                  <a:rect l="l" t="t" r="r" b="b"/>
                  <a:pathLst>
                    <a:path w="746" h="15037" extrusionOk="0">
                      <a:moveTo>
                        <a:pt x="1" y="15037"/>
                      </a:moveTo>
                      <a:lnTo>
                        <a:pt x="745" y="15037"/>
                      </a:lnTo>
                      <a:lnTo>
                        <a:pt x="745" y="1"/>
                      </a:lnTo>
                      <a:lnTo>
                        <a:pt x="1" y="1"/>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 name="Google Shape;287;p9"/>
                <p:cNvSpPr/>
                <p:nvPr/>
              </p:nvSpPr>
              <p:spPr>
                <a:xfrm>
                  <a:off x="4695025" y="1132825"/>
                  <a:ext cx="79675" cy="61800"/>
                </a:xfrm>
                <a:custGeom>
                  <a:avLst/>
                  <a:gdLst/>
                  <a:ahLst/>
                  <a:cxnLst/>
                  <a:rect l="l" t="t" r="r" b="b"/>
                  <a:pathLst>
                    <a:path w="3187" h="2472" extrusionOk="0">
                      <a:moveTo>
                        <a:pt x="1608" y="2472"/>
                      </a:moveTo>
                      <a:cubicBezTo>
                        <a:pt x="3186" y="2472"/>
                        <a:pt x="3186" y="0"/>
                        <a:pt x="1608" y="0"/>
                      </a:cubicBezTo>
                      <a:lnTo>
                        <a:pt x="1608" y="0"/>
                      </a:lnTo>
                      <a:cubicBezTo>
                        <a:pt x="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 name="Google Shape;288;p9"/>
                <p:cNvSpPr/>
                <p:nvPr/>
              </p:nvSpPr>
              <p:spPr>
                <a:xfrm>
                  <a:off x="5034064" y="1879391"/>
                  <a:ext cx="80425" cy="61800"/>
                </a:xfrm>
                <a:custGeom>
                  <a:avLst/>
                  <a:gdLst/>
                  <a:ahLst/>
                  <a:cxnLst/>
                  <a:rect l="l" t="t" r="r" b="b"/>
                  <a:pathLst>
                    <a:path w="3217" h="2472" extrusionOk="0">
                      <a:moveTo>
                        <a:pt x="1609" y="2471"/>
                      </a:moveTo>
                      <a:cubicBezTo>
                        <a:pt x="3216" y="2471"/>
                        <a:pt x="3216" y="0"/>
                        <a:pt x="1609" y="0"/>
                      </a:cubicBezTo>
                      <a:lnTo>
                        <a:pt x="1609" y="0"/>
                      </a:lnTo>
                      <a:cubicBezTo>
                        <a:pt x="1" y="0"/>
                        <a:pt x="1" y="2471"/>
                        <a:pt x="1609"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 name="Google Shape;289;p9"/>
                <p:cNvSpPr/>
                <p:nvPr/>
              </p:nvSpPr>
              <p:spPr>
                <a:xfrm>
                  <a:off x="5034072" y="1452088"/>
                  <a:ext cx="80425" cy="61825"/>
                </a:xfrm>
                <a:custGeom>
                  <a:avLst/>
                  <a:gdLst/>
                  <a:ahLst/>
                  <a:cxnLst/>
                  <a:rect l="l" t="t" r="r" b="b"/>
                  <a:pathLst>
                    <a:path w="3217" h="2473" extrusionOk="0">
                      <a:moveTo>
                        <a:pt x="1609" y="2472"/>
                      </a:moveTo>
                      <a:cubicBezTo>
                        <a:pt x="3216" y="2472"/>
                        <a:pt x="3216" y="1"/>
                        <a:pt x="1609" y="1"/>
                      </a:cubicBezTo>
                      <a:lnTo>
                        <a:pt x="1609" y="1"/>
                      </a:lnTo>
                      <a:cubicBezTo>
                        <a:pt x="1" y="1"/>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 name="Google Shape;290;p9"/>
                <p:cNvSpPr/>
                <p:nvPr/>
              </p:nvSpPr>
              <p:spPr>
                <a:xfrm>
                  <a:off x="4982761" y="3520713"/>
                  <a:ext cx="80425" cy="61800"/>
                </a:xfrm>
                <a:custGeom>
                  <a:avLst/>
                  <a:gdLst/>
                  <a:ahLst/>
                  <a:cxnLst/>
                  <a:rect l="l" t="t" r="r" b="b"/>
                  <a:pathLst>
                    <a:path w="3217" h="2472" extrusionOk="0">
                      <a:moveTo>
                        <a:pt x="1608" y="2472"/>
                      </a:moveTo>
                      <a:cubicBezTo>
                        <a:pt x="3216" y="2472"/>
                        <a:pt x="3216" y="1"/>
                        <a:pt x="1608" y="1"/>
                      </a:cubicBezTo>
                      <a:lnTo>
                        <a:pt x="1608" y="1"/>
                      </a:lnTo>
                      <a:cubicBezTo>
                        <a:pt x="0" y="1"/>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 name="Google Shape;291;p9"/>
                <p:cNvSpPr/>
                <p:nvPr/>
              </p:nvSpPr>
              <p:spPr>
                <a:xfrm>
                  <a:off x="4614625" y="3520700"/>
                  <a:ext cx="79675" cy="62550"/>
                </a:xfrm>
                <a:custGeom>
                  <a:avLst/>
                  <a:gdLst/>
                  <a:ahLst/>
                  <a:cxnLst/>
                  <a:rect l="l" t="t" r="r" b="b"/>
                  <a:pathLst>
                    <a:path w="3187" h="2502" extrusionOk="0">
                      <a:moveTo>
                        <a:pt x="1579" y="2502"/>
                      </a:moveTo>
                      <a:cubicBezTo>
                        <a:pt x="3186" y="2502"/>
                        <a:pt x="3186" y="1"/>
                        <a:pt x="1579" y="1"/>
                      </a:cubicBezTo>
                      <a:lnTo>
                        <a:pt x="1579" y="1"/>
                      </a:lnTo>
                      <a:cubicBezTo>
                        <a:pt x="1" y="1"/>
                        <a:pt x="1" y="2502"/>
                        <a:pt x="1579"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 name="Google Shape;292;p9"/>
                <p:cNvSpPr/>
                <p:nvPr/>
              </p:nvSpPr>
              <p:spPr>
                <a:xfrm>
                  <a:off x="3330849" y="3520342"/>
                  <a:ext cx="79675" cy="62550"/>
                </a:xfrm>
                <a:custGeom>
                  <a:avLst/>
                  <a:gdLst/>
                  <a:ahLst/>
                  <a:cxnLst/>
                  <a:rect l="l" t="t" r="r" b="b"/>
                  <a:pathLst>
                    <a:path w="3187" h="2502" extrusionOk="0">
                      <a:moveTo>
                        <a:pt x="1578" y="2502"/>
                      </a:moveTo>
                      <a:cubicBezTo>
                        <a:pt x="3186" y="2502"/>
                        <a:pt x="3186" y="1"/>
                        <a:pt x="1578" y="1"/>
                      </a:cubicBezTo>
                      <a:lnTo>
                        <a:pt x="1578" y="1"/>
                      </a:lnTo>
                      <a:cubicBezTo>
                        <a:pt x="0" y="1"/>
                        <a:pt x="0" y="2502"/>
                        <a:pt x="157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 name="Google Shape;293;p9"/>
                <p:cNvSpPr/>
                <p:nvPr/>
              </p:nvSpPr>
              <p:spPr>
                <a:xfrm>
                  <a:off x="3004169" y="3526648"/>
                  <a:ext cx="80400" cy="62550"/>
                </a:xfrm>
                <a:custGeom>
                  <a:avLst/>
                  <a:gdLst/>
                  <a:ahLst/>
                  <a:cxnLst/>
                  <a:rect l="l" t="t" r="r" b="b"/>
                  <a:pathLst>
                    <a:path w="3216" h="2502" extrusionOk="0">
                      <a:moveTo>
                        <a:pt x="1608" y="2502"/>
                      </a:moveTo>
                      <a:cubicBezTo>
                        <a:pt x="3216" y="2502"/>
                        <a:pt x="3216" y="1"/>
                        <a:pt x="1608" y="1"/>
                      </a:cubicBezTo>
                      <a:lnTo>
                        <a:pt x="1608" y="1"/>
                      </a:lnTo>
                      <a:cubicBezTo>
                        <a:pt x="0" y="1"/>
                        <a:pt x="0" y="2502"/>
                        <a:pt x="1608" y="250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 name="Google Shape;294;p9"/>
                <p:cNvSpPr/>
                <p:nvPr/>
              </p:nvSpPr>
              <p:spPr>
                <a:xfrm>
                  <a:off x="2530450" y="3238600"/>
                  <a:ext cx="79675" cy="61800"/>
                </a:xfrm>
                <a:custGeom>
                  <a:avLst/>
                  <a:gdLst/>
                  <a:ahLst/>
                  <a:cxnLst/>
                  <a:rect l="l" t="t" r="r" b="b"/>
                  <a:pathLst>
                    <a:path w="3187" h="2472" extrusionOk="0">
                      <a:moveTo>
                        <a:pt x="1579" y="2472"/>
                      </a:moveTo>
                      <a:cubicBezTo>
                        <a:pt x="3186" y="2472"/>
                        <a:pt x="3186" y="0"/>
                        <a:pt x="1579" y="0"/>
                      </a:cubicBezTo>
                      <a:lnTo>
                        <a:pt x="1579" y="0"/>
                      </a:lnTo>
                      <a:cubicBezTo>
                        <a:pt x="1" y="0"/>
                        <a:pt x="1" y="2472"/>
                        <a:pt x="157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 name="Google Shape;295;p9"/>
                <p:cNvSpPr/>
                <p:nvPr/>
              </p:nvSpPr>
              <p:spPr>
                <a:xfrm>
                  <a:off x="3552074" y="2254195"/>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6" name="Google Shape;296;p9"/>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 name="Google Shape;297;p9"/>
                <p:cNvSpPr/>
                <p:nvPr/>
              </p:nvSpPr>
              <p:spPr>
                <a:xfrm>
                  <a:off x="3555425" y="1542225"/>
                  <a:ext cx="80400" cy="61800"/>
                </a:xfrm>
                <a:custGeom>
                  <a:avLst/>
                  <a:gdLst/>
                  <a:ahLst/>
                  <a:cxnLst/>
                  <a:rect l="l" t="t" r="r" b="b"/>
                  <a:pathLst>
                    <a:path w="3216" h="2472" extrusionOk="0">
                      <a:moveTo>
                        <a:pt x="1608" y="2471"/>
                      </a:moveTo>
                      <a:cubicBezTo>
                        <a:pt x="3216" y="2471"/>
                        <a:pt x="3216" y="0"/>
                        <a:pt x="1608" y="0"/>
                      </a:cubicBezTo>
                      <a:lnTo>
                        <a:pt x="1608" y="0"/>
                      </a:lnTo>
                      <a:cubicBezTo>
                        <a:pt x="0" y="0"/>
                        <a:pt x="0" y="2471"/>
                        <a:pt x="1608" y="2471"/>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8" name="Google Shape;298;p9"/>
                <p:cNvSpPr/>
                <p:nvPr/>
              </p:nvSpPr>
              <p:spPr>
                <a:xfrm>
                  <a:off x="3551700" y="2185498"/>
                  <a:ext cx="80425" cy="61800"/>
                </a:xfrm>
                <a:custGeom>
                  <a:avLst/>
                  <a:gdLst/>
                  <a:ahLst/>
                  <a:cxnLst/>
                  <a:rect l="l" t="t" r="r" b="b"/>
                  <a:pathLst>
                    <a:path w="3217" h="2472" extrusionOk="0">
                      <a:moveTo>
                        <a:pt x="1608" y="2472"/>
                      </a:moveTo>
                      <a:cubicBezTo>
                        <a:pt x="3216" y="2472"/>
                        <a:pt x="3216" y="0"/>
                        <a:pt x="1608" y="0"/>
                      </a:cubicBezTo>
                      <a:lnTo>
                        <a:pt x="1608" y="0"/>
                      </a:lnTo>
                      <a:cubicBezTo>
                        <a:pt x="30" y="0"/>
                        <a:pt x="0" y="2472"/>
                        <a:pt x="1608"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9" name="Google Shape;299;p9"/>
              <p:cNvGrpSpPr/>
              <p:nvPr/>
            </p:nvGrpSpPr>
            <p:grpSpPr>
              <a:xfrm>
                <a:off x="5410000" y="3637511"/>
                <a:ext cx="1017675" cy="63064"/>
                <a:chOff x="2617250" y="2254786"/>
                <a:chExt cx="1017675" cy="63064"/>
              </a:xfrm>
            </p:grpSpPr>
            <p:sp>
              <p:nvSpPr>
                <p:cNvPr id="300" name="Google Shape;300;p9"/>
                <p:cNvSpPr/>
                <p:nvPr/>
              </p:nvSpPr>
              <p:spPr>
                <a:xfrm>
                  <a:off x="2655200" y="2276150"/>
                  <a:ext cx="912600" cy="18625"/>
                </a:xfrm>
                <a:custGeom>
                  <a:avLst/>
                  <a:gdLst/>
                  <a:ahLst/>
                  <a:cxnLst/>
                  <a:rect l="l" t="t" r="r" b="b"/>
                  <a:pathLst>
                    <a:path w="36504" h="745" extrusionOk="0">
                      <a:moveTo>
                        <a:pt x="1" y="745"/>
                      </a:moveTo>
                      <a:lnTo>
                        <a:pt x="36504" y="745"/>
                      </a:lnTo>
                      <a:lnTo>
                        <a:pt x="36504" y="0"/>
                      </a:lnTo>
                      <a:lnTo>
                        <a:pt x="1" y="0"/>
                      </a:ln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 name="Google Shape;301;p9"/>
                <p:cNvSpPr/>
                <p:nvPr/>
              </p:nvSpPr>
              <p:spPr>
                <a:xfrm>
                  <a:off x="3555250" y="2254786"/>
                  <a:ext cx="79675" cy="62550"/>
                </a:xfrm>
                <a:custGeom>
                  <a:avLst/>
                  <a:gdLst/>
                  <a:ahLst/>
                  <a:cxnLst/>
                  <a:rect l="l" t="t" r="r" b="b"/>
                  <a:pathLst>
                    <a:path w="3187" h="2502" extrusionOk="0">
                      <a:moveTo>
                        <a:pt x="1608" y="2502"/>
                      </a:moveTo>
                      <a:cubicBezTo>
                        <a:pt x="3186" y="2502"/>
                        <a:pt x="3186" y="1"/>
                        <a:pt x="1608" y="1"/>
                      </a:cubicBezTo>
                      <a:lnTo>
                        <a:pt x="1608" y="1"/>
                      </a:lnTo>
                      <a:cubicBezTo>
                        <a:pt x="0" y="1"/>
                        <a:pt x="0" y="2502"/>
                        <a:pt x="160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 name="Google Shape;302;p9"/>
                <p:cNvSpPr/>
                <p:nvPr/>
              </p:nvSpPr>
              <p:spPr>
                <a:xfrm>
                  <a:off x="2617250" y="2255300"/>
                  <a:ext cx="79650" cy="62550"/>
                </a:xfrm>
                <a:custGeom>
                  <a:avLst/>
                  <a:gdLst/>
                  <a:ahLst/>
                  <a:cxnLst/>
                  <a:rect l="l" t="t" r="r" b="b"/>
                  <a:pathLst>
                    <a:path w="3186" h="2502" extrusionOk="0">
                      <a:moveTo>
                        <a:pt x="1578" y="2502"/>
                      </a:moveTo>
                      <a:cubicBezTo>
                        <a:pt x="3186" y="2502"/>
                        <a:pt x="3186" y="1"/>
                        <a:pt x="1578" y="1"/>
                      </a:cubicBezTo>
                      <a:lnTo>
                        <a:pt x="1578" y="1"/>
                      </a:lnTo>
                      <a:cubicBezTo>
                        <a:pt x="0" y="1"/>
                        <a:pt x="0" y="2502"/>
                        <a:pt x="1578" y="2502"/>
                      </a:cubicBezTo>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303" name="Google Shape;303;p9"/>
            <p:cNvSpPr/>
            <p:nvPr/>
          </p:nvSpPr>
          <p:spPr>
            <a:xfrm>
              <a:off x="6728750" y="4464275"/>
              <a:ext cx="80425" cy="61800"/>
            </a:xfrm>
            <a:custGeom>
              <a:avLst/>
              <a:gdLst/>
              <a:ahLst/>
              <a:cxnLst/>
              <a:rect l="l" t="t" r="r" b="b"/>
              <a:pathLst>
                <a:path w="3217" h="2472" extrusionOk="0">
                  <a:moveTo>
                    <a:pt x="1609" y="2472"/>
                  </a:moveTo>
                  <a:cubicBezTo>
                    <a:pt x="3217" y="2472"/>
                    <a:pt x="3217" y="0"/>
                    <a:pt x="1609" y="0"/>
                  </a:cubicBezTo>
                  <a:lnTo>
                    <a:pt x="1609" y="0"/>
                  </a:lnTo>
                  <a:cubicBezTo>
                    <a:pt x="1" y="0"/>
                    <a:pt x="1" y="2472"/>
                    <a:pt x="1609" y="2472"/>
                  </a:cubicBezTo>
                  <a:close/>
                </a:path>
              </a:pathLst>
            </a:custGeom>
            <a:solidFill>
              <a:srgbClr val="4581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180254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Caption">
  <p:cSld name="Caption">
    <p:spTree>
      <p:nvGrpSpPr>
        <p:cNvPr id="1" name="Shape 304"/>
        <p:cNvGrpSpPr/>
        <p:nvPr/>
      </p:nvGrpSpPr>
      <p:grpSpPr>
        <a:xfrm>
          <a:off x="0" y="0"/>
          <a:ext cx="0" cy="0"/>
          <a:chOff x="0" y="0"/>
          <a:chExt cx="0" cy="0"/>
        </a:xfrm>
      </p:grpSpPr>
      <p:sp>
        <p:nvSpPr>
          <p:cNvPr id="305" name="Google Shape;305;p10"/>
          <p:cNvSpPr/>
          <p:nvPr/>
        </p:nvSpPr>
        <p:spPr>
          <a:xfrm>
            <a:off x="-3395833" y="-3160300"/>
            <a:ext cx="8328400" cy="8328400"/>
          </a:xfrm>
          <a:prstGeom prst="ellipse">
            <a:avLst/>
          </a:prstGeom>
          <a:gradFill>
            <a:gsLst>
              <a:gs pos="0">
                <a:srgbClr val="184493"/>
              </a:gs>
              <a:gs pos="100000">
                <a:srgbClr val="001C4C"/>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6" name="Google Shape;306;p10"/>
          <p:cNvSpPr txBox="1">
            <a:spLocks noGrp="1"/>
          </p:cNvSpPr>
          <p:nvPr>
            <p:ph type="body" idx="1"/>
          </p:nvPr>
        </p:nvSpPr>
        <p:spPr>
          <a:xfrm>
            <a:off x="950967" y="719333"/>
            <a:ext cx="3602000" cy="21248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SzPts val="1400"/>
              <a:buNone/>
              <a:defRPr sz="3733">
                <a:latin typeface="Russo One"/>
                <a:ea typeface="Russo One"/>
                <a:cs typeface="Russo One"/>
                <a:sym typeface="Russo One"/>
              </a:defRPr>
            </a:lvl1pPr>
          </a:lstStyle>
          <a:p>
            <a:pPr lvl="0"/>
            <a:r>
              <a:rPr lang="en-US"/>
              <a:t>Click to edit Master text styles</a:t>
            </a:r>
          </a:p>
        </p:txBody>
      </p:sp>
      <p:grpSp>
        <p:nvGrpSpPr>
          <p:cNvPr id="307" name="Google Shape;307;p10"/>
          <p:cNvGrpSpPr/>
          <p:nvPr/>
        </p:nvGrpSpPr>
        <p:grpSpPr>
          <a:xfrm flipH="1">
            <a:off x="-276633" y="-1075015"/>
            <a:ext cx="12193097" cy="9121817"/>
            <a:chOff x="-193250" y="-516225"/>
            <a:chExt cx="9144823" cy="6841363"/>
          </a:xfrm>
        </p:grpSpPr>
        <p:pic>
          <p:nvPicPr>
            <p:cNvPr id="308" name="Google Shape;308;p10"/>
            <p:cNvPicPr preferRelativeResize="0"/>
            <p:nvPr/>
          </p:nvPicPr>
          <p:blipFill>
            <a:blip r:embed="rId2">
              <a:alphaModFix amt="30000"/>
            </a:blip>
            <a:stretch>
              <a:fillRect/>
            </a:stretch>
          </p:blipFill>
          <p:spPr>
            <a:xfrm>
              <a:off x="-193250" y="2968712"/>
              <a:ext cx="4162851" cy="3356425"/>
            </a:xfrm>
            <a:prstGeom prst="rect">
              <a:avLst/>
            </a:prstGeom>
            <a:noFill/>
            <a:ln>
              <a:noFill/>
            </a:ln>
          </p:spPr>
        </p:pic>
        <p:pic>
          <p:nvPicPr>
            <p:cNvPr id="309" name="Google Shape;309;p10"/>
            <p:cNvPicPr preferRelativeResize="0"/>
            <p:nvPr/>
          </p:nvPicPr>
          <p:blipFill>
            <a:blip r:embed="rId3">
              <a:alphaModFix amt="30000"/>
            </a:blip>
            <a:stretch>
              <a:fillRect/>
            </a:stretch>
          </p:blipFill>
          <p:spPr>
            <a:xfrm>
              <a:off x="4460415" y="-516225"/>
              <a:ext cx="4403759" cy="2058350"/>
            </a:xfrm>
            <a:prstGeom prst="rect">
              <a:avLst/>
            </a:prstGeom>
            <a:noFill/>
            <a:ln>
              <a:noFill/>
            </a:ln>
          </p:spPr>
        </p:pic>
        <p:pic>
          <p:nvPicPr>
            <p:cNvPr id="310" name="Google Shape;310;p10"/>
            <p:cNvPicPr preferRelativeResize="0"/>
            <p:nvPr/>
          </p:nvPicPr>
          <p:blipFill>
            <a:blip r:embed="rId4">
              <a:alphaModFix amt="30000"/>
            </a:blip>
            <a:stretch>
              <a:fillRect/>
            </a:stretch>
          </p:blipFill>
          <p:spPr>
            <a:xfrm rot="5400000">
              <a:off x="138350" y="-415500"/>
              <a:ext cx="2480650" cy="2827851"/>
            </a:xfrm>
            <a:prstGeom prst="rect">
              <a:avLst/>
            </a:prstGeom>
            <a:noFill/>
            <a:ln>
              <a:noFill/>
            </a:ln>
          </p:spPr>
        </p:pic>
        <p:pic>
          <p:nvPicPr>
            <p:cNvPr id="311" name="Google Shape;311;p10"/>
            <p:cNvPicPr preferRelativeResize="0"/>
            <p:nvPr/>
          </p:nvPicPr>
          <p:blipFill>
            <a:blip r:embed="rId5">
              <a:alphaModFix amt="30000"/>
            </a:blip>
            <a:stretch>
              <a:fillRect/>
            </a:stretch>
          </p:blipFill>
          <p:spPr>
            <a:xfrm>
              <a:off x="3808375" y="2154920"/>
              <a:ext cx="5143199" cy="2562174"/>
            </a:xfrm>
            <a:prstGeom prst="rect">
              <a:avLst/>
            </a:prstGeom>
            <a:noFill/>
            <a:ln>
              <a:noFill/>
            </a:ln>
          </p:spPr>
        </p:pic>
      </p:grpSp>
    </p:spTree>
    <p:extLst>
      <p:ext uri="{BB962C8B-B14F-4D97-AF65-F5344CB8AC3E}">
        <p14:creationId xmlns:p14="http://schemas.microsoft.com/office/powerpoint/2010/main" val="230336305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6.xml"/><Relationship Id="rId1"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2">
                <a:lumMod val="50000"/>
              </a:schemeClr>
            </a:gs>
            <a:gs pos="33000">
              <a:schemeClr val="accent3">
                <a:lumMod val="50000"/>
              </a:schemeClr>
            </a:gs>
            <a:gs pos="68000">
              <a:schemeClr val="accent3">
                <a:lumMod val="75000"/>
              </a:schemeClr>
            </a:gs>
            <a:gs pos="100000">
              <a:schemeClr val="accent3">
                <a:lumMod val="40000"/>
                <a:lumOff val="60000"/>
              </a:schemeClr>
            </a:gs>
          </a:gsLst>
          <a:lin ang="13500032" scaled="0"/>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719333"/>
            <a:ext cx="10290000" cy="763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800"/>
              <a:buFont typeface="Russo One"/>
              <a:buNone/>
              <a:defRPr sz="2800">
                <a:solidFill>
                  <a:schemeClr val="dk1"/>
                </a:solidFill>
                <a:latin typeface="Russo One"/>
                <a:ea typeface="Russo One"/>
                <a:cs typeface="Russo One"/>
                <a:sym typeface="Russo One"/>
              </a:defRPr>
            </a:lvl1pPr>
            <a:lvl2pPr lvl="1">
              <a:spcBef>
                <a:spcPts val="0"/>
              </a:spcBef>
              <a:spcAft>
                <a:spcPts val="0"/>
              </a:spcAft>
              <a:buClr>
                <a:schemeClr val="dk1"/>
              </a:buClr>
              <a:buSzPts val="2800"/>
              <a:buFont typeface="Russo One"/>
              <a:buNone/>
              <a:defRPr sz="2800">
                <a:solidFill>
                  <a:schemeClr val="dk1"/>
                </a:solidFill>
                <a:latin typeface="Russo One"/>
                <a:ea typeface="Russo One"/>
                <a:cs typeface="Russo One"/>
                <a:sym typeface="Russo One"/>
              </a:defRPr>
            </a:lvl2pPr>
            <a:lvl3pPr lvl="2">
              <a:spcBef>
                <a:spcPts val="0"/>
              </a:spcBef>
              <a:spcAft>
                <a:spcPts val="0"/>
              </a:spcAft>
              <a:buClr>
                <a:schemeClr val="dk1"/>
              </a:buClr>
              <a:buSzPts val="2800"/>
              <a:buFont typeface="Russo One"/>
              <a:buNone/>
              <a:defRPr sz="2800">
                <a:solidFill>
                  <a:schemeClr val="dk1"/>
                </a:solidFill>
                <a:latin typeface="Russo One"/>
                <a:ea typeface="Russo One"/>
                <a:cs typeface="Russo One"/>
                <a:sym typeface="Russo One"/>
              </a:defRPr>
            </a:lvl3pPr>
            <a:lvl4pPr lvl="3">
              <a:spcBef>
                <a:spcPts val="0"/>
              </a:spcBef>
              <a:spcAft>
                <a:spcPts val="0"/>
              </a:spcAft>
              <a:buClr>
                <a:schemeClr val="dk1"/>
              </a:buClr>
              <a:buSzPts val="2800"/>
              <a:buFont typeface="Russo One"/>
              <a:buNone/>
              <a:defRPr sz="2800">
                <a:solidFill>
                  <a:schemeClr val="dk1"/>
                </a:solidFill>
                <a:latin typeface="Russo One"/>
                <a:ea typeface="Russo One"/>
                <a:cs typeface="Russo One"/>
                <a:sym typeface="Russo One"/>
              </a:defRPr>
            </a:lvl4pPr>
            <a:lvl5pPr lvl="4">
              <a:spcBef>
                <a:spcPts val="0"/>
              </a:spcBef>
              <a:spcAft>
                <a:spcPts val="0"/>
              </a:spcAft>
              <a:buClr>
                <a:schemeClr val="dk1"/>
              </a:buClr>
              <a:buSzPts val="2800"/>
              <a:buFont typeface="Russo One"/>
              <a:buNone/>
              <a:defRPr sz="2800">
                <a:solidFill>
                  <a:schemeClr val="dk1"/>
                </a:solidFill>
                <a:latin typeface="Russo One"/>
                <a:ea typeface="Russo One"/>
                <a:cs typeface="Russo One"/>
                <a:sym typeface="Russo One"/>
              </a:defRPr>
            </a:lvl5pPr>
            <a:lvl6pPr lvl="5">
              <a:spcBef>
                <a:spcPts val="0"/>
              </a:spcBef>
              <a:spcAft>
                <a:spcPts val="0"/>
              </a:spcAft>
              <a:buClr>
                <a:schemeClr val="dk1"/>
              </a:buClr>
              <a:buSzPts val="2800"/>
              <a:buFont typeface="Russo One"/>
              <a:buNone/>
              <a:defRPr sz="2800">
                <a:solidFill>
                  <a:schemeClr val="dk1"/>
                </a:solidFill>
                <a:latin typeface="Russo One"/>
                <a:ea typeface="Russo One"/>
                <a:cs typeface="Russo One"/>
                <a:sym typeface="Russo One"/>
              </a:defRPr>
            </a:lvl6pPr>
            <a:lvl7pPr lvl="6">
              <a:spcBef>
                <a:spcPts val="0"/>
              </a:spcBef>
              <a:spcAft>
                <a:spcPts val="0"/>
              </a:spcAft>
              <a:buClr>
                <a:schemeClr val="dk1"/>
              </a:buClr>
              <a:buSzPts val="2800"/>
              <a:buFont typeface="Russo One"/>
              <a:buNone/>
              <a:defRPr sz="2800">
                <a:solidFill>
                  <a:schemeClr val="dk1"/>
                </a:solidFill>
                <a:latin typeface="Russo One"/>
                <a:ea typeface="Russo One"/>
                <a:cs typeface="Russo One"/>
                <a:sym typeface="Russo One"/>
              </a:defRPr>
            </a:lvl7pPr>
            <a:lvl8pPr lvl="7">
              <a:spcBef>
                <a:spcPts val="0"/>
              </a:spcBef>
              <a:spcAft>
                <a:spcPts val="0"/>
              </a:spcAft>
              <a:buClr>
                <a:schemeClr val="dk1"/>
              </a:buClr>
              <a:buSzPts val="2800"/>
              <a:buFont typeface="Russo One"/>
              <a:buNone/>
              <a:defRPr sz="2800">
                <a:solidFill>
                  <a:schemeClr val="dk1"/>
                </a:solidFill>
                <a:latin typeface="Russo One"/>
                <a:ea typeface="Russo One"/>
                <a:cs typeface="Russo One"/>
                <a:sym typeface="Russo One"/>
              </a:defRPr>
            </a:lvl8pPr>
            <a:lvl9pPr lvl="8">
              <a:spcBef>
                <a:spcPts val="0"/>
              </a:spcBef>
              <a:spcAft>
                <a:spcPts val="0"/>
              </a:spcAft>
              <a:buClr>
                <a:schemeClr val="dk1"/>
              </a:buClr>
              <a:buSzPts val="2800"/>
              <a:buFont typeface="Russo One"/>
              <a:buNone/>
              <a:defRPr sz="2800">
                <a:solidFill>
                  <a:schemeClr val="dk1"/>
                </a:solidFill>
                <a:latin typeface="Russo One"/>
                <a:ea typeface="Russo One"/>
                <a:cs typeface="Russo One"/>
                <a:sym typeface="Russo One"/>
              </a:defRPr>
            </a:lvl9pPr>
          </a:lstStyle>
          <a:p>
            <a:endParaRPr/>
          </a:p>
        </p:txBody>
      </p:sp>
      <p:sp>
        <p:nvSpPr>
          <p:cNvPr id="7" name="Google Shape;7;p1"/>
          <p:cNvSpPr txBox="1">
            <a:spLocks noGrp="1"/>
          </p:cNvSpPr>
          <p:nvPr>
            <p:ph type="body" idx="1"/>
          </p:nvPr>
        </p:nvSpPr>
        <p:spPr>
          <a:xfrm>
            <a:off x="950967" y="1662600"/>
            <a:ext cx="10290000" cy="45552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1pPr>
            <a:lvl2pPr marL="914400" lvl="1" indent="-3175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2pPr>
            <a:lvl3pPr marL="1371600" lvl="2" indent="-3175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3pPr>
            <a:lvl4pPr marL="1828800" lvl="3" indent="-3175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4pPr>
            <a:lvl5pPr marL="2286000" lvl="4" indent="-3175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5pPr>
            <a:lvl6pPr marL="2743200" lvl="5" indent="-3175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6pPr>
            <a:lvl7pPr marL="3200400" lvl="6" indent="-3175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7pPr>
            <a:lvl8pPr marL="3657600" lvl="7" indent="-3175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8pPr>
            <a:lvl9pPr marL="4114800" lvl="8" indent="-3175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9pPr>
          </a:lstStyle>
          <a:p>
            <a:endParaRPr/>
          </a:p>
        </p:txBody>
      </p:sp>
    </p:spTree>
    <p:extLst>
      <p:ext uri="{BB962C8B-B14F-4D97-AF65-F5344CB8AC3E}">
        <p14:creationId xmlns:p14="http://schemas.microsoft.com/office/powerpoint/2010/main" val="2923367702"/>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2" r:id="rId31"/>
    <p:sldLayoutId id="2147483693" r:id="rId32"/>
    <p:sldLayoutId id="2147483694" r:id="rId33"/>
    <p:sldLayoutId id="2147483695" r:id="rId34"/>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449">
          <p15:clr>
            <a:srgbClr val="EA4335"/>
          </p15:clr>
        </p15:guide>
        <p15:guide id="3" pos="5311">
          <p15:clr>
            <a:srgbClr val="EA4335"/>
          </p15:clr>
        </p15:guide>
        <p15:guide id="4" orient="horz" pos="2903">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2">
                <a:lumMod val="50000"/>
              </a:schemeClr>
            </a:gs>
            <a:gs pos="33000">
              <a:schemeClr val="accent3">
                <a:lumMod val="50000"/>
              </a:schemeClr>
            </a:gs>
            <a:gs pos="68000">
              <a:schemeClr val="accent3">
                <a:lumMod val="75000"/>
              </a:schemeClr>
            </a:gs>
            <a:gs pos="100000">
              <a:schemeClr val="accent3">
                <a:lumMod val="40000"/>
                <a:lumOff val="60000"/>
              </a:schemeClr>
            </a:gs>
          </a:gsLst>
          <a:lin ang="13500032" scaled="0"/>
          <a:tileRect/>
        </a:gradFill>
        <a:effectLst/>
      </p:bgPr>
    </p:bg>
    <p:spTree>
      <p:nvGrpSpPr>
        <p:cNvPr id="1" name="Shape 1466"/>
        <p:cNvGrpSpPr/>
        <p:nvPr/>
      </p:nvGrpSpPr>
      <p:grpSpPr>
        <a:xfrm>
          <a:off x="0" y="0"/>
          <a:ext cx="0" cy="0"/>
          <a:chOff x="0" y="0"/>
          <a:chExt cx="0" cy="0"/>
        </a:xfrm>
      </p:grpSpPr>
      <p:sp>
        <p:nvSpPr>
          <p:cNvPr id="1467" name="Google Shape;1467;p37"/>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1468" name="Google Shape;1468;p37"/>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460692670"/>
      </p:ext>
    </p:extLst>
  </p:cSld>
  <p:clrMap bg1="lt1" tx1="dk1" bg2="dk2" tx2="lt2" accent1="accent1" accent2="accent2" accent3="accent3" accent4="accent4" accent5="accent5" accent6="accent6" hlink="hlink" folHlink="folHlink"/>
  <p:sldLayoutIdLst>
    <p:sldLayoutId id="2147483697" r:id="rId1"/>
    <p:sldLayoutId id="2147483698" r:id="rId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svg"/><Relationship Id="rId2" Type="http://schemas.openxmlformats.org/officeDocument/2006/relationships/image" Target="../media/image25.PNG"/><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 Id="rId5" Type="http://schemas.openxmlformats.org/officeDocument/2006/relationships/image" Target="../media/image34.PNG"/><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hyperlink" Target="https://www.researchgate.net/publication/318779349_QR_Code_Based_Smart_Attendance_System"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3" name="Picture 12" descr="A picture containing text, person, holding, hand&#10;&#10;Description automatically generated">
            <a:extLst>
              <a:ext uri="{FF2B5EF4-FFF2-40B4-BE49-F238E27FC236}">
                <a16:creationId xmlns:a16="http://schemas.microsoft.com/office/drawing/2014/main" id="{C2CD4078-A730-BB37-1446-48905034E8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7269643" cy="6858000"/>
          </a:xfrm>
          <a:prstGeom prst="rect">
            <a:avLst/>
          </a:prstGeom>
        </p:spPr>
      </p:pic>
      <p:sp>
        <p:nvSpPr>
          <p:cNvPr id="14" name="Rectangle 13">
            <a:extLst>
              <a:ext uri="{FF2B5EF4-FFF2-40B4-BE49-F238E27FC236}">
                <a16:creationId xmlns:a16="http://schemas.microsoft.com/office/drawing/2014/main" id="{0BB36071-351E-7637-6CFF-CB9E6E2D8BAE}"/>
              </a:ext>
            </a:extLst>
          </p:cNvPr>
          <p:cNvSpPr/>
          <p:nvPr/>
        </p:nvSpPr>
        <p:spPr>
          <a:xfrm>
            <a:off x="4917443" y="2208105"/>
            <a:ext cx="6673622" cy="1754326"/>
          </a:xfrm>
          <a:prstGeom prst="rect">
            <a:avLst/>
          </a:prstGeom>
          <a:noFill/>
        </p:spPr>
        <p:txBody>
          <a:bodyPr wrap="none" lIns="91440" tIns="45720" rIns="91440" bIns="45720">
            <a:spAutoFit/>
          </a:bodyPr>
          <a:lstStyle/>
          <a:p>
            <a:pPr algn="ctr"/>
            <a:r>
              <a:rPr lang="tr-TR"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CankayaMobileApp</a:t>
            </a:r>
          </a:p>
          <a:p>
            <a:pPr algn="ctr"/>
            <a:r>
              <a:rPr lang="tr-TR"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Project</a:t>
            </a:r>
          </a:p>
        </p:txBody>
      </p:sp>
    </p:spTree>
    <p:extLst>
      <p:ext uri="{BB962C8B-B14F-4D97-AF65-F5344CB8AC3E}">
        <p14:creationId xmlns:p14="http://schemas.microsoft.com/office/powerpoint/2010/main" val="2746406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40EE166E-0E7E-65D5-3204-8EF69BD0B863}"/>
              </a:ext>
            </a:extLst>
          </p:cNvPr>
          <p:cNvSpPr>
            <a:spLocks noGrp="1"/>
          </p:cNvSpPr>
          <p:nvPr>
            <p:ph type="title"/>
          </p:nvPr>
        </p:nvSpPr>
        <p:spPr>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dirty="0"/>
              <a:t>5</a:t>
            </a:r>
            <a:r>
              <a:rPr lang="en-US" dirty="0"/>
              <a:t>.User Interface – </a:t>
            </a:r>
            <a:r>
              <a:rPr lang="tr-TR" dirty="0"/>
              <a:t>QR </a:t>
            </a:r>
            <a:r>
              <a:rPr lang="tr-TR" dirty="0" err="1"/>
              <a:t>Button</a:t>
            </a:r>
            <a:r>
              <a:rPr lang="tr-TR" dirty="0"/>
              <a:t> (</a:t>
            </a:r>
            <a:r>
              <a:rPr lang="tr-TR" dirty="0" err="1"/>
              <a:t>Available</a:t>
            </a:r>
            <a:r>
              <a:rPr lang="tr-TR" dirty="0"/>
              <a:t> </a:t>
            </a:r>
            <a:r>
              <a:rPr lang="tr-TR" dirty="0" err="1"/>
              <a:t>for</a:t>
            </a:r>
            <a:r>
              <a:rPr lang="tr-TR" dirty="0"/>
              <a:t> </a:t>
            </a:r>
            <a:r>
              <a:rPr lang="tr-TR" dirty="0" err="1"/>
              <a:t>only</a:t>
            </a:r>
            <a:r>
              <a:rPr lang="tr-TR" dirty="0"/>
              <a:t> </a:t>
            </a:r>
            <a:r>
              <a:rPr lang="tr-TR" dirty="0" err="1"/>
              <a:t>lecturer</a:t>
            </a:r>
            <a:r>
              <a:rPr lang="tr-TR" dirty="0"/>
              <a:t>)</a:t>
            </a:r>
          </a:p>
        </p:txBody>
      </p:sp>
      <p:pic>
        <p:nvPicPr>
          <p:cNvPr id="4" name="Resim 3"/>
          <p:cNvPicPr>
            <a:picLocks noChangeAspect="1"/>
          </p:cNvPicPr>
          <p:nvPr/>
        </p:nvPicPr>
        <p:blipFill>
          <a:blip r:embed="rId2"/>
          <a:stretch>
            <a:fillRect/>
          </a:stretch>
        </p:blipFill>
        <p:spPr>
          <a:xfrm>
            <a:off x="4792279" y="1482933"/>
            <a:ext cx="2607376" cy="5242889"/>
          </a:xfrm>
          <a:prstGeom prst="rect">
            <a:avLst/>
          </a:prstGeom>
        </p:spPr>
      </p:pic>
    </p:spTree>
    <p:extLst>
      <p:ext uri="{BB962C8B-B14F-4D97-AF65-F5344CB8AC3E}">
        <p14:creationId xmlns:p14="http://schemas.microsoft.com/office/powerpoint/2010/main" val="1967361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EE166E-0E7E-65D5-3204-8EF69BD0B863}"/>
              </a:ext>
            </a:extLst>
          </p:cNvPr>
          <p:cNvSpPr>
            <a:spLocks noGrp="1"/>
          </p:cNvSpPr>
          <p:nvPr>
            <p:ph type="title"/>
          </p:nvPr>
        </p:nvSpPr>
        <p:spPr>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dirty="0"/>
              <a:t>5</a:t>
            </a:r>
            <a:r>
              <a:rPr lang="en-US" dirty="0"/>
              <a:t>.User Interface – </a:t>
            </a:r>
            <a:r>
              <a:rPr lang="tr-TR" dirty="0"/>
              <a:t>QR </a:t>
            </a:r>
            <a:r>
              <a:rPr lang="tr-TR" dirty="0" err="1"/>
              <a:t>Scan</a:t>
            </a:r>
            <a:r>
              <a:rPr lang="en-US" dirty="0"/>
              <a:t> Page</a:t>
            </a:r>
            <a:endParaRPr lang="tr-TR" dirty="0"/>
          </a:p>
        </p:txBody>
      </p:sp>
      <p:pic>
        <p:nvPicPr>
          <p:cNvPr id="5" name="Resim 4"/>
          <p:cNvPicPr>
            <a:picLocks noChangeAspect="1"/>
          </p:cNvPicPr>
          <p:nvPr/>
        </p:nvPicPr>
        <p:blipFill>
          <a:blip r:embed="rId2"/>
          <a:stretch>
            <a:fillRect/>
          </a:stretch>
        </p:blipFill>
        <p:spPr>
          <a:xfrm>
            <a:off x="4771446" y="1482933"/>
            <a:ext cx="2649042" cy="5222667"/>
          </a:xfrm>
          <a:prstGeom prst="rect">
            <a:avLst/>
          </a:prstGeom>
        </p:spPr>
      </p:pic>
    </p:spTree>
    <p:extLst>
      <p:ext uri="{BB962C8B-B14F-4D97-AF65-F5344CB8AC3E}">
        <p14:creationId xmlns:p14="http://schemas.microsoft.com/office/powerpoint/2010/main" val="174457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EE166E-0E7E-65D5-3204-8EF69BD0B863}"/>
              </a:ext>
            </a:extLst>
          </p:cNvPr>
          <p:cNvSpPr>
            <a:spLocks noGrp="1"/>
          </p:cNvSpPr>
          <p:nvPr>
            <p:ph type="title"/>
          </p:nvPr>
        </p:nvSpPr>
        <p:spPr>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sz="2400" dirty="0"/>
              <a:t>5</a:t>
            </a:r>
            <a:r>
              <a:rPr lang="en-US" sz="2400" dirty="0"/>
              <a:t>.User Interface – Attendance Page (Available for only lecturer)</a:t>
            </a:r>
            <a:endParaRPr lang="tr-TR" sz="2400" dirty="0"/>
          </a:p>
        </p:txBody>
      </p:sp>
      <p:pic>
        <p:nvPicPr>
          <p:cNvPr id="5" name="Resim 4"/>
          <p:cNvPicPr>
            <a:picLocks noChangeAspect="1"/>
          </p:cNvPicPr>
          <p:nvPr/>
        </p:nvPicPr>
        <p:blipFill>
          <a:blip r:embed="rId2"/>
          <a:stretch>
            <a:fillRect/>
          </a:stretch>
        </p:blipFill>
        <p:spPr>
          <a:xfrm>
            <a:off x="4762467" y="1482933"/>
            <a:ext cx="2667000" cy="5286375"/>
          </a:xfrm>
          <a:prstGeom prst="rect">
            <a:avLst/>
          </a:prstGeom>
        </p:spPr>
      </p:pic>
    </p:spTree>
    <p:extLst>
      <p:ext uri="{BB962C8B-B14F-4D97-AF65-F5344CB8AC3E}">
        <p14:creationId xmlns:p14="http://schemas.microsoft.com/office/powerpoint/2010/main" val="3545826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EE166E-0E7E-65D5-3204-8EF69BD0B863}"/>
              </a:ext>
            </a:extLst>
          </p:cNvPr>
          <p:cNvSpPr>
            <a:spLocks noGrp="1"/>
          </p:cNvSpPr>
          <p:nvPr>
            <p:ph type="title"/>
          </p:nvPr>
        </p:nvSpPr>
        <p:spPr>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dirty="0"/>
              <a:t>5</a:t>
            </a:r>
            <a:r>
              <a:rPr lang="en-US" dirty="0"/>
              <a:t>.User Interface – </a:t>
            </a:r>
            <a:r>
              <a:rPr lang="tr-TR" dirty="0"/>
              <a:t>Profile</a:t>
            </a:r>
            <a:r>
              <a:rPr lang="en-US" dirty="0"/>
              <a:t> Page</a:t>
            </a:r>
            <a:endParaRPr lang="tr-TR" dirty="0"/>
          </a:p>
        </p:txBody>
      </p:sp>
      <p:pic>
        <p:nvPicPr>
          <p:cNvPr id="5" name="Resim 4"/>
          <p:cNvPicPr>
            <a:picLocks noChangeAspect="1"/>
          </p:cNvPicPr>
          <p:nvPr/>
        </p:nvPicPr>
        <p:blipFill>
          <a:blip r:embed="rId2"/>
          <a:stretch>
            <a:fillRect/>
          </a:stretch>
        </p:blipFill>
        <p:spPr>
          <a:xfrm>
            <a:off x="4752942" y="1482933"/>
            <a:ext cx="2686050" cy="5276850"/>
          </a:xfrm>
          <a:prstGeom prst="rect">
            <a:avLst/>
          </a:prstGeom>
        </p:spPr>
      </p:pic>
    </p:spTree>
    <p:extLst>
      <p:ext uri="{BB962C8B-B14F-4D97-AF65-F5344CB8AC3E}">
        <p14:creationId xmlns:p14="http://schemas.microsoft.com/office/powerpoint/2010/main" val="658089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EE166E-0E7E-65D5-3204-8EF69BD0B863}"/>
              </a:ext>
            </a:extLst>
          </p:cNvPr>
          <p:cNvSpPr>
            <a:spLocks noGrp="1"/>
          </p:cNvSpPr>
          <p:nvPr>
            <p:ph type="title"/>
          </p:nvPr>
        </p:nvSpPr>
        <p:spPr>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dirty="0"/>
              <a:t>5</a:t>
            </a:r>
            <a:r>
              <a:rPr lang="en-US" dirty="0"/>
              <a:t>.User Interface – </a:t>
            </a:r>
            <a:r>
              <a:rPr lang="tr-TR" dirty="0" err="1"/>
              <a:t>Survey</a:t>
            </a:r>
            <a:r>
              <a:rPr lang="en-US" dirty="0"/>
              <a:t> Page</a:t>
            </a:r>
            <a:endParaRPr lang="tr-TR" dirty="0"/>
          </a:p>
        </p:txBody>
      </p:sp>
      <p:pic>
        <p:nvPicPr>
          <p:cNvPr id="5" name="Resim 4"/>
          <p:cNvPicPr>
            <a:picLocks noChangeAspect="1"/>
          </p:cNvPicPr>
          <p:nvPr/>
        </p:nvPicPr>
        <p:blipFill>
          <a:blip r:embed="rId2"/>
          <a:stretch>
            <a:fillRect/>
          </a:stretch>
        </p:blipFill>
        <p:spPr>
          <a:xfrm>
            <a:off x="4757704" y="1482933"/>
            <a:ext cx="2676525" cy="5314950"/>
          </a:xfrm>
          <a:prstGeom prst="rect">
            <a:avLst/>
          </a:prstGeom>
        </p:spPr>
      </p:pic>
    </p:spTree>
    <p:extLst>
      <p:ext uri="{BB962C8B-B14F-4D97-AF65-F5344CB8AC3E}">
        <p14:creationId xmlns:p14="http://schemas.microsoft.com/office/powerpoint/2010/main" val="1664513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EE166E-0E7E-65D5-3204-8EF69BD0B863}"/>
              </a:ext>
            </a:extLst>
          </p:cNvPr>
          <p:cNvSpPr>
            <a:spLocks noGrp="1"/>
          </p:cNvSpPr>
          <p:nvPr>
            <p:ph type="title"/>
          </p:nvPr>
        </p:nvSpPr>
        <p:spPr>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dirty="0"/>
              <a:t>5</a:t>
            </a:r>
            <a:r>
              <a:rPr lang="en-US" dirty="0"/>
              <a:t>.User Interface – </a:t>
            </a:r>
            <a:r>
              <a:rPr lang="tr-TR" dirty="0" err="1"/>
              <a:t>Survey</a:t>
            </a:r>
            <a:r>
              <a:rPr lang="tr-TR" dirty="0"/>
              <a:t> </a:t>
            </a:r>
            <a:r>
              <a:rPr lang="tr-TR" dirty="0" err="1"/>
              <a:t>Page</a:t>
            </a:r>
            <a:r>
              <a:rPr lang="tr-TR" dirty="0"/>
              <a:t>(</a:t>
            </a:r>
            <a:r>
              <a:rPr lang="tr-TR" dirty="0" err="1"/>
              <a:t>Available</a:t>
            </a:r>
            <a:r>
              <a:rPr lang="tr-TR" dirty="0"/>
              <a:t> </a:t>
            </a:r>
            <a:r>
              <a:rPr lang="tr-TR" dirty="0" err="1"/>
              <a:t>for</a:t>
            </a:r>
            <a:r>
              <a:rPr lang="tr-TR" dirty="0"/>
              <a:t> </a:t>
            </a:r>
            <a:r>
              <a:rPr lang="tr-TR" dirty="0" err="1"/>
              <a:t>only</a:t>
            </a:r>
            <a:r>
              <a:rPr lang="tr-TR" dirty="0"/>
              <a:t> </a:t>
            </a:r>
            <a:r>
              <a:rPr lang="tr-TR" dirty="0" err="1"/>
              <a:t>lecturer</a:t>
            </a:r>
            <a:r>
              <a:rPr lang="tr-TR" dirty="0"/>
              <a:t>)</a:t>
            </a:r>
          </a:p>
        </p:txBody>
      </p:sp>
      <p:pic>
        <p:nvPicPr>
          <p:cNvPr id="5" name="Resim 4"/>
          <p:cNvPicPr>
            <a:picLocks noChangeAspect="1"/>
          </p:cNvPicPr>
          <p:nvPr/>
        </p:nvPicPr>
        <p:blipFill>
          <a:blip r:embed="rId2"/>
          <a:stretch>
            <a:fillRect/>
          </a:stretch>
        </p:blipFill>
        <p:spPr>
          <a:xfrm>
            <a:off x="4752942" y="1482933"/>
            <a:ext cx="2686050" cy="5295900"/>
          </a:xfrm>
          <a:prstGeom prst="rect">
            <a:avLst/>
          </a:prstGeom>
        </p:spPr>
      </p:pic>
    </p:spTree>
    <p:extLst>
      <p:ext uri="{BB962C8B-B14F-4D97-AF65-F5344CB8AC3E}">
        <p14:creationId xmlns:p14="http://schemas.microsoft.com/office/powerpoint/2010/main" val="1002039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EE166E-0E7E-65D5-3204-8EF69BD0B863}"/>
              </a:ext>
            </a:extLst>
          </p:cNvPr>
          <p:cNvSpPr>
            <a:spLocks noGrp="1"/>
          </p:cNvSpPr>
          <p:nvPr>
            <p:ph type="title"/>
          </p:nvPr>
        </p:nvSpPr>
        <p:spPr>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dirty="0"/>
              <a:t>5</a:t>
            </a:r>
            <a:r>
              <a:rPr lang="en-US" dirty="0"/>
              <a:t>.User Interface – </a:t>
            </a:r>
            <a:r>
              <a:rPr lang="tr-TR" dirty="0" err="1"/>
              <a:t>Create</a:t>
            </a:r>
            <a:r>
              <a:rPr lang="tr-TR" dirty="0"/>
              <a:t> </a:t>
            </a:r>
            <a:r>
              <a:rPr lang="tr-TR" dirty="0" err="1"/>
              <a:t>Survey</a:t>
            </a:r>
            <a:r>
              <a:rPr lang="en-US" dirty="0"/>
              <a:t> Page</a:t>
            </a:r>
            <a:endParaRPr lang="tr-TR" dirty="0"/>
          </a:p>
        </p:txBody>
      </p:sp>
      <p:pic>
        <p:nvPicPr>
          <p:cNvPr id="5" name="Resim 4"/>
          <p:cNvPicPr>
            <a:picLocks noChangeAspect="1"/>
          </p:cNvPicPr>
          <p:nvPr/>
        </p:nvPicPr>
        <p:blipFill>
          <a:blip r:embed="rId2"/>
          <a:stretch>
            <a:fillRect/>
          </a:stretch>
        </p:blipFill>
        <p:spPr>
          <a:xfrm>
            <a:off x="4748179" y="1482933"/>
            <a:ext cx="2695575" cy="5324475"/>
          </a:xfrm>
          <a:prstGeom prst="rect">
            <a:avLst/>
          </a:prstGeom>
        </p:spPr>
      </p:pic>
    </p:spTree>
    <p:extLst>
      <p:ext uri="{BB962C8B-B14F-4D97-AF65-F5344CB8AC3E}">
        <p14:creationId xmlns:p14="http://schemas.microsoft.com/office/powerpoint/2010/main" val="1894881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A5C9C0-0E11-B7DF-CC3D-82D9B49FA42D}"/>
              </a:ext>
            </a:extLst>
          </p:cNvPr>
          <p:cNvSpPr>
            <a:spLocks noGrp="1"/>
          </p:cNvSpPr>
          <p:nvPr>
            <p:ph type="title"/>
          </p:nvPr>
        </p:nvSpPr>
        <p:spPr>
          <a:xfrm>
            <a:off x="950913" y="719138"/>
            <a:ext cx="10290175" cy="763587"/>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dirty="0"/>
              <a:t>6</a:t>
            </a:r>
            <a:r>
              <a:rPr lang="en-US" dirty="0"/>
              <a:t>. </a:t>
            </a:r>
            <a:r>
              <a:rPr lang="tr-TR" dirty="0"/>
              <a:t>Database – </a:t>
            </a:r>
            <a:r>
              <a:rPr lang="tr-TR" dirty="0" err="1"/>
              <a:t>Firebase</a:t>
            </a:r>
            <a:r>
              <a:rPr lang="tr-TR" dirty="0"/>
              <a:t>/</a:t>
            </a:r>
            <a:r>
              <a:rPr lang="tr-TR" dirty="0" err="1"/>
              <a:t>Firestore</a:t>
            </a:r>
            <a:r>
              <a:rPr lang="tr-TR" dirty="0"/>
              <a:t> </a:t>
            </a:r>
            <a:r>
              <a:rPr lang="tr-TR" dirty="0" err="1"/>
              <a:t>Example</a:t>
            </a:r>
            <a:endParaRPr lang="tr-TR" dirty="0"/>
          </a:p>
        </p:txBody>
      </p:sp>
      <p:pic>
        <p:nvPicPr>
          <p:cNvPr id="6" name="Picture 5" descr="Graphical user interface, text, application, email&#10;&#10;Description automatically generated">
            <a:extLst>
              <a:ext uri="{FF2B5EF4-FFF2-40B4-BE49-F238E27FC236}">
                <a16:creationId xmlns:a16="http://schemas.microsoft.com/office/drawing/2014/main" id="{473776D3-D89E-A94D-93BC-E6515175F8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2655" y="1491278"/>
            <a:ext cx="6535382" cy="2474069"/>
          </a:xfrm>
          <a:prstGeom prst="rect">
            <a:avLst/>
          </a:prstGeom>
        </p:spPr>
      </p:pic>
      <p:pic>
        <p:nvPicPr>
          <p:cNvPr id="8" name="Picture 7" descr="Graphical user interface, text, application, email&#10;&#10;Description automatically generated">
            <a:extLst>
              <a:ext uri="{FF2B5EF4-FFF2-40B4-BE49-F238E27FC236}">
                <a16:creationId xmlns:a16="http://schemas.microsoft.com/office/drawing/2014/main" id="{3F8F941B-AAB7-166B-45E9-BE4FC2BDCE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7" y="4153747"/>
            <a:ext cx="6525601" cy="2592444"/>
          </a:xfrm>
          <a:prstGeom prst="rect">
            <a:avLst/>
          </a:prstGeom>
        </p:spPr>
      </p:pic>
      <p:pic>
        <p:nvPicPr>
          <p:cNvPr id="12" name="Picture 11" descr="Graphical user interface, application&#10;&#10;Description automatically generated">
            <a:extLst>
              <a:ext uri="{FF2B5EF4-FFF2-40B4-BE49-F238E27FC236}">
                <a16:creationId xmlns:a16="http://schemas.microsoft.com/office/drawing/2014/main" id="{46680B92-808F-0BFA-2E2C-C9C6B4FE41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737" y="1491278"/>
            <a:ext cx="5293916" cy="2486441"/>
          </a:xfrm>
          <a:prstGeom prst="rect">
            <a:avLst/>
          </a:prstGeom>
        </p:spPr>
      </p:pic>
      <p:pic>
        <p:nvPicPr>
          <p:cNvPr id="14" name="Picture 13" descr="Graphical user interface, text, application&#10;&#10;Description automatically generated">
            <a:extLst>
              <a:ext uri="{FF2B5EF4-FFF2-40B4-BE49-F238E27FC236}">
                <a16:creationId xmlns:a16="http://schemas.microsoft.com/office/drawing/2014/main" id="{357C29FB-906D-9FAF-02DD-8F1AFBEDC2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4121" y="4121134"/>
            <a:ext cx="5293916" cy="2592444"/>
          </a:xfrm>
          <a:prstGeom prst="rect">
            <a:avLst/>
          </a:prstGeom>
        </p:spPr>
      </p:pic>
      <p:sp>
        <p:nvSpPr>
          <p:cNvPr id="16" name="TextBox 15">
            <a:extLst>
              <a:ext uri="{FF2B5EF4-FFF2-40B4-BE49-F238E27FC236}">
                <a16:creationId xmlns:a16="http://schemas.microsoft.com/office/drawing/2014/main" id="{68AC6800-C768-11EB-38B4-4C7A7A458DE2}"/>
              </a:ext>
            </a:extLst>
          </p:cNvPr>
          <p:cNvSpPr txBox="1"/>
          <p:nvPr/>
        </p:nvSpPr>
        <p:spPr>
          <a:xfrm>
            <a:off x="2292777" y="1482725"/>
            <a:ext cx="2505814" cy="369332"/>
          </a:xfrm>
          <a:prstGeom prst="rect">
            <a:avLst/>
          </a:prstGeom>
          <a:noFill/>
        </p:spPr>
        <p:txBody>
          <a:bodyPr wrap="none" rtlCol="0">
            <a:spAutoFit/>
          </a:bodyPr>
          <a:lstStyle/>
          <a:p>
            <a:r>
              <a:rPr lang="tr-TR" sz="1800" b="1" dirty="0">
                <a:solidFill>
                  <a:srgbClr val="FF0000"/>
                </a:solidFill>
              </a:rPr>
              <a:t>1.Course </a:t>
            </a:r>
            <a:r>
              <a:rPr lang="tr-TR" sz="1800" b="1" dirty="0" err="1">
                <a:solidFill>
                  <a:srgbClr val="FF0000"/>
                </a:solidFill>
              </a:rPr>
              <a:t>information</a:t>
            </a:r>
            <a:endParaRPr lang="tr-TR" sz="1800" b="1" dirty="0">
              <a:solidFill>
                <a:srgbClr val="FF0000"/>
              </a:solidFill>
            </a:endParaRPr>
          </a:p>
        </p:txBody>
      </p:sp>
      <p:sp>
        <p:nvSpPr>
          <p:cNvPr id="17" name="TextBox 16">
            <a:extLst>
              <a:ext uri="{FF2B5EF4-FFF2-40B4-BE49-F238E27FC236}">
                <a16:creationId xmlns:a16="http://schemas.microsoft.com/office/drawing/2014/main" id="{0E2176E1-9E46-04D0-BD42-56182076534F}"/>
              </a:ext>
            </a:extLst>
          </p:cNvPr>
          <p:cNvSpPr txBox="1"/>
          <p:nvPr/>
        </p:nvSpPr>
        <p:spPr>
          <a:xfrm>
            <a:off x="8978125" y="4121134"/>
            <a:ext cx="2634054" cy="369332"/>
          </a:xfrm>
          <a:prstGeom prst="rect">
            <a:avLst/>
          </a:prstGeom>
          <a:noFill/>
        </p:spPr>
        <p:txBody>
          <a:bodyPr wrap="none" rtlCol="0">
            <a:spAutoFit/>
          </a:bodyPr>
          <a:lstStyle/>
          <a:p>
            <a:r>
              <a:rPr lang="tr-TR" sz="1800" b="1" dirty="0">
                <a:solidFill>
                  <a:srgbClr val="FF0000"/>
                </a:solidFill>
              </a:rPr>
              <a:t>4. </a:t>
            </a:r>
            <a:r>
              <a:rPr lang="tr-TR" sz="1800" b="1" dirty="0" err="1">
                <a:solidFill>
                  <a:srgbClr val="FF0000"/>
                </a:solidFill>
              </a:rPr>
              <a:t>Student</a:t>
            </a:r>
            <a:r>
              <a:rPr lang="tr-TR" sz="1800" b="1" dirty="0">
                <a:solidFill>
                  <a:srgbClr val="FF0000"/>
                </a:solidFill>
              </a:rPr>
              <a:t> </a:t>
            </a:r>
            <a:r>
              <a:rPr lang="tr-TR" sz="1800" b="1" dirty="0" err="1">
                <a:solidFill>
                  <a:srgbClr val="FF0000"/>
                </a:solidFill>
              </a:rPr>
              <a:t>information</a:t>
            </a:r>
            <a:endParaRPr lang="tr-TR" sz="1800" b="1" dirty="0">
              <a:solidFill>
                <a:srgbClr val="FF0000"/>
              </a:solidFill>
            </a:endParaRPr>
          </a:p>
        </p:txBody>
      </p:sp>
      <p:sp>
        <p:nvSpPr>
          <p:cNvPr id="18" name="TextBox 17">
            <a:extLst>
              <a:ext uri="{FF2B5EF4-FFF2-40B4-BE49-F238E27FC236}">
                <a16:creationId xmlns:a16="http://schemas.microsoft.com/office/drawing/2014/main" id="{D6A1E50E-EE28-9AC8-5919-316BADB0B312}"/>
              </a:ext>
            </a:extLst>
          </p:cNvPr>
          <p:cNvSpPr txBox="1"/>
          <p:nvPr/>
        </p:nvSpPr>
        <p:spPr>
          <a:xfrm>
            <a:off x="2895506" y="4153747"/>
            <a:ext cx="1300356" cy="369332"/>
          </a:xfrm>
          <a:prstGeom prst="rect">
            <a:avLst/>
          </a:prstGeom>
          <a:noFill/>
        </p:spPr>
        <p:txBody>
          <a:bodyPr wrap="none" rtlCol="0">
            <a:spAutoFit/>
          </a:bodyPr>
          <a:lstStyle/>
          <a:p>
            <a:r>
              <a:rPr lang="tr-TR" sz="1800" b="1" dirty="0">
                <a:solidFill>
                  <a:srgbClr val="FF0000"/>
                </a:solidFill>
              </a:rPr>
              <a:t>3. </a:t>
            </a:r>
            <a:r>
              <a:rPr lang="tr-TR" sz="1800" b="1" dirty="0" err="1">
                <a:solidFill>
                  <a:srgbClr val="FF0000"/>
                </a:solidFill>
              </a:rPr>
              <a:t>Student</a:t>
            </a:r>
            <a:endParaRPr lang="tr-TR" sz="1800" b="1" dirty="0">
              <a:solidFill>
                <a:srgbClr val="FF0000"/>
              </a:solidFill>
            </a:endParaRPr>
          </a:p>
        </p:txBody>
      </p:sp>
      <p:sp>
        <p:nvSpPr>
          <p:cNvPr id="19" name="TextBox 18">
            <a:extLst>
              <a:ext uri="{FF2B5EF4-FFF2-40B4-BE49-F238E27FC236}">
                <a16:creationId xmlns:a16="http://schemas.microsoft.com/office/drawing/2014/main" id="{A26DAE58-B7FD-D0BC-9FAD-078A1EBA36D1}"/>
              </a:ext>
            </a:extLst>
          </p:cNvPr>
          <p:cNvSpPr txBox="1"/>
          <p:nvPr/>
        </p:nvSpPr>
        <p:spPr>
          <a:xfrm>
            <a:off x="8815451" y="1491278"/>
            <a:ext cx="1364476" cy="369332"/>
          </a:xfrm>
          <a:prstGeom prst="rect">
            <a:avLst/>
          </a:prstGeom>
          <a:noFill/>
        </p:spPr>
        <p:txBody>
          <a:bodyPr wrap="none" rtlCol="0">
            <a:spAutoFit/>
          </a:bodyPr>
          <a:lstStyle/>
          <a:p>
            <a:r>
              <a:rPr lang="tr-TR" sz="1800" b="1" dirty="0">
                <a:solidFill>
                  <a:srgbClr val="FF0000"/>
                </a:solidFill>
              </a:rPr>
              <a:t>2. </a:t>
            </a:r>
            <a:r>
              <a:rPr lang="tr-TR" sz="1800" b="1" dirty="0" err="1">
                <a:solidFill>
                  <a:srgbClr val="FF0000"/>
                </a:solidFill>
              </a:rPr>
              <a:t>Lecturer</a:t>
            </a:r>
            <a:endParaRPr lang="tr-TR" sz="1800" b="1" dirty="0">
              <a:solidFill>
                <a:srgbClr val="FF0000"/>
              </a:solidFill>
            </a:endParaRPr>
          </a:p>
        </p:txBody>
      </p:sp>
    </p:spTree>
    <p:extLst>
      <p:ext uri="{BB962C8B-B14F-4D97-AF65-F5344CB8AC3E}">
        <p14:creationId xmlns:p14="http://schemas.microsoft.com/office/powerpoint/2010/main" val="1962497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A5C9C0-0E11-B7DF-CC3D-82D9B49FA42D}"/>
              </a:ext>
            </a:extLst>
          </p:cNvPr>
          <p:cNvSpPr>
            <a:spLocks noGrp="1"/>
          </p:cNvSpPr>
          <p:nvPr>
            <p:ph type="title"/>
          </p:nvPr>
        </p:nvSpPr>
        <p:spPr>
          <a:xfrm>
            <a:off x="950913" y="719138"/>
            <a:ext cx="10290175" cy="763587"/>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dirty="0"/>
              <a:t>6</a:t>
            </a:r>
            <a:r>
              <a:rPr lang="en-US" dirty="0"/>
              <a:t>. </a:t>
            </a:r>
            <a:r>
              <a:rPr lang="tr-TR" dirty="0"/>
              <a:t>Database – QR </a:t>
            </a:r>
            <a:r>
              <a:rPr lang="tr-TR" dirty="0" err="1"/>
              <a:t>Code</a:t>
            </a:r>
            <a:r>
              <a:rPr lang="tr-TR" dirty="0"/>
              <a:t> </a:t>
            </a:r>
            <a:r>
              <a:rPr lang="tr-TR" dirty="0" err="1"/>
              <a:t>for</a:t>
            </a:r>
            <a:r>
              <a:rPr lang="tr-TR" dirty="0"/>
              <a:t> </a:t>
            </a:r>
            <a:r>
              <a:rPr lang="tr-TR" dirty="0" err="1"/>
              <a:t>Attendance</a:t>
            </a:r>
            <a:endParaRPr lang="tr-TR" dirty="0"/>
          </a:p>
        </p:txBody>
      </p:sp>
      <p:pic>
        <p:nvPicPr>
          <p:cNvPr id="5" name="Picture 4" descr="Graphical user interface, text, application&#10;&#10;Description automatically generated">
            <a:extLst>
              <a:ext uri="{FF2B5EF4-FFF2-40B4-BE49-F238E27FC236}">
                <a16:creationId xmlns:a16="http://schemas.microsoft.com/office/drawing/2014/main" id="{8DCF57DE-E56F-108B-08EF-11221BBF77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5494" y="1482725"/>
            <a:ext cx="4718378" cy="1946275"/>
          </a:xfrm>
          <a:prstGeom prst="rect">
            <a:avLst/>
          </a:prstGeom>
        </p:spPr>
      </p:pic>
      <p:pic>
        <p:nvPicPr>
          <p:cNvPr id="11" name="Picture 10" descr="Qr code&#10;&#10;Description automatically generated">
            <a:extLst>
              <a:ext uri="{FF2B5EF4-FFF2-40B4-BE49-F238E27FC236}">
                <a16:creationId xmlns:a16="http://schemas.microsoft.com/office/drawing/2014/main" id="{5C5DDC18-337C-4B91-6FC6-7B9CCF4C5D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935" y="1684604"/>
            <a:ext cx="2291393" cy="4592970"/>
          </a:xfrm>
          <a:prstGeom prst="rect">
            <a:avLst/>
          </a:prstGeom>
        </p:spPr>
      </p:pic>
      <p:pic>
        <p:nvPicPr>
          <p:cNvPr id="13" name="Picture 12" descr="Graphical user interface, application&#10;&#10;Description automatically generated">
            <a:extLst>
              <a:ext uri="{FF2B5EF4-FFF2-40B4-BE49-F238E27FC236}">
                <a16:creationId xmlns:a16="http://schemas.microsoft.com/office/drawing/2014/main" id="{0EA0C858-0D84-5E0F-AE46-D146929E49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5494" y="3981089"/>
            <a:ext cx="4718378" cy="2216123"/>
          </a:xfrm>
          <a:prstGeom prst="rect">
            <a:avLst/>
          </a:prstGeom>
        </p:spPr>
      </p:pic>
      <p:pic>
        <p:nvPicPr>
          <p:cNvPr id="15" name="Picture 14" descr="Graphical user interface, text, application&#10;&#10;Description automatically generated">
            <a:extLst>
              <a:ext uri="{FF2B5EF4-FFF2-40B4-BE49-F238E27FC236}">
                <a16:creationId xmlns:a16="http://schemas.microsoft.com/office/drawing/2014/main" id="{7CC67881-F04D-DC0A-62B3-369BC7A2EC7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13460" y="2272392"/>
            <a:ext cx="4878540" cy="3024003"/>
          </a:xfrm>
          <a:prstGeom prst="rect">
            <a:avLst/>
          </a:prstGeom>
        </p:spPr>
      </p:pic>
    </p:spTree>
    <p:extLst>
      <p:ext uri="{BB962C8B-B14F-4D97-AF65-F5344CB8AC3E}">
        <p14:creationId xmlns:p14="http://schemas.microsoft.com/office/powerpoint/2010/main" val="3659325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A5C9C0-0E11-B7DF-CC3D-82D9B49FA42D}"/>
              </a:ext>
            </a:extLst>
          </p:cNvPr>
          <p:cNvSpPr>
            <a:spLocks noGrp="1"/>
          </p:cNvSpPr>
          <p:nvPr>
            <p:ph type="title"/>
          </p:nvPr>
        </p:nvSpPr>
        <p:spPr>
          <a:xfrm>
            <a:off x="950913" y="719138"/>
            <a:ext cx="10290175" cy="763587"/>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dirty="0"/>
              <a:t>6</a:t>
            </a:r>
            <a:r>
              <a:rPr lang="en-US" dirty="0"/>
              <a:t>. </a:t>
            </a:r>
            <a:r>
              <a:rPr lang="tr-TR" dirty="0"/>
              <a:t>Database – QR </a:t>
            </a:r>
            <a:r>
              <a:rPr lang="tr-TR" dirty="0" err="1"/>
              <a:t>Code</a:t>
            </a:r>
            <a:r>
              <a:rPr lang="tr-TR" dirty="0"/>
              <a:t> </a:t>
            </a:r>
            <a:r>
              <a:rPr lang="tr-TR" dirty="0" err="1"/>
              <a:t>for</a:t>
            </a:r>
            <a:r>
              <a:rPr lang="tr-TR" dirty="0"/>
              <a:t> </a:t>
            </a:r>
            <a:r>
              <a:rPr lang="tr-TR" dirty="0" err="1"/>
              <a:t>Bus</a:t>
            </a:r>
            <a:endParaRPr lang="tr-TR" dirty="0"/>
          </a:p>
        </p:txBody>
      </p:sp>
      <p:pic>
        <p:nvPicPr>
          <p:cNvPr id="3" name="Picture 2" descr="A screenshot of a phone&#10;&#10;Description automatically generated with low confidence">
            <a:extLst>
              <a:ext uri="{FF2B5EF4-FFF2-40B4-BE49-F238E27FC236}">
                <a16:creationId xmlns:a16="http://schemas.microsoft.com/office/drawing/2014/main" id="{16657D9C-90CB-2F09-FE92-23B92221AF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26" y="1608993"/>
            <a:ext cx="2406474" cy="4744192"/>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AF2B2558-4322-D93C-C855-D8E931F96A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0288" y="1608993"/>
            <a:ext cx="4724630" cy="2048607"/>
          </a:xfrm>
          <a:prstGeom prst="rect">
            <a:avLst/>
          </a:prstGeom>
        </p:spPr>
      </p:pic>
      <p:pic>
        <p:nvPicPr>
          <p:cNvPr id="9" name="Picture 8" descr="Graphical user interface, text, application&#10;&#10;Description automatically generated">
            <a:extLst>
              <a:ext uri="{FF2B5EF4-FFF2-40B4-BE49-F238E27FC236}">
                <a16:creationId xmlns:a16="http://schemas.microsoft.com/office/drawing/2014/main" id="{0B08E77F-6957-9408-E6C4-DFC1C5BBD6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60289" y="3816863"/>
            <a:ext cx="4724630" cy="2594903"/>
          </a:xfrm>
          <a:prstGeom prst="rect">
            <a:avLst/>
          </a:prstGeom>
        </p:spPr>
      </p:pic>
      <p:pic>
        <p:nvPicPr>
          <p:cNvPr id="12" name="Picture 11" descr="Graphical user interface, application&#10;&#10;Description automatically generated">
            <a:extLst>
              <a:ext uri="{FF2B5EF4-FFF2-40B4-BE49-F238E27FC236}">
                <a16:creationId xmlns:a16="http://schemas.microsoft.com/office/drawing/2014/main" id="{94EA9693-7278-9625-F27F-72B044B7B6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54506" y="1608993"/>
            <a:ext cx="4609973" cy="2594904"/>
          </a:xfrm>
          <a:prstGeom prst="rect">
            <a:avLst/>
          </a:prstGeom>
        </p:spPr>
      </p:pic>
      <p:pic>
        <p:nvPicPr>
          <p:cNvPr id="16" name="Graphic 15" descr="Checkmark with solid fill">
            <a:extLst>
              <a:ext uri="{FF2B5EF4-FFF2-40B4-BE49-F238E27FC236}">
                <a16:creationId xmlns:a16="http://schemas.microsoft.com/office/drawing/2014/main" id="{E50A23D9-0DAB-F397-F4C3-DEC7945E2FB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429406" y="4203897"/>
            <a:ext cx="2460171" cy="2460171"/>
          </a:xfrm>
          <a:prstGeom prst="rect">
            <a:avLst/>
          </a:prstGeom>
        </p:spPr>
      </p:pic>
    </p:spTree>
    <p:extLst>
      <p:ext uri="{BB962C8B-B14F-4D97-AF65-F5344CB8AC3E}">
        <p14:creationId xmlns:p14="http://schemas.microsoft.com/office/powerpoint/2010/main" val="1716363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77BD8-CB9B-056B-A907-ADF7ACC337F3}"/>
              </a:ext>
            </a:extLst>
          </p:cNvPr>
          <p:cNvSpPr>
            <a:spLocks noGrp="1"/>
          </p:cNvSpPr>
          <p:nvPr>
            <p:ph type="title"/>
          </p:nvPr>
        </p:nvSpPr>
        <p:spPr/>
        <p:txBody>
          <a:bodyPr/>
          <a:lstStyle/>
          <a:p>
            <a:r>
              <a:rPr lang="en-US" b="1" dirty="0"/>
              <a:t>Table of Contents</a:t>
            </a:r>
            <a:endParaRPr lang="tr-TR" dirty="0"/>
          </a:p>
        </p:txBody>
      </p:sp>
      <p:sp>
        <p:nvSpPr>
          <p:cNvPr id="3" name="Text Placeholder 2">
            <a:extLst>
              <a:ext uri="{FF2B5EF4-FFF2-40B4-BE49-F238E27FC236}">
                <a16:creationId xmlns:a16="http://schemas.microsoft.com/office/drawing/2014/main" id="{605D9B7E-2485-3698-1FD5-354921C28C07}"/>
              </a:ext>
            </a:extLst>
          </p:cNvPr>
          <p:cNvSpPr>
            <a:spLocks noGrp="1"/>
          </p:cNvSpPr>
          <p:nvPr>
            <p:ph type="body" idx="1"/>
          </p:nvPr>
        </p:nvSpPr>
        <p:spPr>
          <a:xfrm>
            <a:off x="950967" y="1581117"/>
            <a:ext cx="10290000" cy="4931977"/>
          </a:xfrm>
        </p:spPr>
        <p:txBody>
          <a:bodyPr/>
          <a:lstStyle/>
          <a:p>
            <a:pPr marL="643462" indent="-457200">
              <a:buClr>
                <a:schemeClr val="accent2"/>
              </a:buClr>
              <a:buFont typeface="+mj-lt"/>
              <a:buAutoNum type="arabicPeriod"/>
            </a:pPr>
            <a:r>
              <a:rPr lang="en-US" sz="2800" dirty="0">
                <a:latin typeface="Russo One" panose="020B0604020202020204"/>
              </a:rPr>
              <a:t>Introduction</a:t>
            </a:r>
          </a:p>
          <a:p>
            <a:pPr marL="643462" indent="-457200">
              <a:buClr>
                <a:schemeClr val="accent2"/>
              </a:buClr>
              <a:buFont typeface="+mj-lt"/>
              <a:buAutoNum type="arabicPeriod"/>
            </a:pPr>
            <a:r>
              <a:rPr lang="tr-TR" sz="2800" dirty="0">
                <a:latin typeface="Russo One" panose="020B0604020202020204"/>
              </a:rPr>
              <a:t>Problem </a:t>
            </a:r>
            <a:r>
              <a:rPr lang="tr-TR" sz="2800" dirty="0" err="1">
                <a:latin typeface="Russo One" panose="020B0604020202020204"/>
              </a:rPr>
              <a:t>and</a:t>
            </a:r>
            <a:r>
              <a:rPr lang="tr-TR" sz="2800" dirty="0">
                <a:latin typeface="Russo One" panose="020B0604020202020204"/>
              </a:rPr>
              <a:t> Solution</a:t>
            </a:r>
          </a:p>
          <a:p>
            <a:pPr marL="643462" indent="-457200">
              <a:buClr>
                <a:schemeClr val="accent2"/>
              </a:buClr>
              <a:buFont typeface="+mj-lt"/>
              <a:buAutoNum type="arabicPeriod"/>
            </a:pPr>
            <a:r>
              <a:rPr lang="tr-TR" sz="2800" dirty="0" err="1">
                <a:latin typeface="Russo One" panose="020B0604020202020204"/>
              </a:rPr>
              <a:t>Similar</a:t>
            </a:r>
            <a:r>
              <a:rPr lang="tr-TR" sz="2800" dirty="0">
                <a:latin typeface="Russo One" panose="020B0604020202020204"/>
              </a:rPr>
              <a:t> </a:t>
            </a:r>
            <a:r>
              <a:rPr lang="tr-TR" sz="2800" dirty="0" err="1">
                <a:latin typeface="Russo One" panose="020B0604020202020204"/>
              </a:rPr>
              <a:t>Projects</a:t>
            </a:r>
            <a:endParaRPr lang="en-US" sz="2800" dirty="0">
              <a:latin typeface="Russo One" panose="020B0604020202020204"/>
            </a:endParaRPr>
          </a:p>
          <a:p>
            <a:pPr marL="643462" indent="-457200">
              <a:buClr>
                <a:schemeClr val="accent2"/>
              </a:buClr>
              <a:buFont typeface="+mj-lt"/>
              <a:buAutoNum type="arabicPeriod"/>
            </a:pPr>
            <a:r>
              <a:rPr lang="tr-TR" sz="2800" dirty="0">
                <a:latin typeface="Russo One" panose="020B0604020202020204"/>
              </a:rPr>
              <a:t>Technologies </a:t>
            </a:r>
            <a:r>
              <a:rPr lang="tr-TR" sz="2800" dirty="0" err="1">
                <a:latin typeface="Russo One" panose="020B0604020202020204"/>
              </a:rPr>
              <a:t>Used</a:t>
            </a:r>
            <a:endParaRPr lang="en-US" sz="2800" dirty="0">
              <a:latin typeface="Russo One" panose="020B0604020202020204"/>
            </a:endParaRPr>
          </a:p>
          <a:p>
            <a:pPr marL="643462" indent="-457200">
              <a:buClr>
                <a:schemeClr val="accent2"/>
              </a:buClr>
              <a:buFont typeface="+mj-lt"/>
              <a:buAutoNum type="arabicPeriod"/>
            </a:pPr>
            <a:r>
              <a:rPr lang="en-US" sz="2800" dirty="0">
                <a:latin typeface="Russo One" panose="020B0604020202020204"/>
              </a:rPr>
              <a:t>User Interface</a:t>
            </a:r>
            <a:endParaRPr lang="tr-TR" sz="2800" dirty="0">
              <a:latin typeface="Russo One" panose="020B0604020202020204"/>
            </a:endParaRPr>
          </a:p>
          <a:p>
            <a:pPr marL="643462" indent="-457200">
              <a:buClr>
                <a:schemeClr val="accent2"/>
              </a:buClr>
              <a:buFont typeface="+mj-lt"/>
              <a:buAutoNum type="arabicPeriod"/>
            </a:pPr>
            <a:r>
              <a:rPr lang="tr-TR" sz="2800" dirty="0">
                <a:latin typeface="Russo One" panose="020B0604020202020204"/>
              </a:rPr>
              <a:t>Database</a:t>
            </a:r>
          </a:p>
          <a:p>
            <a:pPr marL="643462" indent="-457200">
              <a:buClr>
                <a:schemeClr val="accent2"/>
              </a:buClr>
              <a:buFont typeface="+mj-lt"/>
              <a:buAutoNum type="arabicPeriod"/>
            </a:pPr>
            <a:r>
              <a:rPr lang="tr-TR" sz="2800" dirty="0">
                <a:latin typeface="Russo One" panose="020B0604020202020204"/>
              </a:rPr>
              <a:t>Project </a:t>
            </a:r>
            <a:r>
              <a:rPr lang="tr-TR" sz="2800" dirty="0" err="1">
                <a:latin typeface="Russo One" panose="020B0604020202020204"/>
              </a:rPr>
              <a:t>Work</a:t>
            </a:r>
            <a:r>
              <a:rPr lang="tr-TR" sz="2800" dirty="0">
                <a:latin typeface="Russo One" panose="020B0604020202020204"/>
              </a:rPr>
              <a:t> Plan</a:t>
            </a:r>
            <a:endParaRPr lang="en-US" sz="2800" dirty="0">
              <a:latin typeface="Russo One" panose="020B0604020202020204"/>
            </a:endParaRPr>
          </a:p>
          <a:p>
            <a:pPr marL="643462" indent="-457200">
              <a:buClr>
                <a:schemeClr val="accent2"/>
              </a:buClr>
              <a:buFont typeface="+mj-lt"/>
              <a:buAutoNum type="arabicPeriod"/>
            </a:pPr>
            <a:r>
              <a:rPr lang="en-US" sz="2800" dirty="0">
                <a:latin typeface="Russo One" panose="020B0604020202020204"/>
              </a:rPr>
              <a:t>Conclusion</a:t>
            </a:r>
          </a:p>
          <a:p>
            <a:pPr marL="643462" indent="-457200">
              <a:buClr>
                <a:schemeClr val="accent2"/>
              </a:buClr>
              <a:buFont typeface="+mj-lt"/>
              <a:buAutoNum type="arabicPeriod"/>
            </a:pPr>
            <a:r>
              <a:rPr lang="en-US" sz="2800" dirty="0">
                <a:latin typeface="Russo One" panose="020B0604020202020204"/>
              </a:rPr>
              <a:t>References</a:t>
            </a:r>
          </a:p>
          <a:p>
            <a:endParaRPr lang="tr-TR" dirty="0"/>
          </a:p>
        </p:txBody>
      </p:sp>
      <p:sp>
        <p:nvSpPr>
          <p:cNvPr id="4" name="Arrow: Striped Right 3">
            <a:extLst>
              <a:ext uri="{FF2B5EF4-FFF2-40B4-BE49-F238E27FC236}">
                <a16:creationId xmlns:a16="http://schemas.microsoft.com/office/drawing/2014/main" id="{17868887-3BEA-D6A2-1180-78A03F10B954}"/>
              </a:ext>
            </a:extLst>
          </p:cNvPr>
          <p:cNvSpPr/>
          <p:nvPr/>
        </p:nvSpPr>
        <p:spPr>
          <a:xfrm>
            <a:off x="950967" y="1341902"/>
            <a:ext cx="3603279" cy="126749"/>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8995849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A5C9C0-0E11-B7DF-CC3D-82D9B49FA42D}"/>
              </a:ext>
            </a:extLst>
          </p:cNvPr>
          <p:cNvSpPr>
            <a:spLocks noGrp="1"/>
          </p:cNvSpPr>
          <p:nvPr>
            <p:ph type="title"/>
          </p:nvPr>
        </p:nvSpPr>
        <p:spPr>
          <a:xfrm>
            <a:off x="321521" y="517258"/>
            <a:ext cx="10290175" cy="763587"/>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dirty="0"/>
              <a:t>6</a:t>
            </a:r>
            <a:r>
              <a:rPr lang="en-US" dirty="0"/>
              <a:t>. </a:t>
            </a:r>
            <a:r>
              <a:rPr lang="tr-TR" dirty="0"/>
              <a:t>Database – </a:t>
            </a:r>
            <a:r>
              <a:rPr lang="tr-TR" dirty="0" err="1"/>
              <a:t>Surveys</a:t>
            </a:r>
            <a:endParaRPr lang="tr-TR" dirty="0"/>
          </a:p>
        </p:txBody>
      </p:sp>
      <p:pic>
        <p:nvPicPr>
          <p:cNvPr id="3" name="Picture 2" descr="Graphical user interface, text, application, email&#10;&#10;Description automatically generated">
            <a:extLst>
              <a:ext uri="{FF2B5EF4-FFF2-40B4-BE49-F238E27FC236}">
                <a16:creationId xmlns:a16="http://schemas.microsoft.com/office/drawing/2014/main" id="{43569BA8-F6B1-26C8-DB84-37F970BE7D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2661" y="1337253"/>
            <a:ext cx="2564118" cy="4230204"/>
          </a:xfrm>
          <a:prstGeom prst="rect">
            <a:avLst/>
          </a:prstGeom>
        </p:spPr>
      </p:pic>
      <p:pic>
        <p:nvPicPr>
          <p:cNvPr id="7" name="Picture 6" descr="Graphical user interface, chart, application, pie chart&#10;&#10;Description automatically generated">
            <a:extLst>
              <a:ext uri="{FF2B5EF4-FFF2-40B4-BE49-F238E27FC236}">
                <a16:creationId xmlns:a16="http://schemas.microsoft.com/office/drawing/2014/main" id="{818C8E08-7176-3DC2-C2B2-06BFBBC657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7467" y="1337253"/>
            <a:ext cx="2674898" cy="4230204"/>
          </a:xfrm>
          <a:prstGeom prst="rect">
            <a:avLst/>
          </a:prstGeom>
        </p:spPr>
      </p:pic>
      <p:pic>
        <p:nvPicPr>
          <p:cNvPr id="9" name="Picture 8" descr="Graphical user interface, text, application, chat or text message&#10;&#10;Description automatically generated">
            <a:extLst>
              <a:ext uri="{FF2B5EF4-FFF2-40B4-BE49-F238E27FC236}">
                <a16:creationId xmlns:a16="http://schemas.microsoft.com/office/drawing/2014/main" id="{865B7FC1-4249-1047-84F7-5904513741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01" y="1337253"/>
            <a:ext cx="2129172" cy="4230204"/>
          </a:xfrm>
          <a:prstGeom prst="rect">
            <a:avLst/>
          </a:prstGeom>
        </p:spPr>
      </p:pic>
      <p:pic>
        <p:nvPicPr>
          <p:cNvPr id="12" name="Picture 11" descr="Graphical user interface, text, application, email&#10;&#10;Description automatically generated">
            <a:extLst>
              <a:ext uri="{FF2B5EF4-FFF2-40B4-BE49-F238E27FC236}">
                <a16:creationId xmlns:a16="http://schemas.microsoft.com/office/drawing/2014/main" id="{39388B8B-E159-5954-6E7F-5AB72A6E6F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67219" y="1929374"/>
            <a:ext cx="4724781" cy="3045961"/>
          </a:xfrm>
          <a:prstGeom prst="rect">
            <a:avLst/>
          </a:prstGeom>
        </p:spPr>
      </p:pic>
    </p:spTree>
    <p:extLst>
      <p:ext uri="{BB962C8B-B14F-4D97-AF65-F5344CB8AC3E}">
        <p14:creationId xmlns:p14="http://schemas.microsoft.com/office/powerpoint/2010/main" val="15105093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A5C9C0-0E11-B7DF-CC3D-82D9B49FA42D}"/>
              </a:ext>
            </a:extLst>
          </p:cNvPr>
          <p:cNvSpPr>
            <a:spLocks noGrp="1"/>
          </p:cNvSpPr>
          <p:nvPr>
            <p:ph type="title"/>
          </p:nvPr>
        </p:nvSpPr>
        <p:spPr>
          <a:xfrm>
            <a:off x="950913" y="719138"/>
            <a:ext cx="10290175" cy="763587"/>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dirty="0"/>
              <a:t>7</a:t>
            </a:r>
            <a:r>
              <a:rPr lang="en-US" dirty="0"/>
              <a:t>. </a:t>
            </a:r>
            <a:r>
              <a:rPr lang="tr-TR" dirty="0"/>
              <a:t>Project </a:t>
            </a:r>
            <a:r>
              <a:rPr lang="tr-TR" dirty="0" err="1"/>
              <a:t>Work</a:t>
            </a:r>
            <a:r>
              <a:rPr lang="tr-TR" dirty="0"/>
              <a:t> Plan</a:t>
            </a:r>
          </a:p>
        </p:txBody>
      </p:sp>
      <p:pic>
        <p:nvPicPr>
          <p:cNvPr id="6" name="Resim 5"/>
          <p:cNvPicPr>
            <a:picLocks noChangeAspect="1"/>
          </p:cNvPicPr>
          <p:nvPr/>
        </p:nvPicPr>
        <p:blipFill rotWithShape="1">
          <a:blip r:embed="rId2"/>
          <a:srcRect l="18000" t="23037" r="18667" b="61556"/>
          <a:stretch/>
        </p:blipFill>
        <p:spPr>
          <a:xfrm>
            <a:off x="304800" y="2666999"/>
            <a:ext cx="11582400" cy="2288177"/>
          </a:xfrm>
          <a:prstGeom prst="rect">
            <a:avLst/>
          </a:prstGeom>
        </p:spPr>
      </p:pic>
    </p:spTree>
    <p:extLst>
      <p:ext uri="{BB962C8B-B14F-4D97-AF65-F5344CB8AC3E}">
        <p14:creationId xmlns:p14="http://schemas.microsoft.com/office/powerpoint/2010/main" val="18089931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AB4087F-F6BA-9B12-5906-AE5D08676318}"/>
              </a:ext>
            </a:extLst>
          </p:cNvPr>
          <p:cNvSpPr>
            <a:spLocks noGrp="1"/>
          </p:cNvSpPr>
          <p:nvPr>
            <p:ph type="body" idx="1"/>
          </p:nvPr>
        </p:nvSpPr>
        <p:spPr>
          <a:xfrm>
            <a:off x="950967" y="2154476"/>
            <a:ext cx="10290000" cy="2805723"/>
          </a:xfrm>
        </p:spPr>
        <p:txBody>
          <a:bodyPr/>
          <a:lstStyle/>
          <a:p>
            <a:r>
              <a:rPr lang="en-US" sz="2000" dirty="0"/>
              <a:t>We aim to develop a solution-oriented, versatile application and to implement QR code technology in our project.</a:t>
            </a:r>
            <a:endParaRPr lang="tr-TR" sz="2000" dirty="0"/>
          </a:p>
          <a:p>
            <a:endParaRPr lang="en-US" sz="2000" dirty="0"/>
          </a:p>
          <a:p>
            <a:r>
              <a:rPr lang="en-US" sz="2000" dirty="0"/>
              <a:t>Since it works on Android and iOS systems, we will design an application that can be easily accessed by everyone.</a:t>
            </a:r>
            <a:endParaRPr lang="tr-TR" sz="2000" dirty="0"/>
          </a:p>
        </p:txBody>
      </p:sp>
      <p:sp>
        <p:nvSpPr>
          <p:cNvPr id="4" name="Title 3">
            <a:extLst>
              <a:ext uri="{FF2B5EF4-FFF2-40B4-BE49-F238E27FC236}">
                <a16:creationId xmlns:a16="http://schemas.microsoft.com/office/drawing/2014/main" id="{C29FB1D9-7AD4-4432-1D5A-E77DC3825F3C}"/>
              </a:ext>
            </a:extLst>
          </p:cNvPr>
          <p:cNvSpPr>
            <a:spLocks noGrp="1"/>
          </p:cNvSpPr>
          <p:nvPr>
            <p:ph type="title"/>
          </p:nvPr>
        </p:nvSpPr>
        <p:spPr>
          <a:xfrm>
            <a:off x="950913" y="719138"/>
            <a:ext cx="10290175" cy="763587"/>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dirty="0"/>
              <a:t>8</a:t>
            </a:r>
            <a:r>
              <a:rPr lang="en-US" dirty="0"/>
              <a:t>.Conclusion</a:t>
            </a:r>
            <a:endParaRPr lang="tr-TR" dirty="0"/>
          </a:p>
        </p:txBody>
      </p:sp>
    </p:spTree>
    <p:extLst>
      <p:ext uri="{BB962C8B-B14F-4D97-AF65-F5344CB8AC3E}">
        <p14:creationId xmlns:p14="http://schemas.microsoft.com/office/powerpoint/2010/main" val="7594294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AA8BA8-2494-5DCB-978A-CE0879CEAFD0}"/>
              </a:ext>
            </a:extLst>
          </p:cNvPr>
          <p:cNvSpPr>
            <a:spLocks noGrp="1"/>
          </p:cNvSpPr>
          <p:nvPr>
            <p:ph type="body" idx="1"/>
          </p:nvPr>
        </p:nvSpPr>
        <p:spPr/>
        <p:txBody>
          <a:bodyPr/>
          <a:lstStyle/>
          <a:p>
            <a:r>
              <a:rPr lang="tr-TR" dirty="0">
                <a:hlinkClick r:id="rId2"/>
              </a:rPr>
              <a:t>https://www.researchgate.net/publication/318779349_QR_Code_Based_Smart_Attendance_System</a:t>
            </a:r>
            <a:endParaRPr lang="tr-TR" dirty="0"/>
          </a:p>
          <a:p>
            <a:r>
              <a:rPr lang="tr-TR" dirty="0"/>
              <a:t>https://dergipark.org.tr/en/download/article-file/2099062</a:t>
            </a:r>
          </a:p>
        </p:txBody>
      </p:sp>
      <p:sp>
        <p:nvSpPr>
          <p:cNvPr id="4" name="Title 3">
            <a:extLst>
              <a:ext uri="{FF2B5EF4-FFF2-40B4-BE49-F238E27FC236}">
                <a16:creationId xmlns:a16="http://schemas.microsoft.com/office/drawing/2014/main" id="{0A0809DD-87D3-847E-3C31-AF6A6006B144}"/>
              </a:ext>
            </a:extLst>
          </p:cNvPr>
          <p:cNvSpPr>
            <a:spLocks noGrp="1"/>
          </p:cNvSpPr>
          <p:nvPr>
            <p:ph type="title"/>
          </p:nvPr>
        </p:nvSpPr>
        <p:spPr>
          <a:xfrm>
            <a:off x="950913" y="719138"/>
            <a:ext cx="10290175" cy="763587"/>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dirty="0"/>
              <a:t>9</a:t>
            </a:r>
            <a:r>
              <a:rPr lang="en-US" dirty="0"/>
              <a:t>. References</a:t>
            </a:r>
            <a:endParaRPr lang="tr-TR" dirty="0"/>
          </a:p>
        </p:txBody>
      </p:sp>
    </p:spTree>
    <p:extLst>
      <p:ext uri="{BB962C8B-B14F-4D97-AF65-F5344CB8AC3E}">
        <p14:creationId xmlns:p14="http://schemas.microsoft.com/office/powerpoint/2010/main" val="2220694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DC975B4-D22E-45CE-C336-4A5CF780C346}"/>
              </a:ext>
            </a:extLst>
          </p:cNvPr>
          <p:cNvSpPr>
            <a:spLocks noGrp="1"/>
          </p:cNvSpPr>
          <p:nvPr>
            <p:ph type="body" idx="1"/>
          </p:nvPr>
        </p:nvSpPr>
        <p:spPr>
          <a:xfrm>
            <a:off x="950967" y="2029216"/>
            <a:ext cx="10290000" cy="3710680"/>
          </a:xfrm>
        </p:spPr>
        <p:txBody>
          <a:bodyPr/>
          <a:lstStyle/>
          <a:p>
            <a:r>
              <a:rPr lang="en-US" sz="2000" dirty="0"/>
              <a:t>We </a:t>
            </a:r>
            <a:r>
              <a:rPr lang="tr-TR" sz="2000" dirty="0" err="1"/>
              <a:t>aim</a:t>
            </a:r>
            <a:r>
              <a:rPr lang="tr-TR" sz="2000" dirty="0"/>
              <a:t> </a:t>
            </a:r>
            <a:r>
              <a:rPr lang="tr-TR" sz="2000" dirty="0" err="1"/>
              <a:t>to</a:t>
            </a:r>
            <a:r>
              <a:rPr lang="tr-TR" sz="2000" dirty="0"/>
              <a:t> </a:t>
            </a:r>
            <a:r>
              <a:rPr lang="en-US" sz="2000" dirty="0"/>
              <a:t>develop </a:t>
            </a:r>
            <a:r>
              <a:rPr lang="tr-TR" sz="2000" dirty="0"/>
              <a:t>CankayaMobileApp </a:t>
            </a:r>
            <a:r>
              <a:rPr lang="en-US" sz="2000" dirty="0"/>
              <a:t>that includes solutions for some of the problems we encounter at our university. </a:t>
            </a:r>
            <a:endParaRPr lang="tr-TR" sz="2000" dirty="0"/>
          </a:p>
          <a:p>
            <a:endParaRPr lang="tr-TR" sz="2000" dirty="0"/>
          </a:p>
          <a:p>
            <a:r>
              <a:rPr lang="en-US" sz="2000" dirty="0"/>
              <a:t>In this application, there will be features such as QR Attendance</a:t>
            </a:r>
            <a:r>
              <a:rPr lang="tr-TR" sz="2000" dirty="0"/>
              <a:t>, </a:t>
            </a:r>
            <a:r>
              <a:rPr lang="en-US" sz="2000" dirty="0"/>
              <a:t>QR ID Check and Course Evaluation Questionnaires.</a:t>
            </a:r>
            <a:endParaRPr lang="tr-TR" sz="2000" dirty="0"/>
          </a:p>
          <a:p>
            <a:endParaRPr lang="tr-TR" dirty="0"/>
          </a:p>
          <a:p>
            <a:endParaRPr lang="tr-TR" dirty="0"/>
          </a:p>
          <a:p>
            <a:endParaRPr lang="tr-TR" dirty="0"/>
          </a:p>
        </p:txBody>
      </p:sp>
      <p:sp>
        <p:nvSpPr>
          <p:cNvPr id="4" name="Title 3">
            <a:extLst>
              <a:ext uri="{FF2B5EF4-FFF2-40B4-BE49-F238E27FC236}">
                <a16:creationId xmlns:a16="http://schemas.microsoft.com/office/drawing/2014/main" id="{0F92DBD0-59F3-E224-10DE-B9CA04C37E31}"/>
              </a:ext>
            </a:extLst>
          </p:cNvPr>
          <p:cNvSpPr>
            <a:spLocks noGrp="1"/>
          </p:cNvSpPr>
          <p:nvPr>
            <p:ph type="title"/>
          </p:nvPr>
        </p:nvSpPr>
        <p:spPr>
          <a:xfrm>
            <a:off x="950913" y="719138"/>
            <a:ext cx="10290175" cy="763587"/>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dirty="0"/>
              <a:t>1</a:t>
            </a:r>
            <a:r>
              <a:rPr lang="en-US" dirty="0"/>
              <a:t>. Introduction</a:t>
            </a:r>
            <a:endParaRPr lang="tr-TR" dirty="0"/>
          </a:p>
        </p:txBody>
      </p:sp>
    </p:spTree>
    <p:extLst>
      <p:ext uri="{BB962C8B-B14F-4D97-AF65-F5344CB8AC3E}">
        <p14:creationId xmlns:p14="http://schemas.microsoft.com/office/powerpoint/2010/main" val="258506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B3F3037-5237-6F4F-8200-DE6F339A59E1}"/>
              </a:ext>
            </a:extLst>
          </p:cNvPr>
          <p:cNvSpPr>
            <a:spLocks noGrp="1"/>
          </p:cNvSpPr>
          <p:nvPr>
            <p:ph type="body" idx="1"/>
          </p:nvPr>
        </p:nvSpPr>
        <p:spPr>
          <a:xfrm>
            <a:off x="950967" y="1662600"/>
            <a:ext cx="10290000" cy="3635910"/>
          </a:xfrm>
        </p:spPr>
        <p:txBody>
          <a:bodyPr/>
          <a:lstStyle/>
          <a:p>
            <a:r>
              <a:rPr lang="en-US" sz="2000" dirty="0"/>
              <a:t>We aimed to</a:t>
            </a:r>
            <a:r>
              <a:rPr lang="tr-TR" sz="2000" dirty="0"/>
              <a:t>:</a:t>
            </a:r>
          </a:p>
          <a:p>
            <a:pPr marL="186262" indent="0">
              <a:buNone/>
            </a:pPr>
            <a:endParaRPr lang="en-US" sz="2000" dirty="0"/>
          </a:p>
          <a:p>
            <a:r>
              <a:rPr lang="en-US" sz="2000" dirty="0"/>
              <a:t>Digitizing the attendance process, preventing paper waste, reducing the possibility of forgery in documents for QR Attendance.</a:t>
            </a:r>
            <a:endParaRPr lang="tr-TR" sz="2000" dirty="0"/>
          </a:p>
          <a:p>
            <a:pPr marL="186262" indent="0">
              <a:buNone/>
            </a:pPr>
            <a:endParaRPr lang="en-US" sz="2000" dirty="0"/>
          </a:p>
          <a:p>
            <a:r>
              <a:rPr lang="en-US" sz="2000" dirty="0"/>
              <a:t>Digitizing the ID Check process</a:t>
            </a:r>
            <a:r>
              <a:rPr lang="tr-TR" sz="2000" dirty="0"/>
              <a:t>,</a:t>
            </a:r>
            <a:r>
              <a:rPr lang="en-US" sz="2000" dirty="0"/>
              <a:t> </a:t>
            </a:r>
            <a:r>
              <a:rPr lang="tr-TR" sz="2000" dirty="0"/>
              <a:t>m</a:t>
            </a:r>
            <a:r>
              <a:rPr lang="en-US" sz="2000" dirty="0" err="1"/>
              <a:t>inimizing</a:t>
            </a:r>
            <a:r>
              <a:rPr lang="en-US" sz="2000" dirty="0"/>
              <a:t> the queue that occurs during identity checks at school entrances for QR ID Check.</a:t>
            </a:r>
            <a:endParaRPr lang="tr-TR" sz="2000" dirty="0"/>
          </a:p>
          <a:p>
            <a:endParaRPr lang="en-US" sz="2000" dirty="0"/>
          </a:p>
          <a:p>
            <a:r>
              <a:rPr lang="en-US" sz="2000" dirty="0"/>
              <a:t>Digitizing the Course Evaluation Questionnaires process</a:t>
            </a:r>
            <a:r>
              <a:rPr lang="tr-TR" sz="2000" dirty="0"/>
              <a:t>, m</a:t>
            </a:r>
            <a:r>
              <a:rPr lang="en-US" sz="2000" dirty="0" err="1"/>
              <a:t>inimiz</a:t>
            </a:r>
            <a:r>
              <a:rPr lang="tr-TR" sz="2000" dirty="0" err="1"/>
              <a:t>ing</a:t>
            </a:r>
            <a:r>
              <a:rPr lang="en-US" sz="2000" dirty="0"/>
              <a:t> the use of paper and the loss of time in the process of entering the questionnaires into the system in </a:t>
            </a:r>
            <a:r>
              <a:rPr lang="en-US" sz="2000" dirty="0" err="1"/>
              <a:t>CankayaMobileApp</a:t>
            </a:r>
            <a:r>
              <a:rPr lang="en-US" sz="2000" dirty="0"/>
              <a:t>.</a:t>
            </a:r>
          </a:p>
        </p:txBody>
      </p:sp>
      <p:sp>
        <p:nvSpPr>
          <p:cNvPr id="4" name="Title 3">
            <a:extLst>
              <a:ext uri="{FF2B5EF4-FFF2-40B4-BE49-F238E27FC236}">
                <a16:creationId xmlns:a16="http://schemas.microsoft.com/office/drawing/2014/main" id="{5DE8FD02-3E54-D9E6-CE35-F8F5F3DF5366}"/>
              </a:ext>
            </a:extLst>
          </p:cNvPr>
          <p:cNvSpPr>
            <a:spLocks noGrp="1"/>
          </p:cNvSpPr>
          <p:nvPr>
            <p:ph type="title"/>
          </p:nvPr>
        </p:nvSpPr>
        <p:spPr>
          <a:xfrm>
            <a:off x="950913" y="719138"/>
            <a:ext cx="10290175" cy="763587"/>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dirty="0"/>
              <a:t>2</a:t>
            </a:r>
            <a:r>
              <a:rPr lang="en-US" dirty="0"/>
              <a:t>. </a:t>
            </a:r>
            <a:r>
              <a:rPr lang="tr-TR" dirty="0"/>
              <a:t>Problem </a:t>
            </a:r>
            <a:r>
              <a:rPr lang="tr-TR" dirty="0" err="1"/>
              <a:t>and</a:t>
            </a:r>
            <a:r>
              <a:rPr lang="tr-TR" dirty="0"/>
              <a:t> Solution</a:t>
            </a:r>
          </a:p>
        </p:txBody>
      </p:sp>
    </p:spTree>
    <p:extLst>
      <p:ext uri="{BB962C8B-B14F-4D97-AF65-F5344CB8AC3E}">
        <p14:creationId xmlns:p14="http://schemas.microsoft.com/office/powerpoint/2010/main" val="84702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B3F3037-5237-6F4F-8200-DE6F339A59E1}"/>
              </a:ext>
            </a:extLst>
          </p:cNvPr>
          <p:cNvSpPr>
            <a:spLocks noGrp="1"/>
          </p:cNvSpPr>
          <p:nvPr>
            <p:ph type="body" idx="1"/>
          </p:nvPr>
        </p:nvSpPr>
        <p:spPr>
          <a:xfrm>
            <a:off x="950967" y="1662600"/>
            <a:ext cx="10290000" cy="4700622"/>
          </a:xfrm>
        </p:spPr>
        <p:txBody>
          <a:bodyPr/>
          <a:lstStyle/>
          <a:p>
            <a:r>
              <a:rPr lang="en-US" dirty="0"/>
              <a:t>The number of similar applications that have the features of our application is quite low.</a:t>
            </a:r>
            <a:r>
              <a:rPr lang="tr-TR" dirty="0"/>
              <a:t> </a:t>
            </a:r>
            <a:r>
              <a:rPr lang="en-US" dirty="0" err="1"/>
              <a:t>Universiti</a:t>
            </a:r>
            <a:r>
              <a:rPr lang="en-US" dirty="0"/>
              <a:t> </a:t>
            </a:r>
            <a:r>
              <a:rPr lang="en-US" dirty="0" err="1"/>
              <a:t>Teknologi</a:t>
            </a:r>
            <a:r>
              <a:rPr lang="en-US" dirty="0"/>
              <a:t> Petronas (UTP) and Multimedia University in Malaysia, used the absentee tracking technology with this QR code.</a:t>
            </a:r>
            <a:endParaRPr lang="tr-TR" dirty="0"/>
          </a:p>
          <a:p>
            <a:endParaRPr lang="en-US" dirty="0"/>
          </a:p>
          <a:p>
            <a:r>
              <a:rPr lang="en-US" dirty="0"/>
              <a:t>Applications that use the QR code </a:t>
            </a:r>
            <a:r>
              <a:rPr lang="tr-TR" dirty="0" err="1"/>
              <a:t>attendance</a:t>
            </a:r>
            <a:r>
              <a:rPr lang="en-US" dirty="0"/>
              <a:t> feature are mostly developed only for android devices.</a:t>
            </a:r>
            <a:endParaRPr lang="tr-TR" dirty="0"/>
          </a:p>
          <a:p>
            <a:endParaRPr lang="tr-TR" dirty="0"/>
          </a:p>
          <a:p>
            <a:r>
              <a:rPr lang="en-US" dirty="0"/>
              <a:t>One of the projects developed on the Android system. After the application saves the barcode or QR code it reads to the database and stores it, it gives it to the user as XLS and CSV document output if requested. SQLite Database is used as database.</a:t>
            </a:r>
            <a:endParaRPr lang="tr-TR" dirty="0"/>
          </a:p>
          <a:p>
            <a:endParaRPr lang="tr-TR" dirty="0"/>
          </a:p>
          <a:p>
            <a:r>
              <a:rPr lang="en-US" dirty="0"/>
              <a:t>In another project, an application was developed that works on both android and iOS. There is MongoDB with NoSQL</a:t>
            </a:r>
            <a:r>
              <a:rPr lang="tr-TR" dirty="0"/>
              <a:t> </a:t>
            </a:r>
            <a:r>
              <a:rPr lang="tr-TR" dirty="0" err="1"/>
              <a:t>for</a:t>
            </a:r>
            <a:r>
              <a:rPr lang="tr-TR" dirty="0"/>
              <a:t> </a:t>
            </a:r>
            <a:r>
              <a:rPr lang="tr-TR" dirty="0" err="1"/>
              <a:t>database</a:t>
            </a:r>
            <a:r>
              <a:rPr lang="tr-TR" dirty="0"/>
              <a:t>.</a:t>
            </a:r>
            <a:r>
              <a:rPr lang="en-US" dirty="0"/>
              <a:t> It also uses Node.js, which is compatible with JavaScript and enables new updates.</a:t>
            </a:r>
            <a:endParaRPr lang="tr-TR" dirty="0"/>
          </a:p>
        </p:txBody>
      </p:sp>
      <p:sp>
        <p:nvSpPr>
          <p:cNvPr id="4" name="Title 3">
            <a:extLst>
              <a:ext uri="{FF2B5EF4-FFF2-40B4-BE49-F238E27FC236}">
                <a16:creationId xmlns:a16="http://schemas.microsoft.com/office/drawing/2014/main" id="{5DE8FD02-3E54-D9E6-CE35-F8F5F3DF5366}"/>
              </a:ext>
            </a:extLst>
          </p:cNvPr>
          <p:cNvSpPr>
            <a:spLocks noGrp="1"/>
          </p:cNvSpPr>
          <p:nvPr>
            <p:ph type="title"/>
          </p:nvPr>
        </p:nvSpPr>
        <p:spPr>
          <a:xfrm>
            <a:off x="950913" y="719138"/>
            <a:ext cx="10290175" cy="763587"/>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dirty="0"/>
              <a:t>3</a:t>
            </a:r>
            <a:r>
              <a:rPr lang="en-US" dirty="0"/>
              <a:t>. </a:t>
            </a:r>
            <a:r>
              <a:rPr lang="tr-TR" dirty="0" err="1"/>
              <a:t>Similar</a:t>
            </a:r>
            <a:r>
              <a:rPr lang="tr-TR" dirty="0"/>
              <a:t> </a:t>
            </a:r>
            <a:r>
              <a:rPr lang="tr-TR" dirty="0" err="1"/>
              <a:t>Projects</a:t>
            </a:r>
            <a:endParaRPr lang="tr-TR" dirty="0"/>
          </a:p>
        </p:txBody>
      </p:sp>
    </p:spTree>
    <p:extLst>
      <p:ext uri="{BB962C8B-B14F-4D97-AF65-F5344CB8AC3E}">
        <p14:creationId xmlns:p14="http://schemas.microsoft.com/office/powerpoint/2010/main" val="1438863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B3F3037-5237-6F4F-8200-DE6F339A59E1}"/>
              </a:ext>
            </a:extLst>
          </p:cNvPr>
          <p:cNvSpPr>
            <a:spLocks noGrp="1"/>
          </p:cNvSpPr>
          <p:nvPr>
            <p:ph type="body" idx="1"/>
          </p:nvPr>
        </p:nvSpPr>
        <p:spPr>
          <a:xfrm>
            <a:off x="950913" y="2013328"/>
            <a:ext cx="10290000" cy="3861379"/>
          </a:xfrm>
        </p:spPr>
        <p:txBody>
          <a:bodyPr/>
          <a:lstStyle/>
          <a:p>
            <a:r>
              <a:rPr lang="en-US" sz="2000" dirty="0"/>
              <a:t>We aim to develop the application </a:t>
            </a:r>
            <a:r>
              <a:rPr lang="tr-TR" sz="2000" dirty="0" err="1"/>
              <a:t>using</a:t>
            </a:r>
            <a:r>
              <a:rPr lang="tr-TR" sz="2000" dirty="0"/>
              <a:t> JavaScript </a:t>
            </a:r>
            <a:r>
              <a:rPr lang="tr-TR" sz="2000" dirty="0" err="1"/>
              <a:t>programming</a:t>
            </a:r>
            <a:r>
              <a:rPr lang="tr-TR" sz="2000" dirty="0"/>
              <a:t> </a:t>
            </a:r>
            <a:r>
              <a:rPr lang="tr-TR" sz="2000" dirty="0" err="1"/>
              <a:t>language</a:t>
            </a:r>
            <a:r>
              <a:rPr lang="tr-TR" sz="2000" dirty="0"/>
              <a:t>, </a:t>
            </a:r>
            <a:r>
              <a:rPr lang="tr-TR" sz="2000" dirty="0" err="1"/>
              <a:t>React</a:t>
            </a:r>
            <a:r>
              <a:rPr lang="tr-TR" sz="2000" dirty="0"/>
              <a:t> </a:t>
            </a:r>
            <a:r>
              <a:rPr lang="tr-TR" sz="2000" dirty="0" err="1"/>
              <a:t>Native</a:t>
            </a:r>
            <a:r>
              <a:rPr lang="tr-TR" sz="2000" dirty="0"/>
              <a:t> </a:t>
            </a:r>
            <a:r>
              <a:rPr lang="tr-TR" sz="2000" dirty="0" err="1"/>
              <a:t>framework</a:t>
            </a:r>
            <a:r>
              <a:rPr lang="tr-TR" sz="2000" dirty="0"/>
              <a:t> </a:t>
            </a:r>
            <a:r>
              <a:rPr lang="tr-TR" sz="2000" dirty="0" err="1"/>
              <a:t>and</a:t>
            </a:r>
            <a:r>
              <a:rPr lang="tr-TR" sz="2000" dirty="0"/>
              <a:t> </a:t>
            </a:r>
            <a:r>
              <a:rPr lang="tr-TR" sz="2000" dirty="0" err="1"/>
              <a:t>Firebase</a:t>
            </a:r>
            <a:r>
              <a:rPr lang="tr-TR" sz="2000" dirty="0"/>
              <a:t> </a:t>
            </a:r>
            <a:r>
              <a:rPr lang="tr-TR" sz="2000" dirty="0" err="1"/>
              <a:t>database</a:t>
            </a:r>
            <a:r>
              <a:rPr lang="en-US" sz="2000" dirty="0"/>
              <a:t>.</a:t>
            </a:r>
            <a:endParaRPr lang="tr-TR" sz="2000" dirty="0"/>
          </a:p>
          <a:p>
            <a:pPr marL="186262" indent="0">
              <a:buNone/>
            </a:pPr>
            <a:endParaRPr lang="tr-TR" sz="2000" dirty="0"/>
          </a:p>
          <a:p>
            <a:r>
              <a:rPr lang="tr-TR" sz="2000" dirty="0"/>
              <a:t>W</a:t>
            </a:r>
            <a:r>
              <a:rPr lang="en-US" sz="2000" dirty="0"/>
              <a:t>e aim to take advantage of the fast and easy process opportunities provided by the QR code.</a:t>
            </a:r>
            <a:endParaRPr lang="tr-TR" sz="2000" dirty="0"/>
          </a:p>
          <a:p>
            <a:endParaRPr lang="tr-TR" sz="2000" dirty="0"/>
          </a:p>
          <a:p>
            <a:r>
              <a:rPr lang="en-US" sz="2000" dirty="0"/>
              <a:t>The </a:t>
            </a:r>
            <a:r>
              <a:rPr lang="tr-TR" sz="2000" dirty="0"/>
              <a:t>CankayaMobileApp</a:t>
            </a:r>
            <a:r>
              <a:rPr lang="en-US" sz="2000" dirty="0"/>
              <a:t> will be available on </a:t>
            </a:r>
            <a:r>
              <a:rPr lang="tr-TR" sz="2000" dirty="0"/>
              <a:t>iOS </a:t>
            </a:r>
            <a:r>
              <a:rPr lang="tr-TR" sz="2000" dirty="0" err="1"/>
              <a:t>and</a:t>
            </a:r>
            <a:r>
              <a:rPr lang="tr-TR" sz="2000" dirty="0"/>
              <a:t> Android </a:t>
            </a:r>
            <a:r>
              <a:rPr lang="tr-TR" sz="2000" dirty="0" err="1"/>
              <a:t>smartphones</a:t>
            </a:r>
            <a:r>
              <a:rPr lang="tr-TR" sz="2000" dirty="0"/>
              <a:t>.</a:t>
            </a:r>
          </a:p>
          <a:p>
            <a:endParaRPr lang="tr-TR" dirty="0"/>
          </a:p>
          <a:p>
            <a:endParaRPr lang="tr-TR" dirty="0"/>
          </a:p>
        </p:txBody>
      </p:sp>
      <p:sp>
        <p:nvSpPr>
          <p:cNvPr id="4" name="Title 3">
            <a:extLst>
              <a:ext uri="{FF2B5EF4-FFF2-40B4-BE49-F238E27FC236}">
                <a16:creationId xmlns:a16="http://schemas.microsoft.com/office/drawing/2014/main" id="{5DE8FD02-3E54-D9E6-CE35-F8F5F3DF5366}"/>
              </a:ext>
            </a:extLst>
          </p:cNvPr>
          <p:cNvSpPr>
            <a:spLocks noGrp="1"/>
          </p:cNvSpPr>
          <p:nvPr>
            <p:ph type="title"/>
          </p:nvPr>
        </p:nvSpPr>
        <p:spPr>
          <a:xfrm>
            <a:off x="950913" y="719138"/>
            <a:ext cx="10290175" cy="763587"/>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dirty="0"/>
              <a:t>4</a:t>
            </a:r>
            <a:r>
              <a:rPr lang="en-US" dirty="0"/>
              <a:t>. </a:t>
            </a:r>
            <a:r>
              <a:rPr lang="tr-TR" dirty="0"/>
              <a:t>Technologies </a:t>
            </a:r>
            <a:r>
              <a:rPr lang="tr-TR" dirty="0" err="1"/>
              <a:t>Used</a:t>
            </a:r>
            <a:endParaRPr lang="tr-TR" dirty="0"/>
          </a:p>
        </p:txBody>
      </p:sp>
    </p:spTree>
    <p:extLst>
      <p:ext uri="{BB962C8B-B14F-4D97-AF65-F5344CB8AC3E}">
        <p14:creationId xmlns:p14="http://schemas.microsoft.com/office/powerpoint/2010/main" val="386966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98C2D4-436D-F87D-0848-0AC3907A18FA}"/>
              </a:ext>
            </a:extLst>
          </p:cNvPr>
          <p:cNvSpPr>
            <a:spLocks noGrp="1"/>
          </p:cNvSpPr>
          <p:nvPr>
            <p:ph type="title"/>
          </p:nvPr>
        </p:nvSpPr>
        <p:spPr>
          <a:xfrm>
            <a:off x="950913" y="719138"/>
            <a:ext cx="10290175" cy="763587"/>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dirty="0"/>
              <a:t>5</a:t>
            </a:r>
            <a:r>
              <a:rPr lang="en-US" dirty="0"/>
              <a:t>.User Interface – </a:t>
            </a:r>
            <a:r>
              <a:rPr lang="tr-TR" dirty="0" err="1"/>
              <a:t>Sign</a:t>
            </a:r>
            <a:r>
              <a:rPr lang="tr-TR" dirty="0"/>
              <a:t> </a:t>
            </a:r>
            <a:r>
              <a:rPr lang="tr-TR" dirty="0" err="1"/>
              <a:t>In</a:t>
            </a:r>
            <a:r>
              <a:rPr lang="tr-TR" dirty="0"/>
              <a:t> </a:t>
            </a:r>
            <a:r>
              <a:rPr lang="tr-TR" dirty="0" err="1"/>
              <a:t>Page</a:t>
            </a:r>
            <a:endParaRPr lang="tr-TR" dirty="0"/>
          </a:p>
        </p:txBody>
      </p:sp>
      <p:pic>
        <p:nvPicPr>
          <p:cNvPr id="2" name="Resim 1"/>
          <p:cNvPicPr>
            <a:picLocks noChangeAspect="1"/>
          </p:cNvPicPr>
          <p:nvPr/>
        </p:nvPicPr>
        <p:blipFill>
          <a:blip r:embed="rId2"/>
          <a:stretch>
            <a:fillRect/>
          </a:stretch>
        </p:blipFill>
        <p:spPr>
          <a:xfrm>
            <a:off x="4814887" y="1482725"/>
            <a:ext cx="2562225" cy="5069936"/>
          </a:xfrm>
          <a:prstGeom prst="rect">
            <a:avLst/>
          </a:prstGeom>
        </p:spPr>
      </p:pic>
    </p:spTree>
    <p:extLst>
      <p:ext uri="{BB962C8B-B14F-4D97-AF65-F5344CB8AC3E}">
        <p14:creationId xmlns:p14="http://schemas.microsoft.com/office/powerpoint/2010/main" val="2118273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EE166E-0E7E-65D5-3204-8EF69BD0B863}"/>
              </a:ext>
            </a:extLst>
          </p:cNvPr>
          <p:cNvSpPr>
            <a:spLocks noGrp="1"/>
          </p:cNvSpPr>
          <p:nvPr>
            <p:ph type="title"/>
          </p:nvPr>
        </p:nvSpPr>
        <p:spPr>
          <a:xfrm>
            <a:off x="950913" y="719138"/>
            <a:ext cx="10290175" cy="763587"/>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dirty="0"/>
              <a:t>5</a:t>
            </a:r>
            <a:r>
              <a:rPr lang="en-US" dirty="0"/>
              <a:t>.User Interface – </a:t>
            </a:r>
            <a:r>
              <a:rPr lang="tr-TR" dirty="0"/>
              <a:t>Home</a:t>
            </a:r>
            <a:r>
              <a:rPr lang="en-US" dirty="0"/>
              <a:t> Page</a:t>
            </a:r>
            <a:endParaRPr lang="tr-TR" dirty="0"/>
          </a:p>
        </p:txBody>
      </p:sp>
      <p:pic>
        <p:nvPicPr>
          <p:cNvPr id="2" name="Resim 1"/>
          <p:cNvPicPr>
            <a:picLocks noChangeAspect="1"/>
          </p:cNvPicPr>
          <p:nvPr/>
        </p:nvPicPr>
        <p:blipFill>
          <a:blip r:embed="rId2"/>
          <a:stretch>
            <a:fillRect/>
          </a:stretch>
        </p:blipFill>
        <p:spPr>
          <a:xfrm>
            <a:off x="4751596" y="1482725"/>
            <a:ext cx="2688808" cy="5264403"/>
          </a:xfrm>
          <a:prstGeom prst="rect">
            <a:avLst/>
          </a:prstGeom>
        </p:spPr>
      </p:pic>
    </p:spTree>
    <p:extLst>
      <p:ext uri="{BB962C8B-B14F-4D97-AF65-F5344CB8AC3E}">
        <p14:creationId xmlns:p14="http://schemas.microsoft.com/office/powerpoint/2010/main" val="389613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40EE166E-0E7E-65D5-3204-8EF69BD0B863}"/>
              </a:ext>
            </a:extLst>
          </p:cNvPr>
          <p:cNvSpPr>
            <a:spLocks noGrp="1"/>
          </p:cNvSpPr>
          <p:nvPr>
            <p:ph type="title"/>
          </p:nvPr>
        </p:nvSpPr>
        <p:spPr>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dirty="0"/>
              <a:t>5</a:t>
            </a:r>
            <a:r>
              <a:rPr lang="en-US" dirty="0"/>
              <a:t>.User Interface – </a:t>
            </a:r>
            <a:r>
              <a:rPr lang="tr-TR" dirty="0" err="1"/>
              <a:t>Announcement</a:t>
            </a:r>
            <a:r>
              <a:rPr lang="en-US" dirty="0"/>
              <a:t> Page</a:t>
            </a:r>
            <a:endParaRPr lang="tr-TR" dirty="0"/>
          </a:p>
        </p:txBody>
      </p:sp>
      <p:pic>
        <p:nvPicPr>
          <p:cNvPr id="7" name="Resim 6"/>
          <p:cNvPicPr>
            <a:picLocks noChangeAspect="1"/>
          </p:cNvPicPr>
          <p:nvPr/>
        </p:nvPicPr>
        <p:blipFill>
          <a:blip r:embed="rId2"/>
          <a:stretch>
            <a:fillRect/>
          </a:stretch>
        </p:blipFill>
        <p:spPr>
          <a:xfrm>
            <a:off x="4762467" y="1482933"/>
            <a:ext cx="2632944" cy="5228275"/>
          </a:xfrm>
          <a:prstGeom prst="rect">
            <a:avLst/>
          </a:prstGeom>
        </p:spPr>
      </p:pic>
    </p:spTree>
    <p:extLst>
      <p:ext uri="{BB962C8B-B14F-4D97-AF65-F5344CB8AC3E}">
        <p14:creationId xmlns:p14="http://schemas.microsoft.com/office/powerpoint/2010/main" val="2570788431"/>
      </p:ext>
    </p:extLst>
  </p:cSld>
  <p:clrMapOvr>
    <a:masterClrMapping/>
  </p:clrMapOvr>
</p:sld>
</file>

<file path=ppt/theme/theme1.xml><?xml version="1.0" encoding="utf-8"?>
<a:theme xmlns:a="http://schemas.openxmlformats.org/drawingml/2006/main" name="Crypto Mining Project Proposal by Slidesgo">
  <a:themeElements>
    <a:clrScheme name="Simple Light">
      <a:dk1>
        <a:srgbClr val="FFFFFF"/>
      </a:dk1>
      <a:lt1>
        <a:srgbClr val="FFFFFF"/>
      </a:lt1>
      <a:dk2>
        <a:srgbClr val="FFFFFF"/>
      </a:dk2>
      <a:lt2>
        <a:srgbClr val="4581EB"/>
      </a:lt2>
      <a:accent1>
        <a:srgbClr val="F5C434"/>
      </a:accent1>
      <a:accent2>
        <a:srgbClr val="E69138"/>
      </a:accent2>
      <a:accent3>
        <a:srgbClr val="FEEC45"/>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Crypto Mining Project Proposal by Slidesgo</Template>
  <TotalTime>341</TotalTime>
  <Words>573</Words>
  <Application>Microsoft Office PowerPoint</Application>
  <PresentationFormat>Widescreen</PresentationFormat>
  <Paragraphs>65</Paragraphs>
  <Slides>23</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23</vt:i4>
      </vt:variant>
    </vt:vector>
  </HeadingPairs>
  <TitlesOfParts>
    <vt:vector size="34" baseType="lpstr">
      <vt:lpstr>Arial</vt:lpstr>
      <vt:lpstr>Catamaran</vt:lpstr>
      <vt:lpstr>Catamaran Medium</vt:lpstr>
      <vt:lpstr>Catamaran SemiBold</vt:lpstr>
      <vt:lpstr>Proxima Nova</vt:lpstr>
      <vt:lpstr>Raleway Medium</vt:lpstr>
      <vt:lpstr>Russo One</vt:lpstr>
      <vt:lpstr>Titillium Web</vt:lpstr>
      <vt:lpstr>Unna</vt:lpstr>
      <vt:lpstr>Crypto Mining Project Proposal by Slidesgo</vt:lpstr>
      <vt:lpstr>Slidesgo Final Pages</vt:lpstr>
      <vt:lpstr>PowerPoint Presentation</vt:lpstr>
      <vt:lpstr>Table of Contents</vt:lpstr>
      <vt:lpstr>1. Introduction</vt:lpstr>
      <vt:lpstr>2. Problem and Solution</vt:lpstr>
      <vt:lpstr>3. Similar Projects</vt:lpstr>
      <vt:lpstr>4. Technologies Used</vt:lpstr>
      <vt:lpstr>5.User Interface – Sign In Page</vt:lpstr>
      <vt:lpstr>5.User Interface – Home Page</vt:lpstr>
      <vt:lpstr>5.User Interface – Announcement Page</vt:lpstr>
      <vt:lpstr>5.User Interface – QR Button (Available for only lecturer)</vt:lpstr>
      <vt:lpstr>5.User Interface – QR Scan Page</vt:lpstr>
      <vt:lpstr>5.User Interface – Attendance Page (Available for only lecturer)</vt:lpstr>
      <vt:lpstr>5.User Interface – Profile Page</vt:lpstr>
      <vt:lpstr>5.User Interface – Survey Page</vt:lpstr>
      <vt:lpstr>5.User Interface – Survey Page(Available for only lecturer)</vt:lpstr>
      <vt:lpstr>5.User Interface – Create Survey Page</vt:lpstr>
      <vt:lpstr>6. Database – Firebase/Firestore Example</vt:lpstr>
      <vt:lpstr>6. Database – QR Code for Attendance</vt:lpstr>
      <vt:lpstr>6. Database – QR Code for Bus</vt:lpstr>
      <vt:lpstr>6. Database – Surveys</vt:lpstr>
      <vt:lpstr>7. Project Work Plan</vt:lpstr>
      <vt:lpstr>8.Conclusion</vt:lpstr>
      <vt:lpstr>9.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Crypto-currency, Transaction and NFT creation</dc:title>
  <dc:creator>Tan Karabudak</dc:creator>
  <cp:lastModifiedBy>Furkan Dogan</cp:lastModifiedBy>
  <cp:revision>26</cp:revision>
  <dcterms:created xsi:type="dcterms:W3CDTF">2023-01-04T00:15:33Z</dcterms:created>
  <dcterms:modified xsi:type="dcterms:W3CDTF">2023-01-19T15:32:06Z</dcterms:modified>
</cp:coreProperties>
</file>