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sldIdLst>
    <p:sldId id="256" r:id="rId3"/>
    <p:sldId id="259" r:id="rId4"/>
    <p:sldId id="258" r:id="rId5"/>
    <p:sldId id="270" r:id="rId6"/>
    <p:sldId id="260" r:id="rId7"/>
    <p:sldId id="261" r:id="rId8"/>
    <p:sldId id="262" r:id="rId9"/>
    <p:sldId id="263" r:id="rId10"/>
    <p:sldId id="264" r:id="rId11"/>
    <p:sldId id="265" r:id="rId12"/>
    <p:sldId id="266" r:id="rId13"/>
    <p:sldId id="268" r:id="rId14"/>
    <p:sldId id="267"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rypto Mining Project Proposal by Slidesgo" type="title">
  <p:cSld name="Crypto Mining Project Proposal by Slidesgo">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967" y="1411833"/>
            <a:ext cx="5404400" cy="317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1225400" y="4951600"/>
            <a:ext cx="4622000" cy="5508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33">
                <a:solidFill>
                  <a:schemeClr val="lt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pic>
        <p:nvPicPr>
          <p:cNvPr id="11" name="Google Shape;11;p2"/>
          <p:cNvPicPr preferRelativeResize="0"/>
          <p:nvPr/>
        </p:nvPicPr>
        <p:blipFill>
          <a:blip r:embed="rId2">
            <a:alphaModFix amt="31000"/>
          </a:blip>
          <a:stretch>
            <a:fillRect/>
          </a:stretch>
        </p:blipFill>
        <p:spPr>
          <a:xfrm flipH="1">
            <a:off x="111733" y="-1416440"/>
            <a:ext cx="4921467" cy="3075933"/>
          </a:xfrm>
          <a:prstGeom prst="rect">
            <a:avLst/>
          </a:prstGeom>
          <a:noFill/>
          <a:ln>
            <a:noFill/>
          </a:ln>
        </p:spPr>
      </p:pic>
      <p:pic>
        <p:nvPicPr>
          <p:cNvPr id="12" name="Google Shape;12;p2"/>
          <p:cNvPicPr preferRelativeResize="0"/>
          <p:nvPr/>
        </p:nvPicPr>
        <p:blipFill>
          <a:blip r:embed="rId3">
            <a:alphaModFix amt="31000"/>
          </a:blip>
          <a:stretch>
            <a:fillRect/>
          </a:stretch>
        </p:blipFill>
        <p:spPr>
          <a:xfrm flipH="1">
            <a:off x="1385734" y="-540133"/>
            <a:ext cx="12192004" cy="8274828"/>
          </a:xfrm>
          <a:prstGeom prst="rect">
            <a:avLst/>
          </a:prstGeom>
          <a:noFill/>
          <a:ln>
            <a:noFill/>
          </a:ln>
        </p:spPr>
      </p:pic>
      <p:grpSp>
        <p:nvGrpSpPr>
          <p:cNvPr id="13" name="Google Shape;13;p2"/>
          <p:cNvGrpSpPr/>
          <p:nvPr/>
        </p:nvGrpSpPr>
        <p:grpSpPr>
          <a:xfrm flipH="1">
            <a:off x="6355356" y="-96777"/>
            <a:ext cx="5996093" cy="6954713"/>
            <a:chOff x="5082600" y="539500"/>
            <a:chExt cx="3437076" cy="3986575"/>
          </a:xfrm>
        </p:grpSpPr>
        <p:grpSp>
          <p:nvGrpSpPr>
            <p:cNvPr id="14" name="Google Shape;14;p2"/>
            <p:cNvGrpSpPr/>
            <p:nvPr/>
          </p:nvGrpSpPr>
          <p:grpSpPr>
            <a:xfrm>
              <a:off x="5082600" y="539500"/>
              <a:ext cx="3437076" cy="3971150"/>
              <a:chOff x="5082600" y="539500"/>
              <a:chExt cx="3437076" cy="3971150"/>
            </a:xfrm>
          </p:grpSpPr>
          <p:grpSp>
            <p:nvGrpSpPr>
              <p:cNvPr id="15" name="Google Shape;15;p2"/>
              <p:cNvGrpSpPr/>
              <p:nvPr/>
            </p:nvGrpSpPr>
            <p:grpSpPr>
              <a:xfrm>
                <a:off x="5082600" y="539500"/>
                <a:ext cx="3437076" cy="3971150"/>
                <a:chOff x="2222725" y="1095600"/>
                <a:chExt cx="3437076" cy="3971150"/>
              </a:xfrm>
            </p:grpSpPr>
            <p:sp>
              <p:nvSpPr>
                <p:cNvPr id="16" name="Google Shape;16;p2"/>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5410000" y="3637511"/>
                <a:ext cx="1017675" cy="63064"/>
                <a:chOff x="2617250" y="2254786"/>
                <a:chExt cx="1017675" cy="63064"/>
              </a:xfrm>
            </p:grpSpPr>
            <p:sp>
              <p:nvSpPr>
                <p:cNvPr id="59" name="Google Shape;59;p2"/>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2" name="Google Shape;62;p2"/>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7236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12"/>
        <p:cNvGrpSpPr/>
        <p:nvPr/>
      </p:nvGrpSpPr>
      <p:grpSpPr>
        <a:xfrm>
          <a:off x="0" y="0"/>
          <a:ext cx="0" cy="0"/>
          <a:chOff x="0" y="0"/>
          <a:chExt cx="0" cy="0"/>
        </a:xfrm>
      </p:grpSpPr>
      <p:sp>
        <p:nvSpPr>
          <p:cNvPr id="313" name="Google Shape;313;p11"/>
          <p:cNvSpPr txBox="1">
            <a:spLocks noGrp="1"/>
          </p:cNvSpPr>
          <p:nvPr>
            <p:ph type="title" hasCustomPrompt="1"/>
          </p:nvPr>
        </p:nvSpPr>
        <p:spPr>
          <a:xfrm>
            <a:off x="2728600" y="2285900"/>
            <a:ext cx="6734800" cy="2082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b="1"/>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314" name="Google Shape;314;p11"/>
          <p:cNvSpPr txBox="1">
            <a:spLocks noGrp="1"/>
          </p:cNvSpPr>
          <p:nvPr>
            <p:ph type="body" idx="1"/>
          </p:nvPr>
        </p:nvSpPr>
        <p:spPr>
          <a:xfrm>
            <a:off x="2728600" y="4477933"/>
            <a:ext cx="6734800" cy="7012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grpSp>
        <p:nvGrpSpPr>
          <p:cNvPr id="315" name="Google Shape;315;p11"/>
          <p:cNvGrpSpPr/>
          <p:nvPr/>
        </p:nvGrpSpPr>
        <p:grpSpPr>
          <a:xfrm flipH="1">
            <a:off x="-257667" y="-1758127"/>
            <a:ext cx="13928355" cy="10433505"/>
            <a:chOff x="-193250" y="-1318596"/>
            <a:chExt cx="10446266" cy="7825129"/>
          </a:xfrm>
        </p:grpSpPr>
        <p:pic>
          <p:nvPicPr>
            <p:cNvPr id="316" name="Google Shape;316;p11"/>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317" name="Google Shape;317;p11"/>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318" name="Google Shape;318;p11"/>
            <p:cNvPicPr preferRelativeResize="0"/>
            <p:nvPr/>
          </p:nvPicPr>
          <p:blipFill>
            <a:blip r:embed="rId4">
              <a:alphaModFix amt="30000"/>
            </a:blip>
            <a:stretch>
              <a:fillRect/>
            </a:stretch>
          </p:blipFill>
          <p:spPr>
            <a:xfrm rot="1486606" flipH="1">
              <a:off x="4749601" y="2984570"/>
              <a:ext cx="5143198" cy="2562174"/>
            </a:xfrm>
            <a:prstGeom prst="rect">
              <a:avLst/>
            </a:prstGeom>
            <a:noFill/>
            <a:ln>
              <a:noFill/>
            </a:ln>
          </p:spPr>
        </p:pic>
        <p:pic>
          <p:nvPicPr>
            <p:cNvPr id="319" name="Google Shape;319;p11"/>
            <p:cNvPicPr preferRelativeResize="0"/>
            <p:nvPr/>
          </p:nvPicPr>
          <p:blipFill>
            <a:blip r:embed="rId4">
              <a:alphaModFix amt="30000"/>
            </a:blip>
            <a:stretch>
              <a:fillRect/>
            </a:stretch>
          </p:blipFill>
          <p:spPr>
            <a:xfrm rot="2314483" flipH="1">
              <a:off x="4872151" y="5345"/>
              <a:ext cx="5143196" cy="2562175"/>
            </a:xfrm>
            <a:prstGeom prst="rect">
              <a:avLst/>
            </a:prstGeom>
            <a:noFill/>
            <a:ln>
              <a:noFill/>
            </a:ln>
          </p:spPr>
        </p:pic>
      </p:grpSp>
      <p:grpSp>
        <p:nvGrpSpPr>
          <p:cNvPr id="320" name="Google Shape;320;p11"/>
          <p:cNvGrpSpPr/>
          <p:nvPr/>
        </p:nvGrpSpPr>
        <p:grpSpPr>
          <a:xfrm rot="10800000">
            <a:off x="3097956" y="-1825262"/>
            <a:ext cx="5996093" cy="3846347"/>
            <a:chOff x="5880542" y="-2979471"/>
            <a:chExt cx="4497070" cy="2884760"/>
          </a:xfrm>
        </p:grpSpPr>
        <p:sp>
          <p:nvSpPr>
            <p:cNvPr id="321" name="Google Shape;321;p11"/>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1"/>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11"/>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11"/>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1"/>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1"/>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1"/>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1"/>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1"/>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1"/>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11"/>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1"/>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11"/>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1"/>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1"/>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1"/>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1"/>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1"/>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1"/>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1"/>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1"/>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1"/>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1"/>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1"/>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5" name="Google Shape;345;p11"/>
          <p:cNvGrpSpPr/>
          <p:nvPr/>
        </p:nvGrpSpPr>
        <p:grpSpPr>
          <a:xfrm flipH="1">
            <a:off x="3097956" y="5389939"/>
            <a:ext cx="5996093" cy="3846347"/>
            <a:chOff x="5880542" y="-2979471"/>
            <a:chExt cx="4497070" cy="2884760"/>
          </a:xfrm>
        </p:grpSpPr>
        <p:sp>
          <p:nvSpPr>
            <p:cNvPr id="346" name="Google Shape;346;p11"/>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1"/>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1"/>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1"/>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1"/>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1"/>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1"/>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1"/>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1"/>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1"/>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1"/>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1"/>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1"/>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1"/>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1"/>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1"/>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1"/>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1"/>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1"/>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1"/>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1"/>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1"/>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1"/>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1"/>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5528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0"/>
        <p:cNvGrpSpPr/>
        <p:nvPr/>
      </p:nvGrpSpPr>
      <p:grpSpPr>
        <a:xfrm>
          <a:off x="0" y="0"/>
          <a:ext cx="0" cy="0"/>
          <a:chOff x="0" y="0"/>
          <a:chExt cx="0" cy="0"/>
        </a:xfrm>
      </p:grpSpPr>
    </p:spTree>
    <p:extLst>
      <p:ext uri="{BB962C8B-B14F-4D97-AF65-F5344CB8AC3E}">
        <p14:creationId xmlns:p14="http://schemas.microsoft.com/office/powerpoint/2010/main" val="367801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71"/>
        <p:cNvGrpSpPr/>
        <p:nvPr/>
      </p:nvGrpSpPr>
      <p:grpSpPr>
        <a:xfrm>
          <a:off x="0" y="0"/>
          <a:ext cx="0" cy="0"/>
          <a:chOff x="0" y="0"/>
          <a:chExt cx="0" cy="0"/>
        </a:xfrm>
      </p:grpSpPr>
      <p:sp>
        <p:nvSpPr>
          <p:cNvPr id="372" name="Google Shape;372;p13"/>
          <p:cNvSpPr txBox="1">
            <a:spLocks noGrp="1"/>
          </p:cNvSpPr>
          <p:nvPr>
            <p:ph type="title"/>
          </p:nvPr>
        </p:nvSpPr>
        <p:spPr>
          <a:xfrm>
            <a:off x="950967" y="719367"/>
            <a:ext cx="10290000" cy="764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latin typeface="Russo One"/>
                <a:ea typeface="Russo One"/>
                <a:cs typeface="Russo One"/>
                <a:sym typeface="Russo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73" name="Google Shape;373;p13"/>
          <p:cNvSpPr txBox="1">
            <a:spLocks noGrp="1"/>
          </p:cNvSpPr>
          <p:nvPr>
            <p:ph type="subTitle" idx="1"/>
          </p:nvPr>
        </p:nvSpPr>
        <p:spPr>
          <a:xfrm>
            <a:off x="950967" y="2576279"/>
            <a:ext cx="31992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74" name="Google Shape;374;p13"/>
          <p:cNvSpPr txBox="1">
            <a:spLocks noGrp="1"/>
          </p:cNvSpPr>
          <p:nvPr>
            <p:ph type="subTitle" idx="2"/>
          </p:nvPr>
        </p:nvSpPr>
        <p:spPr>
          <a:xfrm>
            <a:off x="950967" y="3120633"/>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75" name="Google Shape;375;p13"/>
          <p:cNvSpPr txBox="1">
            <a:spLocks noGrp="1"/>
          </p:cNvSpPr>
          <p:nvPr>
            <p:ph type="title" idx="3" hasCustomPrompt="1"/>
          </p:nvPr>
        </p:nvSpPr>
        <p:spPr>
          <a:xfrm>
            <a:off x="1027587" y="1808871"/>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376" name="Google Shape;376;p13"/>
          <p:cNvSpPr txBox="1">
            <a:spLocks noGrp="1"/>
          </p:cNvSpPr>
          <p:nvPr>
            <p:ph type="subTitle" idx="4"/>
          </p:nvPr>
        </p:nvSpPr>
        <p:spPr>
          <a:xfrm>
            <a:off x="950967" y="4886204"/>
            <a:ext cx="3199200" cy="5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77" name="Google Shape;377;p13"/>
          <p:cNvSpPr txBox="1">
            <a:spLocks noGrp="1"/>
          </p:cNvSpPr>
          <p:nvPr>
            <p:ph type="subTitle" idx="5"/>
          </p:nvPr>
        </p:nvSpPr>
        <p:spPr>
          <a:xfrm>
            <a:off x="950967" y="5430567"/>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78" name="Google Shape;378;p13"/>
          <p:cNvSpPr txBox="1">
            <a:spLocks noGrp="1"/>
          </p:cNvSpPr>
          <p:nvPr>
            <p:ph type="title" idx="6" hasCustomPrompt="1"/>
          </p:nvPr>
        </p:nvSpPr>
        <p:spPr>
          <a:xfrm>
            <a:off x="1027600" y="4133100"/>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sz="3467"/>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379" name="Google Shape;379;p13"/>
          <p:cNvSpPr txBox="1">
            <a:spLocks noGrp="1"/>
          </p:cNvSpPr>
          <p:nvPr>
            <p:ph type="subTitle" idx="7"/>
          </p:nvPr>
        </p:nvSpPr>
        <p:spPr>
          <a:xfrm>
            <a:off x="8041833" y="2574837"/>
            <a:ext cx="31992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80" name="Google Shape;380;p13"/>
          <p:cNvSpPr txBox="1">
            <a:spLocks noGrp="1"/>
          </p:cNvSpPr>
          <p:nvPr>
            <p:ph type="subTitle" idx="8"/>
          </p:nvPr>
        </p:nvSpPr>
        <p:spPr>
          <a:xfrm>
            <a:off x="8041833" y="3119451"/>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81" name="Google Shape;381;p13"/>
          <p:cNvSpPr txBox="1">
            <a:spLocks noGrp="1"/>
          </p:cNvSpPr>
          <p:nvPr>
            <p:ph type="title" idx="9" hasCustomPrompt="1"/>
          </p:nvPr>
        </p:nvSpPr>
        <p:spPr>
          <a:xfrm>
            <a:off x="8108887" y="1807504"/>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382" name="Google Shape;382;p13"/>
          <p:cNvSpPr txBox="1">
            <a:spLocks noGrp="1"/>
          </p:cNvSpPr>
          <p:nvPr>
            <p:ph type="subTitle" idx="13"/>
          </p:nvPr>
        </p:nvSpPr>
        <p:spPr>
          <a:xfrm>
            <a:off x="8041833" y="4884767"/>
            <a:ext cx="3199200" cy="5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83" name="Google Shape;383;p13"/>
          <p:cNvSpPr txBox="1">
            <a:spLocks noGrp="1"/>
          </p:cNvSpPr>
          <p:nvPr>
            <p:ph type="subTitle" idx="14"/>
          </p:nvPr>
        </p:nvSpPr>
        <p:spPr>
          <a:xfrm>
            <a:off x="8041833" y="5429384"/>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84" name="Google Shape;384;p13"/>
          <p:cNvSpPr txBox="1">
            <a:spLocks noGrp="1"/>
          </p:cNvSpPr>
          <p:nvPr>
            <p:ph type="title" idx="15" hasCustomPrompt="1"/>
          </p:nvPr>
        </p:nvSpPr>
        <p:spPr>
          <a:xfrm>
            <a:off x="8108900" y="4131600"/>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sz="3467"/>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385" name="Google Shape;385;p13"/>
          <p:cNvSpPr txBox="1">
            <a:spLocks noGrp="1"/>
          </p:cNvSpPr>
          <p:nvPr>
            <p:ph type="subTitle" idx="16"/>
          </p:nvPr>
        </p:nvSpPr>
        <p:spPr>
          <a:xfrm>
            <a:off x="4496400" y="2576279"/>
            <a:ext cx="31992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86" name="Google Shape;386;p13"/>
          <p:cNvSpPr txBox="1">
            <a:spLocks noGrp="1"/>
          </p:cNvSpPr>
          <p:nvPr>
            <p:ph type="subTitle" idx="17"/>
          </p:nvPr>
        </p:nvSpPr>
        <p:spPr>
          <a:xfrm>
            <a:off x="4496400" y="3120633"/>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87" name="Google Shape;387;p13"/>
          <p:cNvSpPr txBox="1">
            <a:spLocks noGrp="1"/>
          </p:cNvSpPr>
          <p:nvPr>
            <p:ph type="title" idx="18" hasCustomPrompt="1"/>
          </p:nvPr>
        </p:nvSpPr>
        <p:spPr>
          <a:xfrm>
            <a:off x="4568236" y="1808871"/>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388" name="Google Shape;388;p13"/>
          <p:cNvSpPr txBox="1">
            <a:spLocks noGrp="1"/>
          </p:cNvSpPr>
          <p:nvPr>
            <p:ph type="subTitle" idx="19"/>
          </p:nvPr>
        </p:nvSpPr>
        <p:spPr>
          <a:xfrm>
            <a:off x="4496400" y="4886204"/>
            <a:ext cx="3199200" cy="5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89" name="Google Shape;389;p13"/>
          <p:cNvSpPr txBox="1">
            <a:spLocks noGrp="1"/>
          </p:cNvSpPr>
          <p:nvPr>
            <p:ph type="subTitle" idx="20"/>
          </p:nvPr>
        </p:nvSpPr>
        <p:spPr>
          <a:xfrm>
            <a:off x="4496400" y="5430567"/>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90" name="Google Shape;390;p13"/>
          <p:cNvSpPr txBox="1">
            <a:spLocks noGrp="1"/>
          </p:cNvSpPr>
          <p:nvPr>
            <p:ph type="title" idx="21" hasCustomPrompt="1"/>
          </p:nvPr>
        </p:nvSpPr>
        <p:spPr>
          <a:xfrm>
            <a:off x="4568233" y="4133100"/>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sz="3467"/>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grpSp>
        <p:nvGrpSpPr>
          <p:cNvPr id="391" name="Google Shape;391;p13"/>
          <p:cNvGrpSpPr/>
          <p:nvPr/>
        </p:nvGrpSpPr>
        <p:grpSpPr>
          <a:xfrm>
            <a:off x="-257666" y="-688299"/>
            <a:ext cx="12193097" cy="9121817"/>
            <a:chOff x="-193250" y="-516225"/>
            <a:chExt cx="9144823" cy="6841363"/>
          </a:xfrm>
        </p:grpSpPr>
        <p:pic>
          <p:nvPicPr>
            <p:cNvPr id="392" name="Google Shape;392;p13"/>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393" name="Google Shape;393;p13"/>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394" name="Google Shape;394;p13"/>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395" name="Google Shape;395;p13"/>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396" name="Google Shape;396;p13"/>
          <p:cNvGrpSpPr/>
          <p:nvPr/>
        </p:nvGrpSpPr>
        <p:grpSpPr>
          <a:xfrm rot="5400000">
            <a:off x="8849830" y="-444691"/>
            <a:ext cx="4022001" cy="3086353"/>
            <a:chOff x="6661153" y="-78200"/>
            <a:chExt cx="3016501" cy="2314764"/>
          </a:xfrm>
        </p:grpSpPr>
        <p:sp>
          <p:nvSpPr>
            <p:cNvPr id="397" name="Google Shape;397;p13"/>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3"/>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3"/>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3"/>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3"/>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3"/>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3"/>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3"/>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3"/>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3"/>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3"/>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3"/>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3"/>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3"/>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3"/>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13"/>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3"/>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3"/>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3"/>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3"/>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14316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17"/>
        <p:cNvGrpSpPr/>
        <p:nvPr/>
      </p:nvGrpSpPr>
      <p:grpSpPr>
        <a:xfrm>
          <a:off x="0" y="0"/>
          <a:ext cx="0" cy="0"/>
          <a:chOff x="0" y="0"/>
          <a:chExt cx="0" cy="0"/>
        </a:xfrm>
      </p:grpSpPr>
      <p:sp>
        <p:nvSpPr>
          <p:cNvPr id="418" name="Google Shape;418;p14"/>
          <p:cNvSpPr txBox="1">
            <a:spLocks noGrp="1"/>
          </p:cNvSpPr>
          <p:nvPr>
            <p:ph type="title"/>
          </p:nvPr>
        </p:nvSpPr>
        <p:spPr>
          <a:xfrm>
            <a:off x="3738767" y="4727300"/>
            <a:ext cx="4741600" cy="588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400"/>
              <a:buNone/>
              <a:defRPr sz="3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419" name="Google Shape;419;p14"/>
          <p:cNvSpPr txBox="1">
            <a:spLocks noGrp="1"/>
          </p:cNvSpPr>
          <p:nvPr>
            <p:ph type="subTitle" idx="1"/>
          </p:nvPr>
        </p:nvSpPr>
        <p:spPr>
          <a:xfrm>
            <a:off x="3394200" y="2939233"/>
            <a:ext cx="5403600" cy="1605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300"/>
              <a:buNone/>
              <a:defRPr sz="2667"/>
            </a:lvl1pPr>
            <a:lvl2pPr lvl="1" algn="ctr" rtl="0">
              <a:lnSpc>
                <a:spcPct val="100000"/>
              </a:lnSpc>
              <a:spcBef>
                <a:spcPts val="0"/>
              </a:spcBef>
              <a:spcAft>
                <a:spcPts val="0"/>
              </a:spcAft>
              <a:buSzPts val="2300"/>
              <a:buNone/>
              <a:defRPr sz="3067"/>
            </a:lvl2pPr>
            <a:lvl3pPr lvl="2" algn="ctr" rtl="0">
              <a:lnSpc>
                <a:spcPct val="100000"/>
              </a:lnSpc>
              <a:spcBef>
                <a:spcPts val="0"/>
              </a:spcBef>
              <a:spcAft>
                <a:spcPts val="0"/>
              </a:spcAft>
              <a:buSzPts val="2300"/>
              <a:buNone/>
              <a:defRPr sz="3067"/>
            </a:lvl3pPr>
            <a:lvl4pPr lvl="3" algn="ctr" rtl="0">
              <a:lnSpc>
                <a:spcPct val="100000"/>
              </a:lnSpc>
              <a:spcBef>
                <a:spcPts val="0"/>
              </a:spcBef>
              <a:spcAft>
                <a:spcPts val="0"/>
              </a:spcAft>
              <a:buSzPts val="2300"/>
              <a:buNone/>
              <a:defRPr sz="3067"/>
            </a:lvl4pPr>
            <a:lvl5pPr lvl="4" algn="ctr" rtl="0">
              <a:lnSpc>
                <a:spcPct val="100000"/>
              </a:lnSpc>
              <a:spcBef>
                <a:spcPts val="0"/>
              </a:spcBef>
              <a:spcAft>
                <a:spcPts val="0"/>
              </a:spcAft>
              <a:buSzPts val="2300"/>
              <a:buNone/>
              <a:defRPr sz="3067"/>
            </a:lvl5pPr>
            <a:lvl6pPr lvl="5" algn="ctr" rtl="0">
              <a:lnSpc>
                <a:spcPct val="100000"/>
              </a:lnSpc>
              <a:spcBef>
                <a:spcPts val="0"/>
              </a:spcBef>
              <a:spcAft>
                <a:spcPts val="0"/>
              </a:spcAft>
              <a:buSzPts val="2300"/>
              <a:buNone/>
              <a:defRPr sz="3067"/>
            </a:lvl6pPr>
            <a:lvl7pPr lvl="6" algn="ctr" rtl="0">
              <a:lnSpc>
                <a:spcPct val="100000"/>
              </a:lnSpc>
              <a:spcBef>
                <a:spcPts val="0"/>
              </a:spcBef>
              <a:spcAft>
                <a:spcPts val="0"/>
              </a:spcAft>
              <a:buSzPts val="2300"/>
              <a:buNone/>
              <a:defRPr sz="3067"/>
            </a:lvl7pPr>
            <a:lvl8pPr lvl="7" algn="ctr" rtl="0">
              <a:lnSpc>
                <a:spcPct val="100000"/>
              </a:lnSpc>
              <a:spcBef>
                <a:spcPts val="0"/>
              </a:spcBef>
              <a:spcAft>
                <a:spcPts val="0"/>
              </a:spcAft>
              <a:buSzPts val="2300"/>
              <a:buNone/>
              <a:defRPr sz="3067"/>
            </a:lvl8pPr>
            <a:lvl9pPr lvl="8" algn="ctr" rtl="0">
              <a:lnSpc>
                <a:spcPct val="100000"/>
              </a:lnSpc>
              <a:spcBef>
                <a:spcPts val="0"/>
              </a:spcBef>
              <a:spcAft>
                <a:spcPts val="0"/>
              </a:spcAft>
              <a:buSzPts val="2300"/>
              <a:buNone/>
              <a:defRPr sz="3067"/>
            </a:lvl9pPr>
          </a:lstStyle>
          <a:p>
            <a:r>
              <a:rPr lang="en-US"/>
              <a:t>Click to edit Master subtitle style</a:t>
            </a:r>
            <a:endParaRPr/>
          </a:p>
        </p:txBody>
      </p:sp>
      <p:grpSp>
        <p:nvGrpSpPr>
          <p:cNvPr id="420" name="Google Shape;420;p14"/>
          <p:cNvGrpSpPr/>
          <p:nvPr/>
        </p:nvGrpSpPr>
        <p:grpSpPr>
          <a:xfrm>
            <a:off x="-257666" y="-688299"/>
            <a:ext cx="12193097" cy="9121817"/>
            <a:chOff x="-193250" y="-516225"/>
            <a:chExt cx="9144823" cy="6841363"/>
          </a:xfrm>
        </p:grpSpPr>
        <p:pic>
          <p:nvPicPr>
            <p:cNvPr id="421" name="Google Shape;421;p14"/>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422" name="Google Shape;422;p14"/>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423" name="Google Shape;423;p14"/>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424" name="Google Shape;424;p14"/>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425" name="Google Shape;425;p14"/>
          <p:cNvGrpSpPr/>
          <p:nvPr/>
        </p:nvGrpSpPr>
        <p:grpSpPr>
          <a:xfrm rot="5400000" flipH="1">
            <a:off x="-2186044" y="1223539"/>
            <a:ext cx="5996093" cy="3846347"/>
            <a:chOff x="5880542" y="-2979471"/>
            <a:chExt cx="4497070" cy="2884760"/>
          </a:xfrm>
        </p:grpSpPr>
        <p:sp>
          <p:nvSpPr>
            <p:cNvPr id="426" name="Google Shape;426;p14"/>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4"/>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4"/>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4"/>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4"/>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4"/>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4"/>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4"/>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4"/>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4"/>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4"/>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4"/>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4"/>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4"/>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4"/>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4"/>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4"/>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4"/>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4"/>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4"/>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4"/>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4"/>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14"/>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4"/>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4"/>
          <p:cNvGrpSpPr/>
          <p:nvPr/>
        </p:nvGrpSpPr>
        <p:grpSpPr>
          <a:xfrm rot="-5400000">
            <a:off x="8381956" y="1223539"/>
            <a:ext cx="5996093" cy="3846347"/>
            <a:chOff x="5880542" y="-2979471"/>
            <a:chExt cx="4497070" cy="2884760"/>
          </a:xfrm>
        </p:grpSpPr>
        <p:sp>
          <p:nvSpPr>
            <p:cNvPr id="451" name="Google Shape;451;p14"/>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4"/>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4"/>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4"/>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4"/>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4"/>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14"/>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14"/>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4"/>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4"/>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14"/>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14"/>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4"/>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4"/>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4"/>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4"/>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4"/>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4"/>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4"/>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4"/>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4"/>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4"/>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4"/>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4"/>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48127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475"/>
        <p:cNvGrpSpPr/>
        <p:nvPr/>
      </p:nvGrpSpPr>
      <p:grpSpPr>
        <a:xfrm>
          <a:off x="0" y="0"/>
          <a:ext cx="0" cy="0"/>
          <a:chOff x="0" y="0"/>
          <a:chExt cx="0" cy="0"/>
        </a:xfrm>
      </p:grpSpPr>
      <p:grpSp>
        <p:nvGrpSpPr>
          <p:cNvPr id="476" name="Google Shape;476;p15"/>
          <p:cNvGrpSpPr/>
          <p:nvPr/>
        </p:nvGrpSpPr>
        <p:grpSpPr>
          <a:xfrm>
            <a:off x="7044223" y="56939"/>
            <a:ext cx="5996093" cy="6954713"/>
            <a:chOff x="5082600" y="539500"/>
            <a:chExt cx="3437076" cy="3986575"/>
          </a:xfrm>
        </p:grpSpPr>
        <p:grpSp>
          <p:nvGrpSpPr>
            <p:cNvPr id="477" name="Google Shape;477;p15"/>
            <p:cNvGrpSpPr/>
            <p:nvPr/>
          </p:nvGrpSpPr>
          <p:grpSpPr>
            <a:xfrm>
              <a:off x="5082600" y="539500"/>
              <a:ext cx="3437076" cy="3971150"/>
              <a:chOff x="5082600" y="539500"/>
              <a:chExt cx="3437076" cy="3971150"/>
            </a:xfrm>
          </p:grpSpPr>
          <p:grpSp>
            <p:nvGrpSpPr>
              <p:cNvPr id="478" name="Google Shape;478;p15"/>
              <p:cNvGrpSpPr/>
              <p:nvPr/>
            </p:nvGrpSpPr>
            <p:grpSpPr>
              <a:xfrm>
                <a:off x="5082600" y="539500"/>
                <a:ext cx="3437076" cy="3971150"/>
                <a:chOff x="2222725" y="1095600"/>
                <a:chExt cx="3437076" cy="3971150"/>
              </a:xfrm>
            </p:grpSpPr>
            <p:sp>
              <p:nvSpPr>
                <p:cNvPr id="479" name="Google Shape;479;p15"/>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5"/>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5"/>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5"/>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15"/>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5"/>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15"/>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15"/>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15"/>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5"/>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5"/>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15"/>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15"/>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5"/>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5"/>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5"/>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5"/>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5"/>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5"/>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5"/>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5"/>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5"/>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5"/>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5"/>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5"/>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5"/>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5"/>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5"/>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15"/>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5"/>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5"/>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5"/>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5"/>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15"/>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5"/>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5"/>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5"/>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5"/>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5"/>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15"/>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5"/>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15"/>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1" name="Google Shape;521;p15"/>
              <p:cNvGrpSpPr/>
              <p:nvPr/>
            </p:nvGrpSpPr>
            <p:grpSpPr>
              <a:xfrm>
                <a:off x="5410000" y="3637511"/>
                <a:ext cx="1017675" cy="63064"/>
                <a:chOff x="2617250" y="2254786"/>
                <a:chExt cx="1017675" cy="63064"/>
              </a:xfrm>
            </p:grpSpPr>
            <p:sp>
              <p:nvSpPr>
                <p:cNvPr id="522" name="Google Shape;522;p15"/>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5"/>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5"/>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25" name="Google Shape;525;p15"/>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6" name="Google Shape;526;p15"/>
          <p:cNvSpPr txBox="1">
            <a:spLocks noGrp="1"/>
          </p:cNvSpPr>
          <p:nvPr>
            <p:ph type="title"/>
          </p:nvPr>
        </p:nvSpPr>
        <p:spPr>
          <a:xfrm>
            <a:off x="950967" y="1897100"/>
            <a:ext cx="6156800" cy="18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6667"/>
            </a:lvl1pPr>
            <a:lvl2pPr lvl="1" algn="ctr" rtl="0">
              <a:spcBef>
                <a:spcPts val="0"/>
              </a:spcBef>
              <a:spcAft>
                <a:spcPts val="0"/>
              </a:spcAft>
              <a:buSzPts val="4500"/>
              <a:buNone/>
              <a:defRPr sz="6000"/>
            </a:lvl2pPr>
            <a:lvl3pPr lvl="2" algn="ctr" rtl="0">
              <a:spcBef>
                <a:spcPts val="0"/>
              </a:spcBef>
              <a:spcAft>
                <a:spcPts val="0"/>
              </a:spcAft>
              <a:buSzPts val="4500"/>
              <a:buNone/>
              <a:defRPr sz="6000"/>
            </a:lvl3pPr>
            <a:lvl4pPr lvl="3" algn="ctr" rtl="0">
              <a:spcBef>
                <a:spcPts val="0"/>
              </a:spcBef>
              <a:spcAft>
                <a:spcPts val="0"/>
              </a:spcAft>
              <a:buSzPts val="4500"/>
              <a:buNone/>
              <a:defRPr sz="6000"/>
            </a:lvl4pPr>
            <a:lvl5pPr lvl="4" algn="ctr" rtl="0">
              <a:spcBef>
                <a:spcPts val="0"/>
              </a:spcBef>
              <a:spcAft>
                <a:spcPts val="0"/>
              </a:spcAft>
              <a:buSzPts val="4500"/>
              <a:buNone/>
              <a:defRPr sz="6000"/>
            </a:lvl5pPr>
            <a:lvl6pPr lvl="5" algn="ctr" rtl="0">
              <a:spcBef>
                <a:spcPts val="0"/>
              </a:spcBef>
              <a:spcAft>
                <a:spcPts val="0"/>
              </a:spcAft>
              <a:buSzPts val="4500"/>
              <a:buNone/>
              <a:defRPr sz="6000"/>
            </a:lvl6pPr>
            <a:lvl7pPr lvl="6" algn="ctr" rtl="0">
              <a:spcBef>
                <a:spcPts val="0"/>
              </a:spcBef>
              <a:spcAft>
                <a:spcPts val="0"/>
              </a:spcAft>
              <a:buSzPts val="4500"/>
              <a:buNone/>
              <a:defRPr sz="6000"/>
            </a:lvl7pPr>
            <a:lvl8pPr lvl="7" algn="ctr" rtl="0">
              <a:spcBef>
                <a:spcPts val="0"/>
              </a:spcBef>
              <a:spcAft>
                <a:spcPts val="0"/>
              </a:spcAft>
              <a:buSzPts val="4500"/>
              <a:buNone/>
              <a:defRPr sz="6000"/>
            </a:lvl8pPr>
            <a:lvl9pPr lvl="8" algn="ctr" rtl="0">
              <a:spcBef>
                <a:spcPts val="0"/>
              </a:spcBef>
              <a:spcAft>
                <a:spcPts val="0"/>
              </a:spcAft>
              <a:buSzPts val="4500"/>
              <a:buNone/>
              <a:defRPr sz="6000"/>
            </a:lvl9pPr>
          </a:lstStyle>
          <a:p>
            <a:r>
              <a:rPr lang="en-US"/>
              <a:t>Click to edit Master title style</a:t>
            </a:r>
            <a:endParaRPr/>
          </a:p>
        </p:txBody>
      </p:sp>
      <p:sp>
        <p:nvSpPr>
          <p:cNvPr id="527" name="Google Shape;527;p15"/>
          <p:cNvSpPr txBox="1">
            <a:spLocks noGrp="1"/>
          </p:cNvSpPr>
          <p:nvPr>
            <p:ph type="subTitle" idx="1"/>
          </p:nvPr>
        </p:nvSpPr>
        <p:spPr>
          <a:xfrm>
            <a:off x="1327967" y="3743800"/>
            <a:ext cx="5359200" cy="6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528" name="Google Shape;528;p15"/>
          <p:cNvSpPr txBox="1">
            <a:spLocks noGrp="1"/>
          </p:cNvSpPr>
          <p:nvPr>
            <p:ph type="title" idx="2" hasCustomPrompt="1"/>
          </p:nvPr>
        </p:nvSpPr>
        <p:spPr>
          <a:xfrm>
            <a:off x="7243367" y="2330284"/>
            <a:ext cx="4068000" cy="217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grpSp>
        <p:nvGrpSpPr>
          <p:cNvPr id="529" name="Google Shape;529;p15"/>
          <p:cNvGrpSpPr/>
          <p:nvPr/>
        </p:nvGrpSpPr>
        <p:grpSpPr>
          <a:xfrm rot="10800000" flipH="1">
            <a:off x="-257666" y="-688299"/>
            <a:ext cx="12193097" cy="9121817"/>
            <a:chOff x="-193250" y="-516225"/>
            <a:chExt cx="9144823" cy="6841363"/>
          </a:xfrm>
        </p:grpSpPr>
        <p:pic>
          <p:nvPicPr>
            <p:cNvPr id="530" name="Google Shape;530;p15"/>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531" name="Google Shape;531;p15"/>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532" name="Google Shape;532;p15"/>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533" name="Google Shape;533;p15"/>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spTree>
    <p:extLst>
      <p:ext uri="{BB962C8B-B14F-4D97-AF65-F5344CB8AC3E}">
        <p14:creationId xmlns:p14="http://schemas.microsoft.com/office/powerpoint/2010/main" val="440418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34"/>
        <p:cNvGrpSpPr/>
        <p:nvPr/>
      </p:nvGrpSpPr>
      <p:grpSpPr>
        <a:xfrm>
          <a:off x="0" y="0"/>
          <a:ext cx="0" cy="0"/>
          <a:chOff x="0" y="0"/>
          <a:chExt cx="0" cy="0"/>
        </a:xfrm>
      </p:grpSpPr>
      <p:sp>
        <p:nvSpPr>
          <p:cNvPr id="535" name="Google Shape;535;p16"/>
          <p:cNvSpPr txBox="1">
            <a:spLocks noGrp="1"/>
          </p:cNvSpPr>
          <p:nvPr>
            <p:ph type="title" hasCustomPrompt="1"/>
          </p:nvPr>
        </p:nvSpPr>
        <p:spPr>
          <a:xfrm>
            <a:off x="950884" y="1683233"/>
            <a:ext cx="5145200" cy="100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4667"/>
            </a:lvl1pPr>
            <a:lvl2pPr lvl="1" rtl="0">
              <a:spcBef>
                <a:spcPts val="0"/>
              </a:spcBef>
              <a:spcAft>
                <a:spcPts val="0"/>
              </a:spcAft>
              <a:buSzPts val="5600"/>
              <a:buNone/>
              <a:defRPr sz="7466"/>
            </a:lvl2pPr>
            <a:lvl3pPr lvl="2" rtl="0">
              <a:spcBef>
                <a:spcPts val="0"/>
              </a:spcBef>
              <a:spcAft>
                <a:spcPts val="0"/>
              </a:spcAft>
              <a:buSzPts val="5600"/>
              <a:buNone/>
              <a:defRPr sz="7466"/>
            </a:lvl3pPr>
            <a:lvl4pPr lvl="3" rtl="0">
              <a:spcBef>
                <a:spcPts val="0"/>
              </a:spcBef>
              <a:spcAft>
                <a:spcPts val="0"/>
              </a:spcAft>
              <a:buSzPts val="5600"/>
              <a:buNone/>
              <a:defRPr sz="7466"/>
            </a:lvl4pPr>
            <a:lvl5pPr lvl="4" rtl="0">
              <a:spcBef>
                <a:spcPts val="0"/>
              </a:spcBef>
              <a:spcAft>
                <a:spcPts val="0"/>
              </a:spcAft>
              <a:buSzPts val="5600"/>
              <a:buNone/>
              <a:defRPr sz="7466"/>
            </a:lvl5pPr>
            <a:lvl6pPr lvl="5" rtl="0">
              <a:spcBef>
                <a:spcPts val="0"/>
              </a:spcBef>
              <a:spcAft>
                <a:spcPts val="0"/>
              </a:spcAft>
              <a:buSzPts val="5600"/>
              <a:buNone/>
              <a:defRPr sz="7466"/>
            </a:lvl6pPr>
            <a:lvl7pPr lvl="6" rtl="0">
              <a:spcBef>
                <a:spcPts val="0"/>
              </a:spcBef>
              <a:spcAft>
                <a:spcPts val="0"/>
              </a:spcAft>
              <a:buSzPts val="5600"/>
              <a:buNone/>
              <a:defRPr sz="7466"/>
            </a:lvl7pPr>
            <a:lvl8pPr lvl="7" rtl="0">
              <a:spcBef>
                <a:spcPts val="0"/>
              </a:spcBef>
              <a:spcAft>
                <a:spcPts val="0"/>
              </a:spcAft>
              <a:buSzPts val="5600"/>
              <a:buNone/>
              <a:defRPr sz="7466"/>
            </a:lvl8pPr>
            <a:lvl9pPr lvl="8" rtl="0">
              <a:spcBef>
                <a:spcPts val="0"/>
              </a:spcBef>
              <a:spcAft>
                <a:spcPts val="0"/>
              </a:spcAft>
              <a:buSzPts val="5600"/>
              <a:buNone/>
              <a:defRPr sz="7466"/>
            </a:lvl9pPr>
          </a:lstStyle>
          <a:p>
            <a:r>
              <a:t>xx%</a:t>
            </a:r>
          </a:p>
        </p:txBody>
      </p:sp>
      <p:sp>
        <p:nvSpPr>
          <p:cNvPr id="536" name="Google Shape;536;p16"/>
          <p:cNvSpPr txBox="1">
            <a:spLocks noGrp="1"/>
          </p:cNvSpPr>
          <p:nvPr>
            <p:ph type="subTitle" idx="1"/>
          </p:nvPr>
        </p:nvSpPr>
        <p:spPr>
          <a:xfrm>
            <a:off x="1114351" y="2685667"/>
            <a:ext cx="4522000" cy="5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537" name="Google Shape;537;p16"/>
          <p:cNvSpPr txBox="1">
            <a:spLocks noGrp="1"/>
          </p:cNvSpPr>
          <p:nvPr>
            <p:ph type="title" idx="2" hasCustomPrompt="1"/>
          </p:nvPr>
        </p:nvSpPr>
        <p:spPr>
          <a:xfrm>
            <a:off x="950884" y="3669175"/>
            <a:ext cx="5145200" cy="100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4667"/>
            </a:lvl1pPr>
            <a:lvl2pPr lvl="1" rtl="0">
              <a:spcBef>
                <a:spcPts val="0"/>
              </a:spcBef>
              <a:spcAft>
                <a:spcPts val="0"/>
              </a:spcAft>
              <a:buSzPts val="5600"/>
              <a:buNone/>
              <a:defRPr sz="7466"/>
            </a:lvl2pPr>
            <a:lvl3pPr lvl="2" rtl="0">
              <a:spcBef>
                <a:spcPts val="0"/>
              </a:spcBef>
              <a:spcAft>
                <a:spcPts val="0"/>
              </a:spcAft>
              <a:buSzPts val="5600"/>
              <a:buNone/>
              <a:defRPr sz="7466"/>
            </a:lvl3pPr>
            <a:lvl4pPr lvl="3" rtl="0">
              <a:spcBef>
                <a:spcPts val="0"/>
              </a:spcBef>
              <a:spcAft>
                <a:spcPts val="0"/>
              </a:spcAft>
              <a:buSzPts val="5600"/>
              <a:buNone/>
              <a:defRPr sz="7466"/>
            </a:lvl4pPr>
            <a:lvl5pPr lvl="4" rtl="0">
              <a:spcBef>
                <a:spcPts val="0"/>
              </a:spcBef>
              <a:spcAft>
                <a:spcPts val="0"/>
              </a:spcAft>
              <a:buSzPts val="5600"/>
              <a:buNone/>
              <a:defRPr sz="7466"/>
            </a:lvl5pPr>
            <a:lvl6pPr lvl="5" rtl="0">
              <a:spcBef>
                <a:spcPts val="0"/>
              </a:spcBef>
              <a:spcAft>
                <a:spcPts val="0"/>
              </a:spcAft>
              <a:buSzPts val="5600"/>
              <a:buNone/>
              <a:defRPr sz="7466"/>
            </a:lvl6pPr>
            <a:lvl7pPr lvl="6" rtl="0">
              <a:spcBef>
                <a:spcPts val="0"/>
              </a:spcBef>
              <a:spcAft>
                <a:spcPts val="0"/>
              </a:spcAft>
              <a:buSzPts val="5600"/>
              <a:buNone/>
              <a:defRPr sz="7466"/>
            </a:lvl7pPr>
            <a:lvl8pPr lvl="7" rtl="0">
              <a:spcBef>
                <a:spcPts val="0"/>
              </a:spcBef>
              <a:spcAft>
                <a:spcPts val="0"/>
              </a:spcAft>
              <a:buSzPts val="5600"/>
              <a:buNone/>
              <a:defRPr sz="7466"/>
            </a:lvl8pPr>
            <a:lvl9pPr lvl="8" rtl="0">
              <a:spcBef>
                <a:spcPts val="0"/>
              </a:spcBef>
              <a:spcAft>
                <a:spcPts val="0"/>
              </a:spcAft>
              <a:buSzPts val="5600"/>
              <a:buNone/>
              <a:defRPr sz="7466"/>
            </a:lvl9pPr>
          </a:lstStyle>
          <a:p>
            <a:r>
              <a:t>xx%</a:t>
            </a:r>
          </a:p>
        </p:txBody>
      </p:sp>
      <p:sp>
        <p:nvSpPr>
          <p:cNvPr id="538" name="Google Shape;538;p16"/>
          <p:cNvSpPr txBox="1">
            <a:spLocks noGrp="1"/>
          </p:cNvSpPr>
          <p:nvPr>
            <p:ph type="subTitle" idx="3"/>
          </p:nvPr>
        </p:nvSpPr>
        <p:spPr>
          <a:xfrm>
            <a:off x="1114351" y="4671568"/>
            <a:ext cx="4522000" cy="5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539" name="Google Shape;539;p16"/>
          <p:cNvSpPr txBox="1">
            <a:spLocks noGrp="1"/>
          </p:cNvSpPr>
          <p:nvPr>
            <p:ph type="title" idx="4" hasCustomPrompt="1"/>
          </p:nvPr>
        </p:nvSpPr>
        <p:spPr>
          <a:xfrm>
            <a:off x="6095917" y="1683233"/>
            <a:ext cx="5145200" cy="100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4667"/>
            </a:lvl1pPr>
            <a:lvl2pPr lvl="1" rtl="0">
              <a:spcBef>
                <a:spcPts val="0"/>
              </a:spcBef>
              <a:spcAft>
                <a:spcPts val="0"/>
              </a:spcAft>
              <a:buSzPts val="5600"/>
              <a:buNone/>
              <a:defRPr sz="7466"/>
            </a:lvl2pPr>
            <a:lvl3pPr lvl="2" rtl="0">
              <a:spcBef>
                <a:spcPts val="0"/>
              </a:spcBef>
              <a:spcAft>
                <a:spcPts val="0"/>
              </a:spcAft>
              <a:buSzPts val="5600"/>
              <a:buNone/>
              <a:defRPr sz="7466"/>
            </a:lvl3pPr>
            <a:lvl4pPr lvl="3" rtl="0">
              <a:spcBef>
                <a:spcPts val="0"/>
              </a:spcBef>
              <a:spcAft>
                <a:spcPts val="0"/>
              </a:spcAft>
              <a:buSzPts val="5600"/>
              <a:buNone/>
              <a:defRPr sz="7466"/>
            </a:lvl4pPr>
            <a:lvl5pPr lvl="4" rtl="0">
              <a:spcBef>
                <a:spcPts val="0"/>
              </a:spcBef>
              <a:spcAft>
                <a:spcPts val="0"/>
              </a:spcAft>
              <a:buSzPts val="5600"/>
              <a:buNone/>
              <a:defRPr sz="7466"/>
            </a:lvl5pPr>
            <a:lvl6pPr lvl="5" rtl="0">
              <a:spcBef>
                <a:spcPts val="0"/>
              </a:spcBef>
              <a:spcAft>
                <a:spcPts val="0"/>
              </a:spcAft>
              <a:buSzPts val="5600"/>
              <a:buNone/>
              <a:defRPr sz="7466"/>
            </a:lvl6pPr>
            <a:lvl7pPr lvl="6" rtl="0">
              <a:spcBef>
                <a:spcPts val="0"/>
              </a:spcBef>
              <a:spcAft>
                <a:spcPts val="0"/>
              </a:spcAft>
              <a:buSzPts val="5600"/>
              <a:buNone/>
              <a:defRPr sz="7466"/>
            </a:lvl7pPr>
            <a:lvl8pPr lvl="7" rtl="0">
              <a:spcBef>
                <a:spcPts val="0"/>
              </a:spcBef>
              <a:spcAft>
                <a:spcPts val="0"/>
              </a:spcAft>
              <a:buSzPts val="5600"/>
              <a:buNone/>
              <a:defRPr sz="7466"/>
            </a:lvl8pPr>
            <a:lvl9pPr lvl="8" rtl="0">
              <a:spcBef>
                <a:spcPts val="0"/>
              </a:spcBef>
              <a:spcAft>
                <a:spcPts val="0"/>
              </a:spcAft>
              <a:buSzPts val="5600"/>
              <a:buNone/>
              <a:defRPr sz="7466"/>
            </a:lvl9pPr>
          </a:lstStyle>
          <a:p>
            <a:r>
              <a:t>xx%</a:t>
            </a:r>
          </a:p>
        </p:txBody>
      </p:sp>
      <p:sp>
        <p:nvSpPr>
          <p:cNvPr id="540" name="Google Shape;540;p16"/>
          <p:cNvSpPr txBox="1">
            <a:spLocks noGrp="1"/>
          </p:cNvSpPr>
          <p:nvPr>
            <p:ph type="subTitle" idx="5"/>
          </p:nvPr>
        </p:nvSpPr>
        <p:spPr>
          <a:xfrm>
            <a:off x="6504317" y="2685700"/>
            <a:ext cx="4522000" cy="5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541" name="Google Shape;541;p16"/>
          <p:cNvSpPr txBox="1">
            <a:spLocks noGrp="1"/>
          </p:cNvSpPr>
          <p:nvPr>
            <p:ph type="title" idx="6" hasCustomPrompt="1"/>
          </p:nvPr>
        </p:nvSpPr>
        <p:spPr>
          <a:xfrm>
            <a:off x="6095917" y="3669167"/>
            <a:ext cx="5145200" cy="100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4667"/>
            </a:lvl1pPr>
            <a:lvl2pPr lvl="1" rtl="0">
              <a:spcBef>
                <a:spcPts val="0"/>
              </a:spcBef>
              <a:spcAft>
                <a:spcPts val="0"/>
              </a:spcAft>
              <a:buSzPts val="5600"/>
              <a:buNone/>
              <a:defRPr sz="7466"/>
            </a:lvl2pPr>
            <a:lvl3pPr lvl="2" rtl="0">
              <a:spcBef>
                <a:spcPts val="0"/>
              </a:spcBef>
              <a:spcAft>
                <a:spcPts val="0"/>
              </a:spcAft>
              <a:buSzPts val="5600"/>
              <a:buNone/>
              <a:defRPr sz="7466"/>
            </a:lvl3pPr>
            <a:lvl4pPr lvl="3" rtl="0">
              <a:spcBef>
                <a:spcPts val="0"/>
              </a:spcBef>
              <a:spcAft>
                <a:spcPts val="0"/>
              </a:spcAft>
              <a:buSzPts val="5600"/>
              <a:buNone/>
              <a:defRPr sz="7466"/>
            </a:lvl4pPr>
            <a:lvl5pPr lvl="4" rtl="0">
              <a:spcBef>
                <a:spcPts val="0"/>
              </a:spcBef>
              <a:spcAft>
                <a:spcPts val="0"/>
              </a:spcAft>
              <a:buSzPts val="5600"/>
              <a:buNone/>
              <a:defRPr sz="7466"/>
            </a:lvl5pPr>
            <a:lvl6pPr lvl="5" rtl="0">
              <a:spcBef>
                <a:spcPts val="0"/>
              </a:spcBef>
              <a:spcAft>
                <a:spcPts val="0"/>
              </a:spcAft>
              <a:buSzPts val="5600"/>
              <a:buNone/>
              <a:defRPr sz="7466"/>
            </a:lvl6pPr>
            <a:lvl7pPr lvl="6" rtl="0">
              <a:spcBef>
                <a:spcPts val="0"/>
              </a:spcBef>
              <a:spcAft>
                <a:spcPts val="0"/>
              </a:spcAft>
              <a:buSzPts val="5600"/>
              <a:buNone/>
              <a:defRPr sz="7466"/>
            </a:lvl7pPr>
            <a:lvl8pPr lvl="7" rtl="0">
              <a:spcBef>
                <a:spcPts val="0"/>
              </a:spcBef>
              <a:spcAft>
                <a:spcPts val="0"/>
              </a:spcAft>
              <a:buSzPts val="5600"/>
              <a:buNone/>
              <a:defRPr sz="7466"/>
            </a:lvl8pPr>
            <a:lvl9pPr lvl="8" rtl="0">
              <a:spcBef>
                <a:spcPts val="0"/>
              </a:spcBef>
              <a:spcAft>
                <a:spcPts val="0"/>
              </a:spcAft>
              <a:buSzPts val="5600"/>
              <a:buNone/>
              <a:defRPr sz="7466"/>
            </a:lvl9pPr>
          </a:lstStyle>
          <a:p>
            <a:r>
              <a:t>xx%</a:t>
            </a:r>
          </a:p>
        </p:txBody>
      </p:sp>
      <p:sp>
        <p:nvSpPr>
          <p:cNvPr id="542" name="Google Shape;542;p16"/>
          <p:cNvSpPr txBox="1">
            <a:spLocks noGrp="1"/>
          </p:cNvSpPr>
          <p:nvPr>
            <p:ph type="subTitle" idx="7"/>
          </p:nvPr>
        </p:nvSpPr>
        <p:spPr>
          <a:xfrm>
            <a:off x="6504317" y="4671567"/>
            <a:ext cx="4522000" cy="5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grpSp>
        <p:nvGrpSpPr>
          <p:cNvPr id="543" name="Google Shape;543;p16"/>
          <p:cNvGrpSpPr/>
          <p:nvPr/>
        </p:nvGrpSpPr>
        <p:grpSpPr>
          <a:xfrm>
            <a:off x="-257667" y="-1758127"/>
            <a:ext cx="13928355" cy="10433505"/>
            <a:chOff x="-193250" y="-1318596"/>
            <a:chExt cx="10446266" cy="7825129"/>
          </a:xfrm>
        </p:grpSpPr>
        <p:pic>
          <p:nvPicPr>
            <p:cNvPr id="544" name="Google Shape;544;p16"/>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545" name="Google Shape;545;p16"/>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546" name="Google Shape;546;p16"/>
            <p:cNvPicPr preferRelativeResize="0"/>
            <p:nvPr/>
          </p:nvPicPr>
          <p:blipFill>
            <a:blip r:embed="rId4">
              <a:alphaModFix amt="30000"/>
            </a:blip>
            <a:stretch>
              <a:fillRect/>
            </a:stretch>
          </p:blipFill>
          <p:spPr>
            <a:xfrm rot="1486606" flipH="1">
              <a:off x="4749601" y="2984570"/>
              <a:ext cx="5143198" cy="2562174"/>
            </a:xfrm>
            <a:prstGeom prst="rect">
              <a:avLst/>
            </a:prstGeom>
            <a:noFill/>
            <a:ln>
              <a:noFill/>
            </a:ln>
          </p:spPr>
        </p:pic>
        <p:pic>
          <p:nvPicPr>
            <p:cNvPr id="547" name="Google Shape;547;p16"/>
            <p:cNvPicPr preferRelativeResize="0"/>
            <p:nvPr/>
          </p:nvPicPr>
          <p:blipFill>
            <a:blip r:embed="rId4">
              <a:alphaModFix amt="30000"/>
            </a:blip>
            <a:stretch>
              <a:fillRect/>
            </a:stretch>
          </p:blipFill>
          <p:spPr>
            <a:xfrm rot="2314483" flipH="1">
              <a:off x="4872151" y="5345"/>
              <a:ext cx="5143196" cy="2562175"/>
            </a:xfrm>
            <a:prstGeom prst="rect">
              <a:avLst/>
            </a:prstGeom>
            <a:noFill/>
            <a:ln>
              <a:noFill/>
            </a:ln>
          </p:spPr>
        </p:pic>
      </p:grpSp>
      <p:grpSp>
        <p:nvGrpSpPr>
          <p:cNvPr id="548" name="Google Shape;548;p16"/>
          <p:cNvGrpSpPr/>
          <p:nvPr/>
        </p:nvGrpSpPr>
        <p:grpSpPr>
          <a:xfrm rot="10800000" flipH="1">
            <a:off x="3097956" y="-2163128"/>
            <a:ext cx="5996093" cy="3846347"/>
            <a:chOff x="5880542" y="-2979471"/>
            <a:chExt cx="4497070" cy="2884760"/>
          </a:xfrm>
        </p:grpSpPr>
        <p:sp>
          <p:nvSpPr>
            <p:cNvPr id="549" name="Google Shape;549;p16"/>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16"/>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16"/>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16"/>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16"/>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16"/>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16"/>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16"/>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6"/>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6"/>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6"/>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16"/>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6"/>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16"/>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16"/>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6"/>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6"/>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6"/>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16"/>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16"/>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16"/>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6"/>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16"/>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16"/>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70660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73"/>
        <p:cNvGrpSpPr/>
        <p:nvPr/>
      </p:nvGrpSpPr>
      <p:grpSpPr>
        <a:xfrm>
          <a:off x="0" y="0"/>
          <a:ext cx="0" cy="0"/>
          <a:chOff x="0" y="0"/>
          <a:chExt cx="0" cy="0"/>
        </a:xfrm>
      </p:grpSpPr>
      <p:sp>
        <p:nvSpPr>
          <p:cNvPr id="574" name="Google Shape;574;p17"/>
          <p:cNvSpPr txBox="1">
            <a:spLocks noGrp="1"/>
          </p:cNvSpPr>
          <p:nvPr>
            <p:ph type="title"/>
          </p:nvPr>
        </p:nvSpPr>
        <p:spPr>
          <a:xfrm>
            <a:off x="950967" y="722484"/>
            <a:ext cx="53476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828504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75"/>
        <p:cNvGrpSpPr/>
        <p:nvPr/>
      </p:nvGrpSpPr>
      <p:grpSpPr>
        <a:xfrm>
          <a:off x="0" y="0"/>
          <a:ext cx="0" cy="0"/>
          <a:chOff x="0" y="0"/>
          <a:chExt cx="0" cy="0"/>
        </a:xfrm>
      </p:grpSpPr>
      <p:sp>
        <p:nvSpPr>
          <p:cNvPr id="576" name="Google Shape;576;p18"/>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577" name="Google Shape;577;p18"/>
          <p:cNvGrpSpPr/>
          <p:nvPr/>
        </p:nvGrpSpPr>
        <p:grpSpPr>
          <a:xfrm rot="10800000" flipH="1">
            <a:off x="-257666" y="-688299"/>
            <a:ext cx="12193097" cy="9121817"/>
            <a:chOff x="-193250" y="-516225"/>
            <a:chExt cx="9144823" cy="6841363"/>
          </a:xfrm>
        </p:grpSpPr>
        <p:pic>
          <p:nvPicPr>
            <p:cNvPr id="578" name="Google Shape;578;p18"/>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579" name="Google Shape;579;p18"/>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580" name="Google Shape;580;p18"/>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581" name="Google Shape;581;p18"/>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582" name="Google Shape;582;p18"/>
          <p:cNvGrpSpPr/>
          <p:nvPr/>
        </p:nvGrpSpPr>
        <p:grpSpPr>
          <a:xfrm rot="10800000" flipH="1">
            <a:off x="5552790" y="-2172628"/>
            <a:ext cx="5996093" cy="3846347"/>
            <a:chOff x="5880542" y="-2979471"/>
            <a:chExt cx="4497070" cy="2884760"/>
          </a:xfrm>
        </p:grpSpPr>
        <p:sp>
          <p:nvSpPr>
            <p:cNvPr id="583" name="Google Shape;583;p18"/>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18"/>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18"/>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18"/>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18"/>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8"/>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8"/>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8"/>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8"/>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8"/>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18"/>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18"/>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8"/>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8"/>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8"/>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8"/>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8"/>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8"/>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8"/>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8"/>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18"/>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8"/>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18"/>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18"/>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414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607"/>
        <p:cNvGrpSpPr/>
        <p:nvPr/>
      </p:nvGrpSpPr>
      <p:grpSpPr>
        <a:xfrm>
          <a:off x="0" y="0"/>
          <a:ext cx="0" cy="0"/>
          <a:chOff x="0" y="0"/>
          <a:chExt cx="0" cy="0"/>
        </a:xfrm>
      </p:grpSpPr>
      <p:sp>
        <p:nvSpPr>
          <p:cNvPr id="608" name="Google Shape;608;p19"/>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609" name="Google Shape;609;p19"/>
          <p:cNvGrpSpPr/>
          <p:nvPr/>
        </p:nvGrpSpPr>
        <p:grpSpPr>
          <a:xfrm rot="10800000">
            <a:off x="-257666" y="-688299"/>
            <a:ext cx="12193097" cy="9121817"/>
            <a:chOff x="-193250" y="-516225"/>
            <a:chExt cx="9144823" cy="6841363"/>
          </a:xfrm>
        </p:grpSpPr>
        <p:pic>
          <p:nvPicPr>
            <p:cNvPr id="610" name="Google Shape;610;p19"/>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611" name="Google Shape;611;p19"/>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612" name="Google Shape;612;p19"/>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613" name="Google Shape;613;p19"/>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614" name="Google Shape;614;p19"/>
          <p:cNvGrpSpPr/>
          <p:nvPr/>
        </p:nvGrpSpPr>
        <p:grpSpPr>
          <a:xfrm rot="-5400000">
            <a:off x="6236856" y="-4279210"/>
            <a:ext cx="5996093" cy="6954713"/>
            <a:chOff x="5082600" y="539500"/>
            <a:chExt cx="3437076" cy="3986575"/>
          </a:xfrm>
        </p:grpSpPr>
        <p:grpSp>
          <p:nvGrpSpPr>
            <p:cNvPr id="615" name="Google Shape;615;p19"/>
            <p:cNvGrpSpPr/>
            <p:nvPr/>
          </p:nvGrpSpPr>
          <p:grpSpPr>
            <a:xfrm>
              <a:off x="5082600" y="539500"/>
              <a:ext cx="3437076" cy="3971150"/>
              <a:chOff x="5082600" y="539500"/>
              <a:chExt cx="3437076" cy="3971150"/>
            </a:xfrm>
          </p:grpSpPr>
          <p:grpSp>
            <p:nvGrpSpPr>
              <p:cNvPr id="616" name="Google Shape;616;p19"/>
              <p:cNvGrpSpPr/>
              <p:nvPr/>
            </p:nvGrpSpPr>
            <p:grpSpPr>
              <a:xfrm>
                <a:off x="5082600" y="539500"/>
                <a:ext cx="3437076" cy="3971150"/>
                <a:chOff x="2222725" y="1095600"/>
                <a:chExt cx="3437076" cy="3971150"/>
              </a:xfrm>
            </p:grpSpPr>
            <p:sp>
              <p:nvSpPr>
                <p:cNvPr id="617" name="Google Shape;617;p19"/>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19"/>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9"/>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9"/>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19"/>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19"/>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19"/>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19"/>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19"/>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19"/>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19"/>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19"/>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19"/>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19"/>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19"/>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19"/>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19"/>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19"/>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19"/>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19"/>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19"/>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19"/>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19"/>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19"/>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19"/>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19"/>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19"/>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19"/>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1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19"/>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19"/>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19"/>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19"/>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9"/>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9"/>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9"/>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19"/>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19"/>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9"/>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9"/>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19"/>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9" name="Google Shape;659;p19"/>
              <p:cNvGrpSpPr/>
              <p:nvPr/>
            </p:nvGrpSpPr>
            <p:grpSpPr>
              <a:xfrm>
                <a:off x="5410000" y="3637511"/>
                <a:ext cx="1017675" cy="63064"/>
                <a:chOff x="2617250" y="2254786"/>
                <a:chExt cx="1017675" cy="63064"/>
              </a:xfrm>
            </p:grpSpPr>
            <p:sp>
              <p:nvSpPr>
                <p:cNvPr id="660" name="Google Shape;660;p1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9"/>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3" name="Google Shape;663;p19"/>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02489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664"/>
        <p:cNvGrpSpPr/>
        <p:nvPr/>
      </p:nvGrpSpPr>
      <p:grpSpPr>
        <a:xfrm>
          <a:off x="0" y="0"/>
          <a:ext cx="0" cy="0"/>
          <a:chOff x="0" y="0"/>
          <a:chExt cx="0" cy="0"/>
        </a:xfrm>
      </p:grpSpPr>
      <p:sp>
        <p:nvSpPr>
          <p:cNvPr id="665" name="Google Shape;665;p20"/>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666" name="Google Shape;666;p20"/>
          <p:cNvGrpSpPr/>
          <p:nvPr/>
        </p:nvGrpSpPr>
        <p:grpSpPr>
          <a:xfrm flipH="1">
            <a:off x="-257666" y="-688299"/>
            <a:ext cx="12193097" cy="9121817"/>
            <a:chOff x="-193250" y="-516225"/>
            <a:chExt cx="9144823" cy="6841363"/>
          </a:xfrm>
        </p:grpSpPr>
        <p:pic>
          <p:nvPicPr>
            <p:cNvPr id="667" name="Google Shape;667;p20"/>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668" name="Google Shape;668;p20"/>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669" name="Google Shape;669;p20"/>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670" name="Google Shape;670;p20"/>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671" name="Google Shape;671;p20"/>
          <p:cNvGrpSpPr/>
          <p:nvPr/>
        </p:nvGrpSpPr>
        <p:grpSpPr>
          <a:xfrm rot="5400000">
            <a:off x="9092017" y="-677730"/>
            <a:ext cx="3592024" cy="3086353"/>
            <a:chOff x="6661153" y="-78200"/>
            <a:chExt cx="2694018" cy="2314764"/>
          </a:xfrm>
        </p:grpSpPr>
        <p:sp>
          <p:nvSpPr>
            <p:cNvPr id="672" name="Google Shape;672;p20"/>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20"/>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0"/>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20"/>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20"/>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0"/>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20"/>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20"/>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20"/>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20"/>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20"/>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0"/>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20"/>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20"/>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0"/>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20"/>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20"/>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0"/>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8270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3"/>
        <p:cNvGrpSpPr/>
        <p:nvPr/>
      </p:nvGrpSpPr>
      <p:grpSpPr>
        <a:xfrm>
          <a:off x="0" y="0"/>
          <a:ext cx="0" cy="0"/>
          <a:chOff x="0" y="0"/>
          <a:chExt cx="0" cy="0"/>
        </a:xfrm>
      </p:grpSpPr>
      <p:grpSp>
        <p:nvGrpSpPr>
          <p:cNvPr id="64" name="Google Shape;64;p3"/>
          <p:cNvGrpSpPr/>
          <p:nvPr/>
        </p:nvGrpSpPr>
        <p:grpSpPr>
          <a:xfrm flipH="1">
            <a:off x="-474177" y="56939"/>
            <a:ext cx="5996093" cy="6954713"/>
            <a:chOff x="5082600" y="539500"/>
            <a:chExt cx="3437076" cy="3986575"/>
          </a:xfrm>
        </p:grpSpPr>
        <p:grpSp>
          <p:nvGrpSpPr>
            <p:cNvPr id="65" name="Google Shape;65;p3"/>
            <p:cNvGrpSpPr/>
            <p:nvPr/>
          </p:nvGrpSpPr>
          <p:grpSpPr>
            <a:xfrm>
              <a:off x="5082600" y="539500"/>
              <a:ext cx="3437076" cy="3971150"/>
              <a:chOff x="5082600" y="539500"/>
              <a:chExt cx="3437076" cy="3971150"/>
            </a:xfrm>
          </p:grpSpPr>
          <p:grpSp>
            <p:nvGrpSpPr>
              <p:cNvPr id="66" name="Google Shape;66;p3"/>
              <p:cNvGrpSpPr/>
              <p:nvPr/>
            </p:nvGrpSpPr>
            <p:grpSpPr>
              <a:xfrm>
                <a:off x="5082600" y="539500"/>
                <a:ext cx="3437076" cy="3971150"/>
                <a:chOff x="2222725" y="1095600"/>
                <a:chExt cx="3437076" cy="3971150"/>
              </a:xfrm>
            </p:grpSpPr>
            <p:sp>
              <p:nvSpPr>
                <p:cNvPr id="67" name="Google Shape;67;p3"/>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3"/>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3"/>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3"/>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 name="Google Shape;109;p3"/>
              <p:cNvGrpSpPr/>
              <p:nvPr/>
            </p:nvGrpSpPr>
            <p:grpSpPr>
              <a:xfrm>
                <a:off x="5410000" y="3637511"/>
                <a:ext cx="1017675" cy="63064"/>
                <a:chOff x="2617250" y="2254786"/>
                <a:chExt cx="1017675" cy="63064"/>
              </a:xfrm>
            </p:grpSpPr>
            <p:sp>
              <p:nvSpPr>
                <p:cNvPr id="110" name="Google Shape;110;p3"/>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3" name="Google Shape;113;p3"/>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4" name="Google Shape;114;p3"/>
          <p:cNvSpPr txBox="1">
            <a:spLocks noGrp="1"/>
          </p:cNvSpPr>
          <p:nvPr>
            <p:ph type="title"/>
          </p:nvPr>
        </p:nvSpPr>
        <p:spPr>
          <a:xfrm>
            <a:off x="5368633" y="1618433"/>
            <a:ext cx="5872400" cy="2718000"/>
          </a:xfrm>
          <a:prstGeom prst="rect">
            <a:avLst/>
          </a:prstGeom>
        </p:spPr>
        <p:txBody>
          <a:bodyPr spcFirstLastPara="1" wrap="square" lIns="91425" tIns="91425" rIns="91425" bIns="91425" anchor="ctr" anchorCtr="0">
            <a:noAutofit/>
          </a:bodyPr>
          <a:lstStyle>
            <a:lvl1pPr lvl="0" rtl="0">
              <a:spcBef>
                <a:spcPts val="0"/>
              </a:spcBef>
              <a:spcAft>
                <a:spcPts val="0"/>
              </a:spcAft>
              <a:buSzPts val="4500"/>
              <a:buNone/>
              <a:defRPr sz="7066"/>
            </a:lvl1pPr>
            <a:lvl2pPr lvl="1" algn="ctr" rtl="0">
              <a:spcBef>
                <a:spcPts val="0"/>
              </a:spcBef>
              <a:spcAft>
                <a:spcPts val="0"/>
              </a:spcAft>
              <a:buSzPts val="4500"/>
              <a:buNone/>
              <a:defRPr sz="6000"/>
            </a:lvl2pPr>
            <a:lvl3pPr lvl="2" algn="ctr" rtl="0">
              <a:spcBef>
                <a:spcPts val="0"/>
              </a:spcBef>
              <a:spcAft>
                <a:spcPts val="0"/>
              </a:spcAft>
              <a:buSzPts val="4500"/>
              <a:buNone/>
              <a:defRPr sz="6000"/>
            </a:lvl3pPr>
            <a:lvl4pPr lvl="3" algn="ctr" rtl="0">
              <a:spcBef>
                <a:spcPts val="0"/>
              </a:spcBef>
              <a:spcAft>
                <a:spcPts val="0"/>
              </a:spcAft>
              <a:buSzPts val="4500"/>
              <a:buNone/>
              <a:defRPr sz="6000"/>
            </a:lvl4pPr>
            <a:lvl5pPr lvl="4" algn="ctr" rtl="0">
              <a:spcBef>
                <a:spcPts val="0"/>
              </a:spcBef>
              <a:spcAft>
                <a:spcPts val="0"/>
              </a:spcAft>
              <a:buSzPts val="4500"/>
              <a:buNone/>
              <a:defRPr sz="6000"/>
            </a:lvl5pPr>
            <a:lvl6pPr lvl="5" algn="ctr" rtl="0">
              <a:spcBef>
                <a:spcPts val="0"/>
              </a:spcBef>
              <a:spcAft>
                <a:spcPts val="0"/>
              </a:spcAft>
              <a:buSzPts val="4500"/>
              <a:buNone/>
              <a:defRPr sz="6000"/>
            </a:lvl6pPr>
            <a:lvl7pPr lvl="6" algn="ctr" rtl="0">
              <a:spcBef>
                <a:spcPts val="0"/>
              </a:spcBef>
              <a:spcAft>
                <a:spcPts val="0"/>
              </a:spcAft>
              <a:buSzPts val="4500"/>
              <a:buNone/>
              <a:defRPr sz="6000"/>
            </a:lvl7pPr>
            <a:lvl8pPr lvl="7" algn="ctr" rtl="0">
              <a:spcBef>
                <a:spcPts val="0"/>
              </a:spcBef>
              <a:spcAft>
                <a:spcPts val="0"/>
              </a:spcAft>
              <a:buSzPts val="4500"/>
              <a:buNone/>
              <a:defRPr sz="6000"/>
            </a:lvl8pPr>
            <a:lvl9pPr lvl="8" algn="ctr" rtl="0">
              <a:spcBef>
                <a:spcPts val="0"/>
              </a:spcBef>
              <a:spcAft>
                <a:spcPts val="0"/>
              </a:spcAft>
              <a:buSzPts val="4500"/>
              <a:buNone/>
              <a:defRPr sz="6000"/>
            </a:lvl9pPr>
          </a:lstStyle>
          <a:p>
            <a:r>
              <a:rPr lang="en-US"/>
              <a:t>Click to edit Master title style</a:t>
            </a:r>
            <a:endParaRPr/>
          </a:p>
        </p:txBody>
      </p:sp>
      <p:sp>
        <p:nvSpPr>
          <p:cNvPr id="115" name="Google Shape;115;p3"/>
          <p:cNvSpPr txBox="1">
            <a:spLocks noGrp="1"/>
          </p:cNvSpPr>
          <p:nvPr>
            <p:ph type="subTitle" idx="1"/>
          </p:nvPr>
        </p:nvSpPr>
        <p:spPr>
          <a:xfrm>
            <a:off x="5368633" y="4420167"/>
            <a:ext cx="5872400" cy="622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6" name="Google Shape;116;p3"/>
          <p:cNvSpPr txBox="1">
            <a:spLocks noGrp="1"/>
          </p:cNvSpPr>
          <p:nvPr>
            <p:ph type="title" idx="2" hasCustomPrompt="1"/>
          </p:nvPr>
        </p:nvSpPr>
        <p:spPr>
          <a:xfrm>
            <a:off x="1071567" y="2330284"/>
            <a:ext cx="4068000" cy="217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pic>
        <p:nvPicPr>
          <p:cNvPr id="117" name="Google Shape;117;p3"/>
          <p:cNvPicPr preferRelativeResize="0"/>
          <p:nvPr/>
        </p:nvPicPr>
        <p:blipFill>
          <a:blip r:embed="rId2">
            <a:alphaModFix amt="30000"/>
          </a:blip>
          <a:stretch>
            <a:fillRect/>
          </a:stretch>
        </p:blipFill>
        <p:spPr>
          <a:xfrm flipH="1">
            <a:off x="1385734" y="-540133"/>
            <a:ext cx="12192004" cy="8274828"/>
          </a:xfrm>
          <a:prstGeom prst="rect">
            <a:avLst/>
          </a:prstGeom>
          <a:noFill/>
          <a:ln>
            <a:noFill/>
          </a:ln>
        </p:spPr>
      </p:pic>
      <p:pic>
        <p:nvPicPr>
          <p:cNvPr id="118" name="Google Shape;118;p3"/>
          <p:cNvPicPr preferRelativeResize="0"/>
          <p:nvPr/>
        </p:nvPicPr>
        <p:blipFill>
          <a:blip r:embed="rId3">
            <a:alphaModFix amt="30000"/>
          </a:blip>
          <a:stretch>
            <a:fillRect/>
          </a:stretch>
        </p:blipFill>
        <p:spPr>
          <a:xfrm flipH="1">
            <a:off x="111733" y="-1416440"/>
            <a:ext cx="4921467" cy="3075933"/>
          </a:xfrm>
          <a:prstGeom prst="rect">
            <a:avLst/>
          </a:prstGeom>
          <a:noFill/>
          <a:ln>
            <a:noFill/>
          </a:ln>
        </p:spPr>
      </p:pic>
    </p:spTree>
    <p:extLst>
      <p:ext uri="{BB962C8B-B14F-4D97-AF65-F5344CB8AC3E}">
        <p14:creationId xmlns:p14="http://schemas.microsoft.com/office/powerpoint/2010/main" val="3417624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90"/>
        <p:cNvGrpSpPr/>
        <p:nvPr/>
      </p:nvGrpSpPr>
      <p:grpSpPr>
        <a:xfrm>
          <a:off x="0" y="0"/>
          <a:ext cx="0" cy="0"/>
          <a:chOff x="0" y="0"/>
          <a:chExt cx="0" cy="0"/>
        </a:xfrm>
      </p:grpSpPr>
      <p:sp>
        <p:nvSpPr>
          <p:cNvPr id="691" name="Google Shape;691;p21"/>
          <p:cNvSpPr txBox="1">
            <a:spLocks noGrp="1"/>
          </p:cNvSpPr>
          <p:nvPr>
            <p:ph type="title"/>
          </p:nvPr>
        </p:nvSpPr>
        <p:spPr>
          <a:xfrm>
            <a:off x="6076133" y="1825700"/>
            <a:ext cx="5121600" cy="874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4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692" name="Google Shape;692;p21"/>
          <p:cNvSpPr txBox="1">
            <a:spLocks noGrp="1"/>
          </p:cNvSpPr>
          <p:nvPr>
            <p:ph type="subTitle" idx="1"/>
          </p:nvPr>
        </p:nvSpPr>
        <p:spPr>
          <a:xfrm>
            <a:off x="6119433" y="2818567"/>
            <a:ext cx="5121600" cy="249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Font typeface="Arial"/>
              <a:buChar char="●"/>
              <a:defRPr sz="1867"/>
            </a:lvl1pPr>
            <a:lvl2pPr lvl="1" algn="ctr" rtl="0">
              <a:lnSpc>
                <a:spcPct val="100000"/>
              </a:lnSpc>
              <a:spcBef>
                <a:spcPts val="0"/>
              </a:spcBef>
              <a:spcAft>
                <a:spcPts val="0"/>
              </a:spcAft>
              <a:buSzPts val="1400"/>
              <a:buFont typeface="Arial"/>
              <a:buChar char="○"/>
              <a:defRPr/>
            </a:lvl2pPr>
            <a:lvl3pPr lvl="2" algn="ctr" rtl="0">
              <a:lnSpc>
                <a:spcPct val="100000"/>
              </a:lnSpc>
              <a:spcBef>
                <a:spcPts val="0"/>
              </a:spcBef>
              <a:spcAft>
                <a:spcPts val="0"/>
              </a:spcAft>
              <a:buSzPts val="1400"/>
              <a:buFont typeface="Arial"/>
              <a:buChar char="■"/>
              <a:defRPr/>
            </a:lvl3pPr>
            <a:lvl4pPr lvl="3" algn="ctr" rtl="0">
              <a:lnSpc>
                <a:spcPct val="100000"/>
              </a:lnSpc>
              <a:spcBef>
                <a:spcPts val="0"/>
              </a:spcBef>
              <a:spcAft>
                <a:spcPts val="0"/>
              </a:spcAft>
              <a:buSzPts val="1400"/>
              <a:buFont typeface="Arial"/>
              <a:buChar char="●"/>
              <a:defRPr/>
            </a:lvl4pPr>
            <a:lvl5pPr lvl="4" algn="ctr" rtl="0">
              <a:lnSpc>
                <a:spcPct val="100000"/>
              </a:lnSpc>
              <a:spcBef>
                <a:spcPts val="0"/>
              </a:spcBef>
              <a:spcAft>
                <a:spcPts val="0"/>
              </a:spcAft>
              <a:buSzPts val="1400"/>
              <a:buFont typeface="Arial"/>
              <a:buChar char="○"/>
              <a:defRPr/>
            </a:lvl5pPr>
            <a:lvl6pPr lvl="5" algn="ctr" rtl="0">
              <a:lnSpc>
                <a:spcPct val="100000"/>
              </a:lnSpc>
              <a:spcBef>
                <a:spcPts val="0"/>
              </a:spcBef>
              <a:spcAft>
                <a:spcPts val="0"/>
              </a:spcAft>
              <a:buSzPts val="1400"/>
              <a:buFont typeface="Arial"/>
              <a:buChar char="■"/>
              <a:defRPr/>
            </a:lvl6pPr>
            <a:lvl7pPr lvl="6" algn="ctr" rtl="0">
              <a:lnSpc>
                <a:spcPct val="100000"/>
              </a:lnSpc>
              <a:spcBef>
                <a:spcPts val="0"/>
              </a:spcBef>
              <a:spcAft>
                <a:spcPts val="0"/>
              </a:spcAft>
              <a:buSzPts val="1400"/>
              <a:buFont typeface="Arial"/>
              <a:buChar char="●"/>
              <a:defRPr/>
            </a:lvl7pPr>
            <a:lvl8pPr lvl="7" algn="ctr" rtl="0">
              <a:lnSpc>
                <a:spcPct val="100000"/>
              </a:lnSpc>
              <a:spcBef>
                <a:spcPts val="0"/>
              </a:spcBef>
              <a:spcAft>
                <a:spcPts val="0"/>
              </a:spcAft>
              <a:buSzPts val="1400"/>
              <a:buFont typeface="Arial"/>
              <a:buChar char="○"/>
              <a:defRPr/>
            </a:lvl8pPr>
            <a:lvl9pPr lvl="8" algn="ctr" rtl="0">
              <a:lnSpc>
                <a:spcPct val="100000"/>
              </a:lnSpc>
              <a:spcBef>
                <a:spcPts val="0"/>
              </a:spcBef>
              <a:spcAft>
                <a:spcPts val="0"/>
              </a:spcAft>
              <a:buSzPts val="1400"/>
              <a:buFont typeface="Arial"/>
              <a:buChar char="■"/>
              <a:defRPr/>
            </a:lvl9pPr>
          </a:lstStyle>
          <a:p>
            <a:r>
              <a:rPr lang="en-US"/>
              <a:t>Click to edit Master subtitle style</a:t>
            </a:r>
            <a:endParaRPr/>
          </a:p>
        </p:txBody>
      </p:sp>
      <p:grpSp>
        <p:nvGrpSpPr>
          <p:cNvPr id="693" name="Google Shape;693;p21"/>
          <p:cNvGrpSpPr/>
          <p:nvPr/>
        </p:nvGrpSpPr>
        <p:grpSpPr>
          <a:xfrm>
            <a:off x="-257667" y="-1758127"/>
            <a:ext cx="13928355" cy="10433505"/>
            <a:chOff x="-193250" y="-1318596"/>
            <a:chExt cx="10446266" cy="7825129"/>
          </a:xfrm>
        </p:grpSpPr>
        <p:pic>
          <p:nvPicPr>
            <p:cNvPr id="694" name="Google Shape;694;p21"/>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695" name="Google Shape;695;p21"/>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696" name="Google Shape;696;p21"/>
            <p:cNvPicPr preferRelativeResize="0"/>
            <p:nvPr/>
          </p:nvPicPr>
          <p:blipFill>
            <a:blip r:embed="rId4">
              <a:alphaModFix amt="30000"/>
            </a:blip>
            <a:stretch>
              <a:fillRect/>
            </a:stretch>
          </p:blipFill>
          <p:spPr>
            <a:xfrm rot="1486606" flipH="1">
              <a:off x="4749601" y="2984570"/>
              <a:ext cx="5143198" cy="2562174"/>
            </a:xfrm>
            <a:prstGeom prst="rect">
              <a:avLst/>
            </a:prstGeom>
            <a:noFill/>
            <a:ln>
              <a:noFill/>
            </a:ln>
          </p:spPr>
        </p:pic>
        <p:pic>
          <p:nvPicPr>
            <p:cNvPr id="697" name="Google Shape;697;p21"/>
            <p:cNvPicPr preferRelativeResize="0"/>
            <p:nvPr/>
          </p:nvPicPr>
          <p:blipFill>
            <a:blip r:embed="rId4">
              <a:alphaModFix amt="30000"/>
            </a:blip>
            <a:stretch>
              <a:fillRect/>
            </a:stretch>
          </p:blipFill>
          <p:spPr>
            <a:xfrm rot="2314483" flipH="1">
              <a:off x="4872151" y="5345"/>
              <a:ext cx="5143196" cy="2562175"/>
            </a:xfrm>
            <a:prstGeom prst="rect">
              <a:avLst/>
            </a:prstGeom>
            <a:noFill/>
            <a:ln>
              <a:noFill/>
            </a:ln>
          </p:spPr>
        </p:pic>
      </p:grpSp>
      <p:grpSp>
        <p:nvGrpSpPr>
          <p:cNvPr id="698" name="Google Shape;698;p21"/>
          <p:cNvGrpSpPr/>
          <p:nvPr/>
        </p:nvGrpSpPr>
        <p:grpSpPr>
          <a:xfrm flipH="1">
            <a:off x="-1527140" y="-1610982"/>
            <a:ext cx="6532277" cy="7576619"/>
            <a:chOff x="5082600" y="539500"/>
            <a:chExt cx="3437076" cy="3986575"/>
          </a:xfrm>
        </p:grpSpPr>
        <p:grpSp>
          <p:nvGrpSpPr>
            <p:cNvPr id="699" name="Google Shape;699;p21"/>
            <p:cNvGrpSpPr/>
            <p:nvPr/>
          </p:nvGrpSpPr>
          <p:grpSpPr>
            <a:xfrm>
              <a:off x="5082600" y="539500"/>
              <a:ext cx="3437076" cy="3971150"/>
              <a:chOff x="5082600" y="539500"/>
              <a:chExt cx="3437076" cy="3971150"/>
            </a:xfrm>
          </p:grpSpPr>
          <p:grpSp>
            <p:nvGrpSpPr>
              <p:cNvPr id="700" name="Google Shape;700;p21"/>
              <p:cNvGrpSpPr/>
              <p:nvPr/>
            </p:nvGrpSpPr>
            <p:grpSpPr>
              <a:xfrm>
                <a:off x="5082600" y="539500"/>
                <a:ext cx="3437076" cy="3971150"/>
                <a:chOff x="2222725" y="1095600"/>
                <a:chExt cx="3437076" cy="3971150"/>
              </a:xfrm>
            </p:grpSpPr>
            <p:sp>
              <p:nvSpPr>
                <p:cNvPr id="701" name="Google Shape;701;p21"/>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21"/>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1"/>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1"/>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1"/>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21"/>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1"/>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1"/>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21"/>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21"/>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1"/>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21"/>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21"/>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1"/>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21"/>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21"/>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1"/>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1"/>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1"/>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1"/>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1"/>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21"/>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21"/>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1"/>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21"/>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1"/>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1"/>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21"/>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1"/>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1"/>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21"/>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1"/>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1"/>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21"/>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1"/>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1"/>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21"/>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1"/>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1"/>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1"/>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1"/>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1"/>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3" name="Google Shape;743;p21"/>
              <p:cNvGrpSpPr/>
              <p:nvPr/>
            </p:nvGrpSpPr>
            <p:grpSpPr>
              <a:xfrm>
                <a:off x="5410000" y="3637511"/>
                <a:ext cx="1017675" cy="63064"/>
                <a:chOff x="2617250" y="2254786"/>
                <a:chExt cx="1017675" cy="63064"/>
              </a:xfrm>
            </p:grpSpPr>
            <p:sp>
              <p:nvSpPr>
                <p:cNvPr id="744" name="Google Shape;744;p21"/>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1"/>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21"/>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47" name="Google Shape;747;p21"/>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671916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748"/>
        <p:cNvGrpSpPr/>
        <p:nvPr/>
      </p:nvGrpSpPr>
      <p:grpSpPr>
        <a:xfrm>
          <a:off x="0" y="0"/>
          <a:ext cx="0" cy="0"/>
          <a:chOff x="0" y="0"/>
          <a:chExt cx="0" cy="0"/>
        </a:xfrm>
      </p:grpSpPr>
      <p:sp>
        <p:nvSpPr>
          <p:cNvPr id="749" name="Google Shape;749;p22"/>
          <p:cNvSpPr txBox="1">
            <a:spLocks noGrp="1"/>
          </p:cNvSpPr>
          <p:nvPr>
            <p:ph type="title"/>
          </p:nvPr>
        </p:nvSpPr>
        <p:spPr>
          <a:xfrm>
            <a:off x="1048200" y="1754233"/>
            <a:ext cx="5793600" cy="186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300"/>
              <a:buNone/>
              <a:defRPr sz="11066">
                <a:solidFill>
                  <a:schemeClr val="lt1"/>
                </a:solidFill>
              </a:defRPr>
            </a:lvl1pPr>
            <a:lvl2pPr lvl="1" rtl="0">
              <a:spcBef>
                <a:spcPts val="0"/>
              </a:spcBef>
              <a:spcAft>
                <a:spcPts val="0"/>
              </a:spcAft>
              <a:buSzPts val="8300"/>
              <a:buNone/>
              <a:defRPr sz="11066"/>
            </a:lvl2pPr>
            <a:lvl3pPr lvl="2" rtl="0">
              <a:spcBef>
                <a:spcPts val="0"/>
              </a:spcBef>
              <a:spcAft>
                <a:spcPts val="0"/>
              </a:spcAft>
              <a:buSzPts val="8300"/>
              <a:buNone/>
              <a:defRPr sz="11066"/>
            </a:lvl3pPr>
            <a:lvl4pPr lvl="3" rtl="0">
              <a:spcBef>
                <a:spcPts val="0"/>
              </a:spcBef>
              <a:spcAft>
                <a:spcPts val="0"/>
              </a:spcAft>
              <a:buSzPts val="8300"/>
              <a:buNone/>
              <a:defRPr sz="11066"/>
            </a:lvl4pPr>
            <a:lvl5pPr lvl="4" rtl="0">
              <a:spcBef>
                <a:spcPts val="0"/>
              </a:spcBef>
              <a:spcAft>
                <a:spcPts val="0"/>
              </a:spcAft>
              <a:buSzPts val="8300"/>
              <a:buNone/>
              <a:defRPr sz="11066"/>
            </a:lvl5pPr>
            <a:lvl6pPr lvl="5" rtl="0">
              <a:spcBef>
                <a:spcPts val="0"/>
              </a:spcBef>
              <a:spcAft>
                <a:spcPts val="0"/>
              </a:spcAft>
              <a:buSzPts val="8300"/>
              <a:buNone/>
              <a:defRPr sz="11066"/>
            </a:lvl6pPr>
            <a:lvl7pPr lvl="6" rtl="0">
              <a:spcBef>
                <a:spcPts val="0"/>
              </a:spcBef>
              <a:spcAft>
                <a:spcPts val="0"/>
              </a:spcAft>
              <a:buSzPts val="8300"/>
              <a:buNone/>
              <a:defRPr sz="11066"/>
            </a:lvl7pPr>
            <a:lvl8pPr lvl="7" rtl="0">
              <a:spcBef>
                <a:spcPts val="0"/>
              </a:spcBef>
              <a:spcAft>
                <a:spcPts val="0"/>
              </a:spcAft>
              <a:buSzPts val="8300"/>
              <a:buNone/>
              <a:defRPr sz="11066"/>
            </a:lvl8pPr>
            <a:lvl9pPr lvl="8" rtl="0">
              <a:spcBef>
                <a:spcPts val="0"/>
              </a:spcBef>
              <a:spcAft>
                <a:spcPts val="0"/>
              </a:spcAft>
              <a:buSzPts val="8300"/>
              <a:buNone/>
              <a:defRPr sz="11066"/>
            </a:lvl9pPr>
          </a:lstStyle>
          <a:p>
            <a:r>
              <a:rPr lang="en-US"/>
              <a:t>Click to edit Master title style</a:t>
            </a:r>
            <a:endParaRPr/>
          </a:p>
        </p:txBody>
      </p:sp>
      <p:sp>
        <p:nvSpPr>
          <p:cNvPr id="750" name="Google Shape;750;p22"/>
          <p:cNvSpPr txBox="1">
            <a:spLocks noGrp="1"/>
          </p:cNvSpPr>
          <p:nvPr>
            <p:ph type="subTitle" idx="1"/>
          </p:nvPr>
        </p:nvSpPr>
        <p:spPr>
          <a:xfrm>
            <a:off x="1455000" y="3909900"/>
            <a:ext cx="4980000" cy="858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700"/>
              <a:buNone/>
              <a:defRPr sz="2133">
                <a:solidFill>
                  <a:schemeClr val="lt1"/>
                </a:solidFill>
              </a:defRPr>
            </a:lvl1pPr>
            <a:lvl2pPr lvl="1" algn="ctr" rtl="0">
              <a:lnSpc>
                <a:spcPct val="100000"/>
              </a:lnSpc>
              <a:spcBef>
                <a:spcPts val="0"/>
              </a:spcBef>
              <a:spcAft>
                <a:spcPts val="0"/>
              </a:spcAft>
              <a:buSzPts val="1700"/>
              <a:buNone/>
              <a:defRPr sz="2267"/>
            </a:lvl2pPr>
            <a:lvl3pPr lvl="2" algn="ctr" rtl="0">
              <a:lnSpc>
                <a:spcPct val="100000"/>
              </a:lnSpc>
              <a:spcBef>
                <a:spcPts val="0"/>
              </a:spcBef>
              <a:spcAft>
                <a:spcPts val="0"/>
              </a:spcAft>
              <a:buSzPts val="1700"/>
              <a:buNone/>
              <a:defRPr sz="2267"/>
            </a:lvl3pPr>
            <a:lvl4pPr lvl="3" algn="ctr" rtl="0">
              <a:lnSpc>
                <a:spcPct val="100000"/>
              </a:lnSpc>
              <a:spcBef>
                <a:spcPts val="0"/>
              </a:spcBef>
              <a:spcAft>
                <a:spcPts val="0"/>
              </a:spcAft>
              <a:buSzPts val="1700"/>
              <a:buNone/>
              <a:defRPr sz="2267"/>
            </a:lvl4pPr>
            <a:lvl5pPr lvl="4" algn="ctr" rtl="0">
              <a:lnSpc>
                <a:spcPct val="100000"/>
              </a:lnSpc>
              <a:spcBef>
                <a:spcPts val="0"/>
              </a:spcBef>
              <a:spcAft>
                <a:spcPts val="0"/>
              </a:spcAft>
              <a:buSzPts val="1700"/>
              <a:buNone/>
              <a:defRPr sz="2267"/>
            </a:lvl5pPr>
            <a:lvl6pPr lvl="5" algn="ctr" rtl="0">
              <a:lnSpc>
                <a:spcPct val="100000"/>
              </a:lnSpc>
              <a:spcBef>
                <a:spcPts val="0"/>
              </a:spcBef>
              <a:spcAft>
                <a:spcPts val="0"/>
              </a:spcAft>
              <a:buSzPts val="1700"/>
              <a:buNone/>
              <a:defRPr sz="2267"/>
            </a:lvl6pPr>
            <a:lvl7pPr lvl="6" algn="ctr" rtl="0">
              <a:lnSpc>
                <a:spcPct val="100000"/>
              </a:lnSpc>
              <a:spcBef>
                <a:spcPts val="0"/>
              </a:spcBef>
              <a:spcAft>
                <a:spcPts val="0"/>
              </a:spcAft>
              <a:buSzPts val="1700"/>
              <a:buNone/>
              <a:defRPr sz="2267"/>
            </a:lvl7pPr>
            <a:lvl8pPr lvl="7" algn="ctr" rtl="0">
              <a:lnSpc>
                <a:spcPct val="100000"/>
              </a:lnSpc>
              <a:spcBef>
                <a:spcPts val="0"/>
              </a:spcBef>
              <a:spcAft>
                <a:spcPts val="0"/>
              </a:spcAft>
              <a:buSzPts val="1700"/>
              <a:buNone/>
              <a:defRPr sz="2267"/>
            </a:lvl8pPr>
            <a:lvl9pPr lvl="8" algn="ctr" rtl="0">
              <a:lnSpc>
                <a:spcPct val="100000"/>
              </a:lnSpc>
              <a:spcBef>
                <a:spcPts val="0"/>
              </a:spcBef>
              <a:spcAft>
                <a:spcPts val="0"/>
              </a:spcAft>
              <a:buSzPts val="1700"/>
              <a:buNone/>
              <a:defRPr sz="2267"/>
            </a:lvl9pPr>
          </a:lstStyle>
          <a:p>
            <a:r>
              <a:rPr lang="en-US"/>
              <a:t>Click to edit Master subtitle style</a:t>
            </a:r>
            <a:endParaRPr/>
          </a:p>
        </p:txBody>
      </p:sp>
      <p:pic>
        <p:nvPicPr>
          <p:cNvPr id="751" name="Google Shape;751;p22"/>
          <p:cNvPicPr preferRelativeResize="0"/>
          <p:nvPr/>
        </p:nvPicPr>
        <p:blipFill>
          <a:blip r:embed="rId2">
            <a:alphaModFix amt="30000"/>
          </a:blip>
          <a:stretch>
            <a:fillRect/>
          </a:stretch>
        </p:blipFill>
        <p:spPr>
          <a:xfrm>
            <a:off x="7030672" y="-1416440"/>
            <a:ext cx="4921465" cy="3075933"/>
          </a:xfrm>
          <a:prstGeom prst="rect">
            <a:avLst/>
          </a:prstGeom>
          <a:noFill/>
          <a:ln>
            <a:noFill/>
          </a:ln>
        </p:spPr>
      </p:pic>
      <p:pic>
        <p:nvPicPr>
          <p:cNvPr id="752" name="Google Shape;752;p22"/>
          <p:cNvPicPr preferRelativeResize="0"/>
          <p:nvPr/>
        </p:nvPicPr>
        <p:blipFill>
          <a:blip r:embed="rId3">
            <a:alphaModFix amt="30000"/>
          </a:blip>
          <a:stretch>
            <a:fillRect/>
          </a:stretch>
        </p:blipFill>
        <p:spPr>
          <a:xfrm>
            <a:off x="-1513866" y="-540133"/>
            <a:ext cx="12192004" cy="8274828"/>
          </a:xfrm>
          <a:prstGeom prst="rect">
            <a:avLst/>
          </a:prstGeom>
          <a:noFill/>
          <a:ln>
            <a:noFill/>
          </a:ln>
        </p:spPr>
      </p:pic>
      <p:grpSp>
        <p:nvGrpSpPr>
          <p:cNvPr id="753" name="Google Shape;753;p22"/>
          <p:cNvGrpSpPr/>
          <p:nvPr/>
        </p:nvGrpSpPr>
        <p:grpSpPr>
          <a:xfrm>
            <a:off x="6558556" y="-96777"/>
            <a:ext cx="5996093" cy="6954713"/>
            <a:chOff x="5082600" y="539500"/>
            <a:chExt cx="3437076" cy="3986575"/>
          </a:xfrm>
        </p:grpSpPr>
        <p:grpSp>
          <p:nvGrpSpPr>
            <p:cNvPr id="754" name="Google Shape;754;p22"/>
            <p:cNvGrpSpPr/>
            <p:nvPr/>
          </p:nvGrpSpPr>
          <p:grpSpPr>
            <a:xfrm>
              <a:off x="5082600" y="539500"/>
              <a:ext cx="3437076" cy="3971150"/>
              <a:chOff x="5082600" y="539500"/>
              <a:chExt cx="3437076" cy="3971150"/>
            </a:xfrm>
          </p:grpSpPr>
          <p:grpSp>
            <p:nvGrpSpPr>
              <p:cNvPr id="755" name="Google Shape;755;p22"/>
              <p:cNvGrpSpPr/>
              <p:nvPr/>
            </p:nvGrpSpPr>
            <p:grpSpPr>
              <a:xfrm>
                <a:off x="5082600" y="539500"/>
                <a:ext cx="3437076" cy="3971150"/>
                <a:chOff x="2222725" y="1095600"/>
                <a:chExt cx="3437076" cy="3971150"/>
              </a:xfrm>
            </p:grpSpPr>
            <p:sp>
              <p:nvSpPr>
                <p:cNvPr id="756" name="Google Shape;756;p22"/>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2"/>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2"/>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2"/>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22"/>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22"/>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2"/>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22"/>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22"/>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2"/>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22"/>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22"/>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2"/>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22"/>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22"/>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2"/>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22"/>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22"/>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2"/>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2"/>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22"/>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2"/>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2"/>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22"/>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2"/>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2"/>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22"/>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2"/>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2"/>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22"/>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2"/>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2"/>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22"/>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22"/>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2"/>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22"/>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22"/>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2"/>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22"/>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22"/>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2"/>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22"/>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8" name="Google Shape;798;p22"/>
              <p:cNvGrpSpPr/>
              <p:nvPr/>
            </p:nvGrpSpPr>
            <p:grpSpPr>
              <a:xfrm>
                <a:off x="5410000" y="3637511"/>
                <a:ext cx="1017675" cy="63064"/>
                <a:chOff x="2617250" y="2254786"/>
                <a:chExt cx="1017675" cy="63064"/>
              </a:xfrm>
            </p:grpSpPr>
            <p:sp>
              <p:nvSpPr>
                <p:cNvPr id="799" name="Google Shape;799;p22"/>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22"/>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22"/>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02" name="Google Shape;802;p22"/>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2319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803"/>
        <p:cNvGrpSpPr/>
        <p:nvPr/>
      </p:nvGrpSpPr>
      <p:grpSpPr>
        <a:xfrm>
          <a:off x="0" y="0"/>
          <a:ext cx="0" cy="0"/>
          <a:chOff x="0" y="0"/>
          <a:chExt cx="0" cy="0"/>
        </a:xfrm>
      </p:grpSpPr>
      <p:sp>
        <p:nvSpPr>
          <p:cNvPr id="804" name="Google Shape;804;p23"/>
          <p:cNvSpPr txBox="1">
            <a:spLocks noGrp="1"/>
          </p:cNvSpPr>
          <p:nvPr>
            <p:ph type="title"/>
          </p:nvPr>
        </p:nvSpPr>
        <p:spPr>
          <a:xfrm>
            <a:off x="6666600" y="2517867"/>
            <a:ext cx="4054800" cy="63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05" name="Google Shape;805;p23"/>
          <p:cNvSpPr txBox="1">
            <a:spLocks noGrp="1"/>
          </p:cNvSpPr>
          <p:nvPr>
            <p:ph type="subTitle" idx="1"/>
          </p:nvPr>
        </p:nvSpPr>
        <p:spPr>
          <a:xfrm>
            <a:off x="6666600" y="3352200"/>
            <a:ext cx="4054800" cy="14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806" name="Google Shape;806;p23"/>
          <p:cNvGrpSpPr/>
          <p:nvPr/>
        </p:nvGrpSpPr>
        <p:grpSpPr>
          <a:xfrm flipH="1">
            <a:off x="-257666" y="-688299"/>
            <a:ext cx="12193097" cy="9121817"/>
            <a:chOff x="-193250" y="-516225"/>
            <a:chExt cx="9144823" cy="6841363"/>
          </a:xfrm>
        </p:grpSpPr>
        <p:pic>
          <p:nvPicPr>
            <p:cNvPr id="807" name="Google Shape;807;p23"/>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808" name="Google Shape;808;p23"/>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809" name="Google Shape;809;p23"/>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810" name="Google Shape;810;p23"/>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811" name="Google Shape;811;p23"/>
          <p:cNvGrpSpPr/>
          <p:nvPr/>
        </p:nvGrpSpPr>
        <p:grpSpPr>
          <a:xfrm flipH="1">
            <a:off x="-395557" y="-1366628"/>
            <a:ext cx="6886525" cy="7987501"/>
            <a:chOff x="5082600" y="539500"/>
            <a:chExt cx="3437076" cy="3986575"/>
          </a:xfrm>
        </p:grpSpPr>
        <p:grpSp>
          <p:nvGrpSpPr>
            <p:cNvPr id="812" name="Google Shape;812;p23"/>
            <p:cNvGrpSpPr/>
            <p:nvPr/>
          </p:nvGrpSpPr>
          <p:grpSpPr>
            <a:xfrm>
              <a:off x="5082600" y="539500"/>
              <a:ext cx="3437076" cy="3971150"/>
              <a:chOff x="5082600" y="539500"/>
              <a:chExt cx="3437076" cy="3971150"/>
            </a:xfrm>
          </p:grpSpPr>
          <p:grpSp>
            <p:nvGrpSpPr>
              <p:cNvPr id="813" name="Google Shape;813;p23"/>
              <p:cNvGrpSpPr/>
              <p:nvPr/>
            </p:nvGrpSpPr>
            <p:grpSpPr>
              <a:xfrm>
                <a:off x="5082600" y="539500"/>
                <a:ext cx="3437076" cy="3971150"/>
                <a:chOff x="2222725" y="1095600"/>
                <a:chExt cx="3437076" cy="3971150"/>
              </a:xfrm>
            </p:grpSpPr>
            <p:sp>
              <p:nvSpPr>
                <p:cNvPr id="814" name="Google Shape;814;p23"/>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23"/>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23"/>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23"/>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23"/>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23"/>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23"/>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23"/>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23"/>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23"/>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23"/>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23"/>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23"/>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23"/>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23"/>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23"/>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23"/>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23"/>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23"/>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23"/>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23"/>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23"/>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23"/>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23"/>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23"/>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23"/>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23"/>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23"/>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23"/>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23"/>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23"/>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23"/>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23"/>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23"/>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23"/>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23"/>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23"/>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23"/>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23"/>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23"/>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23"/>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23"/>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6" name="Google Shape;856;p23"/>
              <p:cNvGrpSpPr/>
              <p:nvPr/>
            </p:nvGrpSpPr>
            <p:grpSpPr>
              <a:xfrm>
                <a:off x="5410000" y="3637511"/>
                <a:ext cx="1017675" cy="63064"/>
                <a:chOff x="2617250" y="2254786"/>
                <a:chExt cx="1017675" cy="63064"/>
              </a:xfrm>
            </p:grpSpPr>
            <p:sp>
              <p:nvSpPr>
                <p:cNvPr id="857" name="Google Shape;857;p23"/>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23"/>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23"/>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60" name="Google Shape;860;p23"/>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64217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861"/>
        <p:cNvGrpSpPr/>
        <p:nvPr/>
      </p:nvGrpSpPr>
      <p:grpSpPr>
        <a:xfrm>
          <a:off x="0" y="0"/>
          <a:ext cx="0" cy="0"/>
          <a:chOff x="0" y="0"/>
          <a:chExt cx="0" cy="0"/>
        </a:xfrm>
      </p:grpSpPr>
      <p:sp>
        <p:nvSpPr>
          <p:cNvPr id="862" name="Google Shape;862;p24"/>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63" name="Google Shape;863;p24"/>
          <p:cNvSpPr txBox="1">
            <a:spLocks noGrp="1"/>
          </p:cNvSpPr>
          <p:nvPr>
            <p:ph type="body" idx="1"/>
          </p:nvPr>
        </p:nvSpPr>
        <p:spPr>
          <a:xfrm>
            <a:off x="950967" y="1729867"/>
            <a:ext cx="10290000" cy="44148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Char char="●"/>
              <a:defRPr sz="1867"/>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a:t>Click to edit Master text styles</a:t>
            </a:r>
          </a:p>
        </p:txBody>
      </p:sp>
      <p:grpSp>
        <p:nvGrpSpPr>
          <p:cNvPr id="864" name="Google Shape;864;p24"/>
          <p:cNvGrpSpPr/>
          <p:nvPr/>
        </p:nvGrpSpPr>
        <p:grpSpPr>
          <a:xfrm flipH="1">
            <a:off x="-257666" y="-688299"/>
            <a:ext cx="12193097" cy="9121817"/>
            <a:chOff x="-193250" y="-516225"/>
            <a:chExt cx="9144823" cy="6841363"/>
          </a:xfrm>
        </p:grpSpPr>
        <p:pic>
          <p:nvPicPr>
            <p:cNvPr id="865" name="Google Shape;865;p24"/>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866" name="Google Shape;866;p24"/>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867" name="Google Shape;867;p24"/>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868" name="Google Shape;868;p24"/>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869" name="Google Shape;869;p24"/>
          <p:cNvGrpSpPr/>
          <p:nvPr/>
        </p:nvGrpSpPr>
        <p:grpSpPr>
          <a:xfrm>
            <a:off x="8138623" y="2238606"/>
            <a:ext cx="5996093" cy="6954713"/>
            <a:chOff x="5082600" y="539500"/>
            <a:chExt cx="3437076" cy="3986575"/>
          </a:xfrm>
        </p:grpSpPr>
        <p:grpSp>
          <p:nvGrpSpPr>
            <p:cNvPr id="870" name="Google Shape;870;p24"/>
            <p:cNvGrpSpPr/>
            <p:nvPr/>
          </p:nvGrpSpPr>
          <p:grpSpPr>
            <a:xfrm>
              <a:off x="5082600" y="539500"/>
              <a:ext cx="3437076" cy="3971150"/>
              <a:chOff x="5082600" y="539500"/>
              <a:chExt cx="3437076" cy="3971150"/>
            </a:xfrm>
          </p:grpSpPr>
          <p:grpSp>
            <p:nvGrpSpPr>
              <p:cNvPr id="871" name="Google Shape;871;p24"/>
              <p:cNvGrpSpPr/>
              <p:nvPr/>
            </p:nvGrpSpPr>
            <p:grpSpPr>
              <a:xfrm>
                <a:off x="5082600" y="539500"/>
                <a:ext cx="3437076" cy="3971150"/>
                <a:chOff x="2222725" y="1095600"/>
                <a:chExt cx="3437076" cy="3971150"/>
              </a:xfrm>
            </p:grpSpPr>
            <p:sp>
              <p:nvSpPr>
                <p:cNvPr id="872" name="Google Shape;872;p24"/>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24"/>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24"/>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24"/>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24"/>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24"/>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24"/>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24"/>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24"/>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24"/>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24"/>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24"/>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24"/>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24"/>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24"/>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24"/>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24"/>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24"/>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24"/>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24"/>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24"/>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24"/>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24"/>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24"/>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24"/>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24"/>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24"/>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24"/>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24"/>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24"/>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24"/>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24"/>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24"/>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24"/>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24"/>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24"/>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24"/>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24"/>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24"/>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24"/>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24"/>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24"/>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4" name="Google Shape;914;p24"/>
              <p:cNvGrpSpPr/>
              <p:nvPr/>
            </p:nvGrpSpPr>
            <p:grpSpPr>
              <a:xfrm>
                <a:off x="5410000" y="3637511"/>
                <a:ext cx="1017675" cy="63064"/>
                <a:chOff x="2617250" y="2254786"/>
                <a:chExt cx="1017675" cy="63064"/>
              </a:xfrm>
            </p:grpSpPr>
            <p:sp>
              <p:nvSpPr>
                <p:cNvPr id="915" name="Google Shape;915;p24"/>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24"/>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24"/>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18" name="Google Shape;918;p24"/>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12870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919"/>
        <p:cNvGrpSpPr/>
        <p:nvPr/>
      </p:nvGrpSpPr>
      <p:grpSpPr>
        <a:xfrm>
          <a:off x="0" y="0"/>
          <a:ext cx="0" cy="0"/>
          <a:chOff x="0" y="0"/>
          <a:chExt cx="0" cy="0"/>
        </a:xfrm>
      </p:grpSpPr>
      <p:sp>
        <p:nvSpPr>
          <p:cNvPr id="920" name="Google Shape;920;p25"/>
          <p:cNvSpPr txBox="1">
            <a:spLocks noGrp="1"/>
          </p:cNvSpPr>
          <p:nvPr>
            <p:ph type="title"/>
          </p:nvPr>
        </p:nvSpPr>
        <p:spPr>
          <a:xfrm flipH="1">
            <a:off x="1575033" y="2517867"/>
            <a:ext cx="4054800" cy="6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21" name="Google Shape;921;p25"/>
          <p:cNvSpPr txBox="1">
            <a:spLocks noGrp="1"/>
          </p:cNvSpPr>
          <p:nvPr>
            <p:ph type="subTitle" idx="1"/>
          </p:nvPr>
        </p:nvSpPr>
        <p:spPr>
          <a:xfrm flipH="1">
            <a:off x="1575100" y="3332600"/>
            <a:ext cx="4054800" cy="148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922" name="Google Shape;922;p25"/>
          <p:cNvGrpSpPr/>
          <p:nvPr/>
        </p:nvGrpSpPr>
        <p:grpSpPr>
          <a:xfrm rot="10800000" flipH="1">
            <a:off x="-257666" y="-688299"/>
            <a:ext cx="12193097" cy="9121817"/>
            <a:chOff x="-193250" y="-516225"/>
            <a:chExt cx="9144823" cy="6841363"/>
          </a:xfrm>
        </p:grpSpPr>
        <p:pic>
          <p:nvPicPr>
            <p:cNvPr id="923" name="Google Shape;923;p25"/>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924" name="Google Shape;924;p25"/>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925" name="Google Shape;925;p25"/>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926" name="Google Shape;926;p25"/>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927" name="Google Shape;927;p25"/>
          <p:cNvGrpSpPr/>
          <p:nvPr/>
        </p:nvGrpSpPr>
        <p:grpSpPr>
          <a:xfrm>
            <a:off x="5738410" y="-1366628"/>
            <a:ext cx="6886525" cy="7987501"/>
            <a:chOff x="5082600" y="539500"/>
            <a:chExt cx="3437076" cy="3986575"/>
          </a:xfrm>
        </p:grpSpPr>
        <p:grpSp>
          <p:nvGrpSpPr>
            <p:cNvPr id="928" name="Google Shape;928;p25"/>
            <p:cNvGrpSpPr/>
            <p:nvPr/>
          </p:nvGrpSpPr>
          <p:grpSpPr>
            <a:xfrm>
              <a:off x="5082600" y="539500"/>
              <a:ext cx="3437076" cy="3971150"/>
              <a:chOff x="5082600" y="539500"/>
              <a:chExt cx="3437076" cy="3971150"/>
            </a:xfrm>
          </p:grpSpPr>
          <p:grpSp>
            <p:nvGrpSpPr>
              <p:cNvPr id="929" name="Google Shape;929;p25"/>
              <p:cNvGrpSpPr/>
              <p:nvPr/>
            </p:nvGrpSpPr>
            <p:grpSpPr>
              <a:xfrm>
                <a:off x="5082600" y="539500"/>
                <a:ext cx="3437076" cy="3971150"/>
                <a:chOff x="2222725" y="1095600"/>
                <a:chExt cx="3437076" cy="3971150"/>
              </a:xfrm>
            </p:grpSpPr>
            <p:sp>
              <p:nvSpPr>
                <p:cNvPr id="930" name="Google Shape;930;p25"/>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25"/>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25"/>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25"/>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25"/>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25"/>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25"/>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25"/>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25"/>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25"/>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25"/>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25"/>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25"/>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25"/>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25"/>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25"/>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25"/>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25"/>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25"/>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25"/>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25"/>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25"/>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25"/>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25"/>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25"/>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25"/>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25"/>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25"/>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25"/>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25"/>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25"/>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25"/>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25"/>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25"/>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25"/>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25"/>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25"/>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25"/>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25"/>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25"/>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25"/>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25"/>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2" name="Google Shape;972;p25"/>
              <p:cNvGrpSpPr/>
              <p:nvPr/>
            </p:nvGrpSpPr>
            <p:grpSpPr>
              <a:xfrm>
                <a:off x="5410000" y="3637511"/>
                <a:ext cx="1017675" cy="63064"/>
                <a:chOff x="2617250" y="2254786"/>
                <a:chExt cx="1017675" cy="63064"/>
              </a:xfrm>
            </p:grpSpPr>
            <p:sp>
              <p:nvSpPr>
                <p:cNvPr id="973" name="Google Shape;973;p25"/>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25"/>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25"/>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76" name="Google Shape;976;p25"/>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65170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977"/>
        <p:cNvGrpSpPr/>
        <p:nvPr/>
      </p:nvGrpSpPr>
      <p:grpSpPr>
        <a:xfrm>
          <a:off x="0" y="0"/>
          <a:ext cx="0" cy="0"/>
          <a:chOff x="0" y="0"/>
          <a:chExt cx="0" cy="0"/>
        </a:xfrm>
      </p:grpSpPr>
      <p:sp>
        <p:nvSpPr>
          <p:cNvPr id="978" name="Google Shape;978;p26"/>
          <p:cNvSpPr txBox="1">
            <a:spLocks noGrp="1"/>
          </p:cNvSpPr>
          <p:nvPr>
            <p:ph type="title"/>
          </p:nvPr>
        </p:nvSpPr>
        <p:spPr>
          <a:xfrm>
            <a:off x="6695351" y="2292633"/>
            <a:ext cx="3229600" cy="63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79" name="Google Shape;979;p26"/>
          <p:cNvSpPr txBox="1">
            <a:spLocks noGrp="1"/>
          </p:cNvSpPr>
          <p:nvPr>
            <p:ph type="subTitle" idx="1"/>
          </p:nvPr>
        </p:nvSpPr>
        <p:spPr>
          <a:xfrm>
            <a:off x="6695351" y="3136833"/>
            <a:ext cx="3229600" cy="17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980" name="Google Shape;980;p26"/>
          <p:cNvGrpSpPr/>
          <p:nvPr/>
        </p:nvGrpSpPr>
        <p:grpSpPr>
          <a:xfrm>
            <a:off x="-257666" y="-688299"/>
            <a:ext cx="12193097" cy="9121817"/>
            <a:chOff x="-193250" y="-516225"/>
            <a:chExt cx="9144823" cy="6841363"/>
          </a:xfrm>
        </p:grpSpPr>
        <p:pic>
          <p:nvPicPr>
            <p:cNvPr id="981" name="Google Shape;981;p26"/>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982" name="Google Shape;982;p26"/>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983" name="Google Shape;983;p26"/>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984" name="Google Shape;984;p26"/>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985" name="Google Shape;985;p26"/>
          <p:cNvGrpSpPr/>
          <p:nvPr/>
        </p:nvGrpSpPr>
        <p:grpSpPr>
          <a:xfrm flipH="1">
            <a:off x="-2017557" y="-1937561"/>
            <a:ext cx="6886525" cy="7987501"/>
            <a:chOff x="5082600" y="539500"/>
            <a:chExt cx="3437076" cy="3986575"/>
          </a:xfrm>
        </p:grpSpPr>
        <p:grpSp>
          <p:nvGrpSpPr>
            <p:cNvPr id="986" name="Google Shape;986;p26"/>
            <p:cNvGrpSpPr/>
            <p:nvPr/>
          </p:nvGrpSpPr>
          <p:grpSpPr>
            <a:xfrm>
              <a:off x="5082600" y="539500"/>
              <a:ext cx="3437076" cy="3971150"/>
              <a:chOff x="5082600" y="539500"/>
              <a:chExt cx="3437076" cy="3971150"/>
            </a:xfrm>
          </p:grpSpPr>
          <p:grpSp>
            <p:nvGrpSpPr>
              <p:cNvPr id="987" name="Google Shape;987;p26"/>
              <p:cNvGrpSpPr/>
              <p:nvPr/>
            </p:nvGrpSpPr>
            <p:grpSpPr>
              <a:xfrm>
                <a:off x="5082600" y="539500"/>
                <a:ext cx="3437076" cy="3971150"/>
                <a:chOff x="2222725" y="1095600"/>
                <a:chExt cx="3437076" cy="3971150"/>
              </a:xfrm>
            </p:grpSpPr>
            <p:sp>
              <p:nvSpPr>
                <p:cNvPr id="988" name="Google Shape;988;p26"/>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26"/>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26"/>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26"/>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26"/>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26"/>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26"/>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26"/>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26"/>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26"/>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26"/>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26"/>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26"/>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26"/>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6"/>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26"/>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26"/>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6"/>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6"/>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26"/>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26"/>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26"/>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6"/>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26"/>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26"/>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26"/>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26"/>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6"/>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6"/>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6"/>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6"/>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6"/>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26"/>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26"/>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26"/>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26"/>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26"/>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26"/>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26"/>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26"/>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26"/>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26"/>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0" name="Google Shape;1030;p26"/>
              <p:cNvGrpSpPr/>
              <p:nvPr/>
            </p:nvGrpSpPr>
            <p:grpSpPr>
              <a:xfrm>
                <a:off x="5410000" y="3637511"/>
                <a:ext cx="1017675" cy="63064"/>
                <a:chOff x="2617250" y="2254786"/>
                <a:chExt cx="1017675" cy="63064"/>
              </a:xfrm>
            </p:grpSpPr>
            <p:sp>
              <p:nvSpPr>
                <p:cNvPr id="1031" name="Google Shape;1031;p26"/>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6"/>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6"/>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34" name="Google Shape;1034;p26"/>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02696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035"/>
        <p:cNvGrpSpPr/>
        <p:nvPr/>
      </p:nvGrpSpPr>
      <p:grpSpPr>
        <a:xfrm>
          <a:off x="0" y="0"/>
          <a:ext cx="0" cy="0"/>
          <a:chOff x="0" y="0"/>
          <a:chExt cx="0" cy="0"/>
        </a:xfrm>
      </p:grpSpPr>
      <p:sp>
        <p:nvSpPr>
          <p:cNvPr id="1036" name="Google Shape;1036;p27"/>
          <p:cNvSpPr txBox="1">
            <a:spLocks noGrp="1"/>
          </p:cNvSpPr>
          <p:nvPr>
            <p:ph type="title"/>
          </p:nvPr>
        </p:nvSpPr>
        <p:spPr>
          <a:xfrm flipH="1">
            <a:off x="1602133" y="1369751"/>
            <a:ext cx="3794000" cy="237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4000"/>
            </a:lvl1pPr>
            <a:lvl2pPr lvl="1" algn="l" rtl="0">
              <a:lnSpc>
                <a:spcPct val="85000"/>
              </a:lnSpc>
              <a:spcBef>
                <a:spcPts val="0"/>
              </a:spcBef>
              <a:spcAft>
                <a:spcPts val="0"/>
              </a:spcAft>
              <a:buSzPts val="2800"/>
              <a:buNone/>
              <a:defRPr/>
            </a:lvl2pPr>
            <a:lvl3pPr lvl="2" algn="l" rtl="0">
              <a:lnSpc>
                <a:spcPct val="85000"/>
              </a:lnSpc>
              <a:spcBef>
                <a:spcPts val="0"/>
              </a:spcBef>
              <a:spcAft>
                <a:spcPts val="0"/>
              </a:spcAft>
              <a:buSzPts val="2800"/>
              <a:buNone/>
              <a:defRPr/>
            </a:lvl3pPr>
            <a:lvl4pPr lvl="3" algn="l" rtl="0">
              <a:lnSpc>
                <a:spcPct val="85000"/>
              </a:lnSpc>
              <a:spcBef>
                <a:spcPts val="0"/>
              </a:spcBef>
              <a:spcAft>
                <a:spcPts val="0"/>
              </a:spcAft>
              <a:buSzPts val="2800"/>
              <a:buNone/>
              <a:defRPr/>
            </a:lvl4pPr>
            <a:lvl5pPr lvl="4" algn="l" rtl="0">
              <a:lnSpc>
                <a:spcPct val="85000"/>
              </a:lnSpc>
              <a:spcBef>
                <a:spcPts val="0"/>
              </a:spcBef>
              <a:spcAft>
                <a:spcPts val="0"/>
              </a:spcAft>
              <a:buSzPts val="2800"/>
              <a:buNone/>
              <a:defRPr/>
            </a:lvl5pPr>
            <a:lvl6pPr lvl="5" algn="l" rtl="0">
              <a:lnSpc>
                <a:spcPct val="85000"/>
              </a:lnSpc>
              <a:spcBef>
                <a:spcPts val="0"/>
              </a:spcBef>
              <a:spcAft>
                <a:spcPts val="0"/>
              </a:spcAft>
              <a:buSzPts val="2800"/>
              <a:buNone/>
              <a:defRPr/>
            </a:lvl6pPr>
            <a:lvl7pPr lvl="6" algn="l" rtl="0">
              <a:lnSpc>
                <a:spcPct val="85000"/>
              </a:lnSpc>
              <a:spcBef>
                <a:spcPts val="0"/>
              </a:spcBef>
              <a:spcAft>
                <a:spcPts val="0"/>
              </a:spcAft>
              <a:buSzPts val="2800"/>
              <a:buNone/>
              <a:defRPr/>
            </a:lvl7pPr>
            <a:lvl8pPr lvl="7" algn="l" rtl="0">
              <a:lnSpc>
                <a:spcPct val="85000"/>
              </a:lnSpc>
              <a:spcBef>
                <a:spcPts val="0"/>
              </a:spcBef>
              <a:spcAft>
                <a:spcPts val="0"/>
              </a:spcAft>
              <a:buSzPts val="2800"/>
              <a:buNone/>
              <a:defRPr/>
            </a:lvl8pPr>
            <a:lvl9pPr lvl="8" algn="l" rtl="0">
              <a:lnSpc>
                <a:spcPct val="85000"/>
              </a:lnSpc>
              <a:spcBef>
                <a:spcPts val="0"/>
              </a:spcBef>
              <a:spcAft>
                <a:spcPts val="0"/>
              </a:spcAft>
              <a:buSzPts val="2800"/>
              <a:buNone/>
              <a:defRPr/>
            </a:lvl9pPr>
          </a:lstStyle>
          <a:p>
            <a:r>
              <a:rPr lang="en-US"/>
              <a:t>Click to edit Master title style</a:t>
            </a:r>
            <a:endParaRPr/>
          </a:p>
        </p:txBody>
      </p:sp>
      <p:sp>
        <p:nvSpPr>
          <p:cNvPr id="1037" name="Google Shape;1037;p27"/>
          <p:cNvSpPr txBox="1">
            <a:spLocks noGrp="1"/>
          </p:cNvSpPr>
          <p:nvPr>
            <p:ph type="subTitle" idx="1"/>
          </p:nvPr>
        </p:nvSpPr>
        <p:spPr>
          <a:xfrm flipH="1">
            <a:off x="1602133" y="3908516"/>
            <a:ext cx="3794000" cy="144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grpSp>
        <p:nvGrpSpPr>
          <p:cNvPr id="1038" name="Google Shape;1038;p27"/>
          <p:cNvGrpSpPr/>
          <p:nvPr/>
        </p:nvGrpSpPr>
        <p:grpSpPr>
          <a:xfrm>
            <a:off x="-257667" y="-1758127"/>
            <a:ext cx="13928355" cy="10433505"/>
            <a:chOff x="-193250" y="-1318596"/>
            <a:chExt cx="10446266" cy="7825129"/>
          </a:xfrm>
        </p:grpSpPr>
        <p:pic>
          <p:nvPicPr>
            <p:cNvPr id="1039" name="Google Shape;1039;p27"/>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040" name="Google Shape;1040;p27"/>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1041" name="Google Shape;1041;p27"/>
            <p:cNvPicPr preferRelativeResize="0"/>
            <p:nvPr/>
          </p:nvPicPr>
          <p:blipFill>
            <a:blip r:embed="rId4">
              <a:alphaModFix amt="30000"/>
            </a:blip>
            <a:stretch>
              <a:fillRect/>
            </a:stretch>
          </p:blipFill>
          <p:spPr>
            <a:xfrm rot="1486606" flipH="1">
              <a:off x="4749601" y="2984570"/>
              <a:ext cx="5143198" cy="2562174"/>
            </a:xfrm>
            <a:prstGeom prst="rect">
              <a:avLst/>
            </a:prstGeom>
            <a:noFill/>
            <a:ln>
              <a:noFill/>
            </a:ln>
          </p:spPr>
        </p:pic>
        <p:pic>
          <p:nvPicPr>
            <p:cNvPr id="1042" name="Google Shape;1042;p27"/>
            <p:cNvPicPr preferRelativeResize="0"/>
            <p:nvPr/>
          </p:nvPicPr>
          <p:blipFill>
            <a:blip r:embed="rId4">
              <a:alphaModFix amt="30000"/>
            </a:blip>
            <a:stretch>
              <a:fillRect/>
            </a:stretch>
          </p:blipFill>
          <p:spPr>
            <a:xfrm rot="2314483" flipH="1">
              <a:off x="4872151" y="5345"/>
              <a:ext cx="5143196" cy="2562175"/>
            </a:xfrm>
            <a:prstGeom prst="rect">
              <a:avLst/>
            </a:prstGeom>
            <a:noFill/>
            <a:ln>
              <a:noFill/>
            </a:ln>
          </p:spPr>
        </p:pic>
      </p:grpSp>
      <p:grpSp>
        <p:nvGrpSpPr>
          <p:cNvPr id="1043" name="Google Shape;1043;p27"/>
          <p:cNvGrpSpPr/>
          <p:nvPr/>
        </p:nvGrpSpPr>
        <p:grpSpPr>
          <a:xfrm flipH="1">
            <a:off x="-2645716" y="-1935059"/>
            <a:ext cx="4890271" cy="5672099"/>
            <a:chOff x="5082600" y="539500"/>
            <a:chExt cx="3437076" cy="3986575"/>
          </a:xfrm>
        </p:grpSpPr>
        <p:grpSp>
          <p:nvGrpSpPr>
            <p:cNvPr id="1044" name="Google Shape;1044;p27"/>
            <p:cNvGrpSpPr/>
            <p:nvPr/>
          </p:nvGrpSpPr>
          <p:grpSpPr>
            <a:xfrm>
              <a:off x="5082600" y="539500"/>
              <a:ext cx="3437076" cy="3971150"/>
              <a:chOff x="5082600" y="539500"/>
              <a:chExt cx="3437076" cy="3971150"/>
            </a:xfrm>
          </p:grpSpPr>
          <p:grpSp>
            <p:nvGrpSpPr>
              <p:cNvPr id="1045" name="Google Shape;1045;p27"/>
              <p:cNvGrpSpPr/>
              <p:nvPr/>
            </p:nvGrpSpPr>
            <p:grpSpPr>
              <a:xfrm>
                <a:off x="5082600" y="539500"/>
                <a:ext cx="3437076" cy="3971150"/>
                <a:chOff x="2222725" y="1095600"/>
                <a:chExt cx="3437076" cy="3971150"/>
              </a:xfrm>
            </p:grpSpPr>
            <p:sp>
              <p:nvSpPr>
                <p:cNvPr id="1046" name="Google Shape;1046;p27"/>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27"/>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27"/>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27"/>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27"/>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27"/>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27"/>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27"/>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27"/>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27"/>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7"/>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7"/>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27"/>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27"/>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27"/>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27"/>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27"/>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27"/>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27"/>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27"/>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27"/>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27"/>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27"/>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27"/>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27"/>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7"/>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2" name="Google Shape;1072;p27"/>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27"/>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7"/>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7"/>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7"/>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27"/>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27"/>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7"/>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7"/>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27"/>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27"/>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7"/>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27"/>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27"/>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27"/>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27"/>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88" name="Google Shape;1088;p27"/>
              <p:cNvGrpSpPr/>
              <p:nvPr/>
            </p:nvGrpSpPr>
            <p:grpSpPr>
              <a:xfrm>
                <a:off x="5410000" y="3637511"/>
                <a:ext cx="1017675" cy="63064"/>
                <a:chOff x="2617250" y="2254786"/>
                <a:chExt cx="1017675" cy="63064"/>
              </a:xfrm>
            </p:grpSpPr>
            <p:sp>
              <p:nvSpPr>
                <p:cNvPr id="1089" name="Google Shape;1089;p27"/>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27"/>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27"/>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92" name="Google Shape;1092;p27"/>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03427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093"/>
        <p:cNvGrpSpPr/>
        <p:nvPr/>
      </p:nvGrpSpPr>
      <p:grpSpPr>
        <a:xfrm>
          <a:off x="0" y="0"/>
          <a:ext cx="0" cy="0"/>
          <a:chOff x="0" y="0"/>
          <a:chExt cx="0" cy="0"/>
        </a:xfrm>
      </p:grpSpPr>
      <p:sp>
        <p:nvSpPr>
          <p:cNvPr id="1094" name="Google Shape;1094;p28"/>
          <p:cNvSpPr txBox="1">
            <a:spLocks noGrp="1"/>
          </p:cNvSpPr>
          <p:nvPr>
            <p:ph type="subTitle" idx="1"/>
          </p:nvPr>
        </p:nvSpPr>
        <p:spPr>
          <a:xfrm>
            <a:off x="950967" y="1729867"/>
            <a:ext cx="5297600" cy="436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r>
              <a:rPr lang="en-US"/>
              <a:t>Click to edit Master subtitle style</a:t>
            </a:r>
            <a:endParaRPr/>
          </a:p>
        </p:txBody>
      </p:sp>
      <p:sp>
        <p:nvSpPr>
          <p:cNvPr id="1095" name="Google Shape;1095;p28"/>
          <p:cNvSpPr txBox="1">
            <a:spLocks noGrp="1"/>
          </p:cNvSpPr>
          <p:nvPr>
            <p:ph type="title"/>
          </p:nvPr>
        </p:nvSpPr>
        <p:spPr>
          <a:xfrm>
            <a:off x="950967" y="719367"/>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096" name="Google Shape;1096;p28"/>
          <p:cNvSpPr txBox="1">
            <a:spLocks noGrp="1"/>
          </p:cNvSpPr>
          <p:nvPr>
            <p:ph type="subTitle" idx="2"/>
          </p:nvPr>
        </p:nvSpPr>
        <p:spPr>
          <a:xfrm>
            <a:off x="6248400" y="1729767"/>
            <a:ext cx="5044000" cy="436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solidFill>
                  <a:schemeClr val="dk2"/>
                </a:solidFill>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r>
              <a:rPr lang="en-US"/>
              <a:t>Click to edit Master subtitle style</a:t>
            </a:r>
            <a:endParaRPr/>
          </a:p>
        </p:txBody>
      </p:sp>
      <p:grpSp>
        <p:nvGrpSpPr>
          <p:cNvPr id="1097" name="Google Shape;1097;p28"/>
          <p:cNvGrpSpPr/>
          <p:nvPr/>
        </p:nvGrpSpPr>
        <p:grpSpPr>
          <a:xfrm>
            <a:off x="-257666" y="-688299"/>
            <a:ext cx="12193097" cy="9121817"/>
            <a:chOff x="-193250" y="-516225"/>
            <a:chExt cx="9144823" cy="6841363"/>
          </a:xfrm>
        </p:grpSpPr>
        <p:pic>
          <p:nvPicPr>
            <p:cNvPr id="1098" name="Google Shape;1098;p28"/>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099" name="Google Shape;1099;p28"/>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100" name="Google Shape;1100;p28"/>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101" name="Google Shape;1101;p28"/>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102" name="Google Shape;1102;p28"/>
          <p:cNvGrpSpPr/>
          <p:nvPr/>
        </p:nvGrpSpPr>
        <p:grpSpPr>
          <a:xfrm rot="5400000">
            <a:off x="8665151" y="-776414"/>
            <a:ext cx="3592024" cy="3086353"/>
            <a:chOff x="6661153" y="-78200"/>
            <a:chExt cx="2694018" cy="2314764"/>
          </a:xfrm>
        </p:grpSpPr>
        <p:sp>
          <p:nvSpPr>
            <p:cNvPr id="1103" name="Google Shape;1103;p28"/>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28"/>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28"/>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28"/>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28"/>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28"/>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28"/>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28"/>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28"/>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28"/>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28"/>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28"/>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28"/>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28"/>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28"/>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28"/>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28"/>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28"/>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281391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21"/>
        <p:cNvGrpSpPr/>
        <p:nvPr/>
      </p:nvGrpSpPr>
      <p:grpSpPr>
        <a:xfrm>
          <a:off x="0" y="0"/>
          <a:ext cx="0" cy="0"/>
          <a:chOff x="0" y="0"/>
          <a:chExt cx="0" cy="0"/>
        </a:xfrm>
      </p:grpSpPr>
      <p:sp>
        <p:nvSpPr>
          <p:cNvPr id="1122" name="Google Shape;1122;p29"/>
          <p:cNvSpPr txBox="1">
            <a:spLocks noGrp="1"/>
          </p:cNvSpPr>
          <p:nvPr>
            <p:ph type="title"/>
          </p:nvPr>
        </p:nvSpPr>
        <p:spPr>
          <a:xfrm>
            <a:off x="950967" y="719367"/>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23" name="Google Shape;1123;p29"/>
          <p:cNvSpPr txBox="1">
            <a:spLocks noGrp="1"/>
          </p:cNvSpPr>
          <p:nvPr>
            <p:ph type="subTitle" idx="1"/>
          </p:nvPr>
        </p:nvSpPr>
        <p:spPr>
          <a:xfrm>
            <a:off x="950967" y="4736267"/>
            <a:ext cx="2540400" cy="5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9pPr>
          </a:lstStyle>
          <a:p>
            <a:r>
              <a:rPr lang="en-US"/>
              <a:t>Click to edit Master subtitle style</a:t>
            </a:r>
            <a:endParaRPr/>
          </a:p>
        </p:txBody>
      </p:sp>
      <p:sp>
        <p:nvSpPr>
          <p:cNvPr id="1124" name="Google Shape;1124;p29"/>
          <p:cNvSpPr txBox="1">
            <a:spLocks noGrp="1"/>
          </p:cNvSpPr>
          <p:nvPr>
            <p:ph type="subTitle" idx="2"/>
          </p:nvPr>
        </p:nvSpPr>
        <p:spPr>
          <a:xfrm>
            <a:off x="950967" y="5275667"/>
            <a:ext cx="2540400" cy="8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25" name="Google Shape;1125;p29"/>
          <p:cNvSpPr txBox="1">
            <a:spLocks noGrp="1"/>
          </p:cNvSpPr>
          <p:nvPr>
            <p:ph type="subTitle" idx="3"/>
          </p:nvPr>
        </p:nvSpPr>
        <p:spPr>
          <a:xfrm>
            <a:off x="8700633" y="4736267"/>
            <a:ext cx="2540400" cy="5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9pPr>
          </a:lstStyle>
          <a:p>
            <a:r>
              <a:rPr lang="en-US"/>
              <a:t>Click to edit Master subtitle style</a:t>
            </a:r>
            <a:endParaRPr/>
          </a:p>
        </p:txBody>
      </p:sp>
      <p:sp>
        <p:nvSpPr>
          <p:cNvPr id="1126" name="Google Shape;1126;p29"/>
          <p:cNvSpPr txBox="1">
            <a:spLocks noGrp="1"/>
          </p:cNvSpPr>
          <p:nvPr>
            <p:ph type="subTitle" idx="4"/>
          </p:nvPr>
        </p:nvSpPr>
        <p:spPr>
          <a:xfrm>
            <a:off x="8700633" y="5280900"/>
            <a:ext cx="2540400" cy="8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27" name="Google Shape;1127;p29"/>
          <p:cNvSpPr txBox="1">
            <a:spLocks noGrp="1"/>
          </p:cNvSpPr>
          <p:nvPr>
            <p:ph type="subTitle" idx="5"/>
          </p:nvPr>
        </p:nvSpPr>
        <p:spPr>
          <a:xfrm>
            <a:off x="4825784" y="4736267"/>
            <a:ext cx="2540400" cy="5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9pPr>
          </a:lstStyle>
          <a:p>
            <a:r>
              <a:rPr lang="en-US"/>
              <a:t>Click to edit Master subtitle style</a:t>
            </a:r>
            <a:endParaRPr/>
          </a:p>
        </p:txBody>
      </p:sp>
      <p:sp>
        <p:nvSpPr>
          <p:cNvPr id="1128" name="Google Shape;1128;p29"/>
          <p:cNvSpPr txBox="1">
            <a:spLocks noGrp="1"/>
          </p:cNvSpPr>
          <p:nvPr>
            <p:ph type="subTitle" idx="6"/>
          </p:nvPr>
        </p:nvSpPr>
        <p:spPr>
          <a:xfrm>
            <a:off x="4825800" y="5275667"/>
            <a:ext cx="2540400" cy="8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1129" name="Google Shape;1129;p29"/>
          <p:cNvPicPr preferRelativeResize="0"/>
          <p:nvPr/>
        </p:nvPicPr>
        <p:blipFill>
          <a:blip r:embed="rId2">
            <a:alphaModFix amt="30000"/>
          </a:blip>
          <a:stretch>
            <a:fillRect/>
          </a:stretch>
        </p:blipFill>
        <p:spPr>
          <a:xfrm>
            <a:off x="36567" y="-540133"/>
            <a:ext cx="12192004" cy="8274828"/>
          </a:xfrm>
          <a:prstGeom prst="rect">
            <a:avLst/>
          </a:prstGeom>
          <a:noFill/>
          <a:ln>
            <a:noFill/>
          </a:ln>
        </p:spPr>
      </p:pic>
      <p:grpSp>
        <p:nvGrpSpPr>
          <p:cNvPr id="1130" name="Google Shape;1130;p29"/>
          <p:cNvGrpSpPr/>
          <p:nvPr/>
        </p:nvGrpSpPr>
        <p:grpSpPr>
          <a:xfrm rot="-5400000" flipH="1">
            <a:off x="5305123" y="-2260027"/>
            <a:ext cx="5996093" cy="6954713"/>
            <a:chOff x="5082600" y="539500"/>
            <a:chExt cx="3437076" cy="3986575"/>
          </a:xfrm>
        </p:grpSpPr>
        <p:grpSp>
          <p:nvGrpSpPr>
            <p:cNvPr id="1131" name="Google Shape;1131;p29"/>
            <p:cNvGrpSpPr/>
            <p:nvPr/>
          </p:nvGrpSpPr>
          <p:grpSpPr>
            <a:xfrm>
              <a:off x="5082600" y="539500"/>
              <a:ext cx="3437076" cy="3971150"/>
              <a:chOff x="5082600" y="539500"/>
              <a:chExt cx="3437076" cy="3971150"/>
            </a:xfrm>
          </p:grpSpPr>
          <p:grpSp>
            <p:nvGrpSpPr>
              <p:cNvPr id="1132" name="Google Shape;1132;p29"/>
              <p:cNvGrpSpPr/>
              <p:nvPr/>
            </p:nvGrpSpPr>
            <p:grpSpPr>
              <a:xfrm>
                <a:off x="5082600" y="539500"/>
                <a:ext cx="3437076" cy="3971150"/>
                <a:chOff x="2222725" y="1095600"/>
                <a:chExt cx="3437076" cy="3971150"/>
              </a:xfrm>
            </p:grpSpPr>
            <p:sp>
              <p:nvSpPr>
                <p:cNvPr id="1133" name="Google Shape;1133;p29"/>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29"/>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29"/>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29"/>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29"/>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29"/>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29"/>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29"/>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29"/>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29"/>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29"/>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29"/>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29"/>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29"/>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29"/>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29"/>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29"/>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29"/>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29"/>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29"/>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29"/>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29"/>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29"/>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29"/>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29"/>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29"/>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29"/>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29"/>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2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29"/>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29"/>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29"/>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29"/>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29"/>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29"/>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29"/>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29"/>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29"/>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29"/>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2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29"/>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29"/>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5" name="Google Shape;1175;p29"/>
              <p:cNvGrpSpPr/>
              <p:nvPr/>
            </p:nvGrpSpPr>
            <p:grpSpPr>
              <a:xfrm>
                <a:off x="5410000" y="3637511"/>
                <a:ext cx="1017675" cy="63064"/>
                <a:chOff x="2617250" y="2254786"/>
                <a:chExt cx="1017675" cy="63064"/>
              </a:xfrm>
            </p:grpSpPr>
            <p:sp>
              <p:nvSpPr>
                <p:cNvPr id="1176" name="Google Shape;1176;p2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29"/>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2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79" name="Google Shape;1179;p29"/>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472843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180"/>
        <p:cNvGrpSpPr/>
        <p:nvPr/>
      </p:nvGrpSpPr>
      <p:grpSpPr>
        <a:xfrm>
          <a:off x="0" y="0"/>
          <a:ext cx="0" cy="0"/>
          <a:chOff x="0" y="0"/>
          <a:chExt cx="0" cy="0"/>
        </a:xfrm>
      </p:grpSpPr>
      <p:sp>
        <p:nvSpPr>
          <p:cNvPr id="1181" name="Google Shape;1181;p30"/>
          <p:cNvSpPr txBox="1">
            <a:spLocks noGrp="1"/>
          </p:cNvSpPr>
          <p:nvPr>
            <p:ph type="subTitle" idx="1"/>
          </p:nvPr>
        </p:nvSpPr>
        <p:spPr>
          <a:xfrm>
            <a:off x="1328917" y="3703233"/>
            <a:ext cx="2851600" cy="58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182" name="Google Shape;1182;p30"/>
          <p:cNvSpPr txBox="1">
            <a:spLocks noGrp="1"/>
          </p:cNvSpPr>
          <p:nvPr>
            <p:ph type="subTitle" idx="2"/>
          </p:nvPr>
        </p:nvSpPr>
        <p:spPr>
          <a:xfrm>
            <a:off x="1325367" y="4329667"/>
            <a:ext cx="2851600" cy="929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83" name="Google Shape;1183;p30"/>
          <p:cNvSpPr txBox="1">
            <a:spLocks noGrp="1"/>
          </p:cNvSpPr>
          <p:nvPr>
            <p:ph type="subTitle" idx="3"/>
          </p:nvPr>
        </p:nvSpPr>
        <p:spPr>
          <a:xfrm>
            <a:off x="8011451" y="3703233"/>
            <a:ext cx="2851600" cy="58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184" name="Google Shape;1184;p30"/>
          <p:cNvSpPr txBox="1">
            <a:spLocks noGrp="1"/>
          </p:cNvSpPr>
          <p:nvPr>
            <p:ph type="subTitle" idx="4"/>
          </p:nvPr>
        </p:nvSpPr>
        <p:spPr>
          <a:xfrm>
            <a:off x="8007900" y="4329691"/>
            <a:ext cx="2851600" cy="929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85" name="Google Shape;1185;p30"/>
          <p:cNvSpPr txBox="1">
            <a:spLocks noGrp="1"/>
          </p:cNvSpPr>
          <p:nvPr>
            <p:ph type="title"/>
          </p:nvPr>
        </p:nvSpPr>
        <p:spPr>
          <a:xfrm>
            <a:off x="950967" y="719367"/>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86" name="Google Shape;1186;p30"/>
          <p:cNvSpPr txBox="1">
            <a:spLocks noGrp="1"/>
          </p:cNvSpPr>
          <p:nvPr>
            <p:ph type="subTitle" idx="5"/>
          </p:nvPr>
        </p:nvSpPr>
        <p:spPr>
          <a:xfrm>
            <a:off x="4666633" y="3703233"/>
            <a:ext cx="2851600" cy="58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187" name="Google Shape;1187;p30"/>
          <p:cNvSpPr txBox="1">
            <a:spLocks noGrp="1"/>
          </p:cNvSpPr>
          <p:nvPr>
            <p:ph type="subTitle" idx="6"/>
          </p:nvPr>
        </p:nvSpPr>
        <p:spPr>
          <a:xfrm>
            <a:off x="4663084" y="4329691"/>
            <a:ext cx="2851600" cy="929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1188" name="Google Shape;1188;p30"/>
          <p:cNvPicPr preferRelativeResize="0"/>
          <p:nvPr/>
        </p:nvPicPr>
        <p:blipFill>
          <a:blip r:embed="rId2">
            <a:alphaModFix amt="30000"/>
          </a:blip>
          <a:stretch>
            <a:fillRect/>
          </a:stretch>
        </p:blipFill>
        <p:spPr>
          <a:xfrm flipH="1">
            <a:off x="294901" y="-708417"/>
            <a:ext cx="12192004" cy="8274828"/>
          </a:xfrm>
          <a:prstGeom prst="rect">
            <a:avLst/>
          </a:prstGeom>
          <a:noFill/>
          <a:ln>
            <a:noFill/>
          </a:ln>
        </p:spPr>
      </p:pic>
      <p:grpSp>
        <p:nvGrpSpPr>
          <p:cNvPr id="1189" name="Google Shape;1189;p30"/>
          <p:cNvGrpSpPr/>
          <p:nvPr/>
        </p:nvGrpSpPr>
        <p:grpSpPr>
          <a:xfrm>
            <a:off x="8881537" y="-104267"/>
            <a:ext cx="4384120" cy="3086352"/>
            <a:chOff x="6661153" y="-78200"/>
            <a:chExt cx="3288090" cy="2314764"/>
          </a:xfrm>
        </p:grpSpPr>
        <p:grpSp>
          <p:nvGrpSpPr>
            <p:cNvPr id="1190" name="Google Shape;1190;p30"/>
            <p:cNvGrpSpPr/>
            <p:nvPr/>
          </p:nvGrpSpPr>
          <p:grpSpPr>
            <a:xfrm flipH="1">
              <a:off x="8617716" y="1378767"/>
              <a:ext cx="1331526" cy="82513"/>
              <a:chOff x="2617250" y="2254786"/>
              <a:chExt cx="1017675" cy="63064"/>
            </a:xfrm>
          </p:grpSpPr>
          <p:sp>
            <p:nvSpPr>
              <p:cNvPr id="1191" name="Google Shape;1191;p30"/>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2" name="Google Shape;1192;p30"/>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3" name="Google Shape;1193;p30"/>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94" name="Google Shape;1194;p30"/>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30"/>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30"/>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30"/>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30"/>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30"/>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30"/>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30"/>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30"/>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30"/>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30"/>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30"/>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30"/>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30"/>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30"/>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30"/>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30"/>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30"/>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30"/>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30"/>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4" name="Google Shape;1214;p30"/>
          <p:cNvGrpSpPr/>
          <p:nvPr/>
        </p:nvGrpSpPr>
        <p:grpSpPr>
          <a:xfrm rot="-5400000" flipH="1">
            <a:off x="-1241096" y="4932134"/>
            <a:ext cx="4384120" cy="3086353"/>
            <a:chOff x="6661153" y="-78200"/>
            <a:chExt cx="3288090" cy="2314764"/>
          </a:xfrm>
        </p:grpSpPr>
        <p:grpSp>
          <p:nvGrpSpPr>
            <p:cNvPr id="1215" name="Google Shape;1215;p30"/>
            <p:cNvGrpSpPr/>
            <p:nvPr/>
          </p:nvGrpSpPr>
          <p:grpSpPr>
            <a:xfrm flipH="1">
              <a:off x="8617716" y="1378767"/>
              <a:ext cx="1331526" cy="82513"/>
              <a:chOff x="2617250" y="2254786"/>
              <a:chExt cx="1017675" cy="63064"/>
            </a:xfrm>
          </p:grpSpPr>
          <p:sp>
            <p:nvSpPr>
              <p:cNvPr id="1216" name="Google Shape;1216;p30"/>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30"/>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30"/>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19" name="Google Shape;1219;p30"/>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30"/>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30"/>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30"/>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30"/>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30"/>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30"/>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30"/>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30"/>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30"/>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30"/>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30"/>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30"/>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30"/>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30"/>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30"/>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30"/>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30"/>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30"/>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30"/>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1182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21" name="Google Shape;121;p4"/>
          <p:cNvSpPr txBox="1">
            <a:spLocks noGrp="1"/>
          </p:cNvSpPr>
          <p:nvPr>
            <p:ph type="body" idx="1"/>
          </p:nvPr>
        </p:nvSpPr>
        <p:spPr>
          <a:xfrm>
            <a:off x="950967" y="1662600"/>
            <a:ext cx="10290000" cy="3297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accent1"/>
              </a:buClr>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pic>
        <p:nvPicPr>
          <p:cNvPr id="122" name="Google Shape;122;p4"/>
          <p:cNvPicPr preferRelativeResize="0"/>
          <p:nvPr/>
        </p:nvPicPr>
        <p:blipFill>
          <a:blip r:embed="rId2">
            <a:alphaModFix amt="30000"/>
          </a:blip>
          <a:stretch>
            <a:fillRect/>
          </a:stretch>
        </p:blipFill>
        <p:spPr>
          <a:xfrm flipH="1">
            <a:off x="950967" y="-540133"/>
            <a:ext cx="12192004" cy="8274828"/>
          </a:xfrm>
          <a:prstGeom prst="rect">
            <a:avLst/>
          </a:prstGeom>
          <a:noFill/>
          <a:ln>
            <a:noFill/>
          </a:ln>
        </p:spPr>
      </p:pic>
      <p:grpSp>
        <p:nvGrpSpPr>
          <p:cNvPr id="123" name="Google Shape;123;p4"/>
          <p:cNvGrpSpPr/>
          <p:nvPr/>
        </p:nvGrpSpPr>
        <p:grpSpPr>
          <a:xfrm rot="5400000">
            <a:off x="9092017" y="-677730"/>
            <a:ext cx="3592024" cy="3086353"/>
            <a:chOff x="6661153" y="-78200"/>
            <a:chExt cx="2694018" cy="2314764"/>
          </a:xfrm>
        </p:grpSpPr>
        <p:sp>
          <p:nvSpPr>
            <p:cNvPr id="124" name="Google Shape;124;p4"/>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4"/>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4"/>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4"/>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4"/>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4"/>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4"/>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4"/>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26695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239"/>
        <p:cNvGrpSpPr/>
        <p:nvPr/>
      </p:nvGrpSpPr>
      <p:grpSpPr>
        <a:xfrm>
          <a:off x="0" y="0"/>
          <a:ext cx="0" cy="0"/>
          <a:chOff x="0" y="0"/>
          <a:chExt cx="0" cy="0"/>
        </a:xfrm>
      </p:grpSpPr>
      <p:sp>
        <p:nvSpPr>
          <p:cNvPr id="1240" name="Google Shape;1240;p31"/>
          <p:cNvSpPr txBox="1">
            <a:spLocks noGrp="1"/>
          </p:cNvSpPr>
          <p:nvPr>
            <p:ph type="subTitle" idx="1"/>
          </p:nvPr>
        </p:nvSpPr>
        <p:spPr>
          <a:xfrm>
            <a:off x="1387180" y="4622033"/>
            <a:ext cx="23364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241" name="Google Shape;1241;p31"/>
          <p:cNvSpPr txBox="1">
            <a:spLocks noGrp="1"/>
          </p:cNvSpPr>
          <p:nvPr>
            <p:ph type="subTitle" idx="2"/>
          </p:nvPr>
        </p:nvSpPr>
        <p:spPr>
          <a:xfrm>
            <a:off x="1387180" y="5218917"/>
            <a:ext cx="23364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242" name="Google Shape;1242;p31"/>
          <p:cNvSpPr txBox="1">
            <a:spLocks noGrp="1"/>
          </p:cNvSpPr>
          <p:nvPr>
            <p:ph type="subTitle" idx="3"/>
          </p:nvPr>
        </p:nvSpPr>
        <p:spPr>
          <a:xfrm>
            <a:off x="8468421" y="4622033"/>
            <a:ext cx="23364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243" name="Google Shape;1243;p31"/>
          <p:cNvSpPr txBox="1">
            <a:spLocks noGrp="1"/>
          </p:cNvSpPr>
          <p:nvPr>
            <p:ph type="subTitle" idx="4"/>
          </p:nvPr>
        </p:nvSpPr>
        <p:spPr>
          <a:xfrm>
            <a:off x="8468421" y="5218917"/>
            <a:ext cx="23364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244" name="Google Shape;1244;p31"/>
          <p:cNvSpPr txBox="1">
            <a:spLocks noGrp="1"/>
          </p:cNvSpPr>
          <p:nvPr>
            <p:ph type="title"/>
          </p:nvPr>
        </p:nvSpPr>
        <p:spPr>
          <a:xfrm>
            <a:off x="951000" y="719367"/>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245" name="Google Shape;1245;p31"/>
          <p:cNvSpPr txBox="1">
            <a:spLocks noGrp="1"/>
          </p:cNvSpPr>
          <p:nvPr>
            <p:ph type="subTitle" idx="5"/>
          </p:nvPr>
        </p:nvSpPr>
        <p:spPr>
          <a:xfrm>
            <a:off x="4927793" y="4622033"/>
            <a:ext cx="23364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246" name="Google Shape;1246;p31"/>
          <p:cNvSpPr txBox="1">
            <a:spLocks noGrp="1"/>
          </p:cNvSpPr>
          <p:nvPr>
            <p:ph type="subTitle" idx="6"/>
          </p:nvPr>
        </p:nvSpPr>
        <p:spPr>
          <a:xfrm>
            <a:off x="4927793" y="5218917"/>
            <a:ext cx="23364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247" name="Google Shape;1247;p31"/>
          <p:cNvSpPr txBox="1">
            <a:spLocks noGrp="1"/>
          </p:cNvSpPr>
          <p:nvPr>
            <p:ph type="title" idx="7" hasCustomPrompt="1"/>
          </p:nvPr>
        </p:nvSpPr>
        <p:spPr>
          <a:xfrm>
            <a:off x="1387165" y="2299067"/>
            <a:ext cx="23364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1248" name="Google Shape;1248;p31"/>
          <p:cNvSpPr txBox="1">
            <a:spLocks noGrp="1"/>
          </p:cNvSpPr>
          <p:nvPr>
            <p:ph type="title" idx="8" hasCustomPrompt="1"/>
          </p:nvPr>
        </p:nvSpPr>
        <p:spPr>
          <a:xfrm>
            <a:off x="8468435" y="2299067"/>
            <a:ext cx="23364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1249" name="Google Shape;1249;p31"/>
          <p:cNvSpPr txBox="1">
            <a:spLocks noGrp="1"/>
          </p:cNvSpPr>
          <p:nvPr>
            <p:ph type="title" idx="9" hasCustomPrompt="1"/>
          </p:nvPr>
        </p:nvSpPr>
        <p:spPr>
          <a:xfrm>
            <a:off x="4927795" y="2299067"/>
            <a:ext cx="23364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grpSp>
        <p:nvGrpSpPr>
          <p:cNvPr id="1250" name="Google Shape;1250;p31"/>
          <p:cNvGrpSpPr/>
          <p:nvPr/>
        </p:nvGrpSpPr>
        <p:grpSpPr>
          <a:xfrm flipH="1">
            <a:off x="-257666" y="-688299"/>
            <a:ext cx="12193097" cy="9121817"/>
            <a:chOff x="-193250" y="-516225"/>
            <a:chExt cx="9144823" cy="6841363"/>
          </a:xfrm>
        </p:grpSpPr>
        <p:pic>
          <p:nvPicPr>
            <p:cNvPr id="1251" name="Google Shape;1251;p31"/>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252" name="Google Shape;1252;p31"/>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253" name="Google Shape;1253;p31"/>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254" name="Google Shape;1254;p31"/>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255" name="Google Shape;1255;p31"/>
          <p:cNvGrpSpPr/>
          <p:nvPr/>
        </p:nvGrpSpPr>
        <p:grpSpPr>
          <a:xfrm rot="5400000" flipH="1">
            <a:off x="8745497" y="-748225"/>
            <a:ext cx="4022001" cy="3086353"/>
            <a:chOff x="6661153" y="-78200"/>
            <a:chExt cx="3016501" cy="2314764"/>
          </a:xfrm>
        </p:grpSpPr>
        <p:sp>
          <p:nvSpPr>
            <p:cNvPr id="1256" name="Google Shape;1256;p31"/>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7" name="Google Shape;1257;p31"/>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8" name="Google Shape;1258;p31"/>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31"/>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31"/>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31"/>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31"/>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31"/>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31"/>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31"/>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31"/>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31"/>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31"/>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31"/>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31"/>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31"/>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31"/>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31"/>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31"/>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31"/>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985799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316"/>
        <p:cNvGrpSpPr/>
        <p:nvPr/>
      </p:nvGrpSpPr>
      <p:grpSpPr>
        <a:xfrm>
          <a:off x="0" y="0"/>
          <a:ext cx="0" cy="0"/>
          <a:chOff x="0" y="0"/>
          <a:chExt cx="0" cy="0"/>
        </a:xfrm>
      </p:grpSpPr>
      <p:sp>
        <p:nvSpPr>
          <p:cNvPr id="1317" name="Google Shape;1317;p33"/>
          <p:cNvSpPr txBox="1">
            <a:spLocks noGrp="1"/>
          </p:cNvSpPr>
          <p:nvPr>
            <p:ph type="title"/>
          </p:nvPr>
        </p:nvSpPr>
        <p:spPr>
          <a:xfrm>
            <a:off x="950967" y="719367"/>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318" name="Google Shape;1318;p33"/>
          <p:cNvSpPr txBox="1">
            <a:spLocks noGrp="1"/>
          </p:cNvSpPr>
          <p:nvPr>
            <p:ph type="subTitle" idx="1"/>
          </p:nvPr>
        </p:nvSpPr>
        <p:spPr>
          <a:xfrm>
            <a:off x="1168200" y="2584051"/>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19" name="Google Shape;1319;p33"/>
          <p:cNvSpPr txBox="1">
            <a:spLocks noGrp="1"/>
          </p:cNvSpPr>
          <p:nvPr>
            <p:ph type="subTitle" idx="2"/>
          </p:nvPr>
        </p:nvSpPr>
        <p:spPr>
          <a:xfrm>
            <a:off x="1168167" y="3186984"/>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20" name="Google Shape;1320;p33"/>
          <p:cNvSpPr txBox="1">
            <a:spLocks noGrp="1"/>
          </p:cNvSpPr>
          <p:nvPr>
            <p:ph type="subTitle" idx="3"/>
          </p:nvPr>
        </p:nvSpPr>
        <p:spPr>
          <a:xfrm>
            <a:off x="1148933" y="4918667"/>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21" name="Google Shape;1321;p33"/>
          <p:cNvSpPr txBox="1">
            <a:spLocks noGrp="1"/>
          </p:cNvSpPr>
          <p:nvPr>
            <p:ph type="subTitle" idx="4"/>
          </p:nvPr>
        </p:nvSpPr>
        <p:spPr>
          <a:xfrm>
            <a:off x="1148900" y="5521600"/>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22" name="Google Shape;1322;p33"/>
          <p:cNvSpPr txBox="1">
            <a:spLocks noGrp="1"/>
          </p:cNvSpPr>
          <p:nvPr>
            <p:ph type="subTitle" idx="5"/>
          </p:nvPr>
        </p:nvSpPr>
        <p:spPr>
          <a:xfrm>
            <a:off x="8218633" y="2584051"/>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23" name="Google Shape;1323;p33"/>
          <p:cNvSpPr txBox="1">
            <a:spLocks noGrp="1"/>
          </p:cNvSpPr>
          <p:nvPr>
            <p:ph type="subTitle" idx="6"/>
          </p:nvPr>
        </p:nvSpPr>
        <p:spPr>
          <a:xfrm>
            <a:off x="8218600" y="3186984"/>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24" name="Google Shape;1324;p33"/>
          <p:cNvSpPr txBox="1">
            <a:spLocks noGrp="1"/>
          </p:cNvSpPr>
          <p:nvPr>
            <p:ph type="subTitle" idx="7"/>
          </p:nvPr>
        </p:nvSpPr>
        <p:spPr>
          <a:xfrm>
            <a:off x="8199367" y="4918667"/>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25" name="Google Shape;1325;p33"/>
          <p:cNvSpPr txBox="1">
            <a:spLocks noGrp="1"/>
          </p:cNvSpPr>
          <p:nvPr>
            <p:ph type="subTitle" idx="8"/>
          </p:nvPr>
        </p:nvSpPr>
        <p:spPr>
          <a:xfrm>
            <a:off x="8199333" y="5521600"/>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26" name="Google Shape;1326;p33"/>
          <p:cNvSpPr txBox="1">
            <a:spLocks noGrp="1"/>
          </p:cNvSpPr>
          <p:nvPr>
            <p:ph type="subTitle" idx="9"/>
          </p:nvPr>
        </p:nvSpPr>
        <p:spPr>
          <a:xfrm>
            <a:off x="4675267" y="2584051"/>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27" name="Google Shape;1327;p33"/>
          <p:cNvSpPr txBox="1">
            <a:spLocks noGrp="1"/>
          </p:cNvSpPr>
          <p:nvPr>
            <p:ph type="subTitle" idx="13"/>
          </p:nvPr>
        </p:nvSpPr>
        <p:spPr>
          <a:xfrm>
            <a:off x="4675233" y="3186984"/>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28" name="Google Shape;1328;p33"/>
          <p:cNvSpPr txBox="1">
            <a:spLocks noGrp="1"/>
          </p:cNvSpPr>
          <p:nvPr>
            <p:ph type="subTitle" idx="14"/>
          </p:nvPr>
        </p:nvSpPr>
        <p:spPr>
          <a:xfrm>
            <a:off x="4656000" y="4918667"/>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29" name="Google Shape;1329;p33"/>
          <p:cNvSpPr txBox="1">
            <a:spLocks noGrp="1"/>
          </p:cNvSpPr>
          <p:nvPr>
            <p:ph type="subTitle" idx="15"/>
          </p:nvPr>
        </p:nvSpPr>
        <p:spPr>
          <a:xfrm>
            <a:off x="4655967" y="5521600"/>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1330" name="Google Shape;1330;p33"/>
          <p:cNvGrpSpPr/>
          <p:nvPr/>
        </p:nvGrpSpPr>
        <p:grpSpPr>
          <a:xfrm rot="10800000">
            <a:off x="-257666" y="-688299"/>
            <a:ext cx="12193097" cy="9121817"/>
            <a:chOff x="-193250" y="-516225"/>
            <a:chExt cx="9144823" cy="6841363"/>
          </a:xfrm>
        </p:grpSpPr>
        <p:pic>
          <p:nvPicPr>
            <p:cNvPr id="1331" name="Google Shape;1331;p33"/>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332" name="Google Shape;1332;p33"/>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333" name="Google Shape;1333;p33"/>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334" name="Google Shape;1334;p33"/>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335" name="Google Shape;1335;p33"/>
          <p:cNvGrpSpPr/>
          <p:nvPr/>
        </p:nvGrpSpPr>
        <p:grpSpPr>
          <a:xfrm rot="5400000">
            <a:off x="9064817" y="-659681"/>
            <a:ext cx="3592024" cy="3086353"/>
            <a:chOff x="6661153" y="-78200"/>
            <a:chExt cx="2694018" cy="2314764"/>
          </a:xfrm>
        </p:grpSpPr>
        <p:sp>
          <p:nvSpPr>
            <p:cNvPr id="1336" name="Google Shape;1336;p33"/>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33"/>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33"/>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33"/>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33"/>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33"/>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33"/>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33"/>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33"/>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33"/>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33"/>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33"/>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33"/>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33"/>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33"/>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33"/>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33"/>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33"/>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4" name="Google Shape;1354;p33"/>
          <p:cNvGrpSpPr/>
          <p:nvPr/>
        </p:nvGrpSpPr>
        <p:grpSpPr>
          <a:xfrm rot="5400000">
            <a:off x="11828723" y="997218"/>
            <a:ext cx="140304" cy="1315829"/>
            <a:chOff x="8317850" y="751887"/>
            <a:chExt cx="105228" cy="986872"/>
          </a:xfrm>
        </p:grpSpPr>
        <p:sp>
          <p:nvSpPr>
            <p:cNvPr id="1355" name="Google Shape;1355;p33"/>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33"/>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33"/>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25511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358"/>
        <p:cNvGrpSpPr/>
        <p:nvPr/>
      </p:nvGrpSpPr>
      <p:grpSpPr>
        <a:xfrm>
          <a:off x="0" y="0"/>
          <a:ext cx="0" cy="0"/>
          <a:chOff x="0" y="0"/>
          <a:chExt cx="0" cy="0"/>
        </a:xfrm>
      </p:grpSpPr>
      <p:sp>
        <p:nvSpPr>
          <p:cNvPr id="1359" name="Google Shape;1359;p34"/>
          <p:cNvSpPr txBox="1">
            <a:spLocks noGrp="1"/>
          </p:cNvSpPr>
          <p:nvPr>
            <p:ph type="title"/>
          </p:nvPr>
        </p:nvSpPr>
        <p:spPr>
          <a:xfrm>
            <a:off x="5334400" y="1070233"/>
            <a:ext cx="5180800" cy="1366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9333"/>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rPr lang="en-US"/>
              <a:t>Click to edit Master title style</a:t>
            </a:r>
            <a:endParaRPr/>
          </a:p>
        </p:txBody>
      </p:sp>
      <p:sp>
        <p:nvSpPr>
          <p:cNvPr id="1360" name="Google Shape;1360;p34"/>
          <p:cNvSpPr txBox="1">
            <a:spLocks noGrp="1"/>
          </p:cNvSpPr>
          <p:nvPr>
            <p:ph type="subTitle" idx="1"/>
          </p:nvPr>
        </p:nvSpPr>
        <p:spPr>
          <a:xfrm>
            <a:off x="5334400" y="2444233"/>
            <a:ext cx="51808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Raleway Medium"/>
              <a:buNone/>
              <a:defRPr sz="1867"/>
            </a:lvl1pPr>
            <a:lvl2pPr lvl="1"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2pPr>
            <a:lvl3pPr lvl="2"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3pPr>
            <a:lvl4pPr lvl="3"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4pPr>
            <a:lvl5pPr lvl="4"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5pPr>
            <a:lvl6pPr lvl="5"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6pPr>
            <a:lvl7pPr lvl="6"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7pPr>
            <a:lvl8pPr lvl="7"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8pPr>
            <a:lvl9pPr lvl="8"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9pPr>
          </a:lstStyle>
          <a:p>
            <a:r>
              <a:rPr lang="en-US"/>
              <a:t>Click to edit Master subtitle style</a:t>
            </a:r>
            <a:endParaRPr/>
          </a:p>
        </p:txBody>
      </p:sp>
      <p:sp>
        <p:nvSpPr>
          <p:cNvPr id="1361" name="Google Shape;1361;p34"/>
          <p:cNvSpPr txBox="1">
            <a:spLocks noGrp="1"/>
          </p:cNvSpPr>
          <p:nvPr>
            <p:ph type="subTitle" idx="2"/>
          </p:nvPr>
        </p:nvSpPr>
        <p:spPr>
          <a:xfrm>
            <a:off x="5334400" y="5735400"/>
            <a:ext cx="5180800" cy="36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Medium"/>
              <a:buNone/>
              <a:defRPr sz="1600">
                <a:latin typeface="Catamaran Medium"/>
                <a:ea typeface="Catamaran Medium"/>
                <a:cs typeface="Catamaran Medium"/>
                <a:sym typeface="Catamaran Medium"/>
              </a:defRPr>
            </a:lvl1pPr>
            <a:lvl2pPr lvl="1"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2pPr>
            <a:lvl3pPr lvl="2"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3pPr>
            <a:lvl4pPr lvl="3"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4pPr>
            <a:lvl5pPr lvl="4"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5pPr>
            <a:lvl6pPr lvl="5"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6pPr>
            <a:lvl7pPr lvl="6"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7pPr>
            <a:lvl8pPr lvl="7"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8pPr>
            <a:lvl9pPr lvl="8"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9pPr>
          </a:lstStyle>
          <a:p>
            <a:r>
              <a:rPr lang="en-US"/>
              <a:t>Click to edit Master subtitle style</a:t>
            </a:r>
            <a:endParaRPr/>
          </a:p>
        </p:txBody>
      </p:sp>
      <p:sp>
        <p:nvSpPr>
          <p:cNvPr id="1362" name="Google Shape;1362;p34"/>
          <p:cNvSpPr txBox="1"/>
          <p:nvPr/>
        </p:nvSpPr>
        <p:spPr>
          <a:xfrm>
            <a:off x="5334400" y="4784933"/>
            <a:ext cx="5180800" cy="824000"/>
          </a:xfrm>
          <a:prstGeom prst="rect">
            <a:avLst/>
          </a:prstGeom>
          <a:noFill/>
          <a:ln>
            <a:noFill/>
          </a:ln>
        </p:spPr>
        <p:txBody>
          <a:bodyPr spcFirstLastPara="1" wrap="square" lIns="172700" tIns="172700" rIns="172700" bIns="172700" anchor="ctr" anchorCtr="0">
            <a:noAutofit/>
          </a:bodyPr>
          <a:lstStyle/>
          <a:p>
            <a:pPr marL="0" lvl="0" indent="0" algn="ctr" rtl="0">
              <a:lnSpc>
                <a:spcPct val="100000"/>
              </a:lnSpc>
              <a:spcBef>
                <a:spcPts val="0"/>
              </a:spcBef>
              <a:spcAft>
                <a:spcPts val="0"/>
              </a:spcAft>
              <a:buSzPts val="1018"/>
              <a:buNone/>
            </a:pPr>
            <a:r>
              <a:rPr lang="en" sz="1600">
                <a:solidFill>
                  <a:schemeClr val="dk1"/>
                </a:solidFill>
                <a:latin typeface="Catamaran"/>
                <a:ea typeface="Catamaran"/>
                <a:cs typeface="Catamaran"/>
                <a:sym typeface="Catamaran"/>
              </a:rPr>
              <a:t>Credits: This presentation template was created by </a:t>
            </a:r>
            <a:r>
              <a:rPr lang="en" sz="1600">
                <a:solidFill>
                  <a:schemeClr val="dk1"/>
                </a:solidFill>
                <a:uFill>
                  <a:noFill/>
                </a:uFill>
                <a:latin typeface="Catamaran SemiBold"/>
                <a:ea typeface="Catamaran SemiBold"/>
                <a:cs typeface="Catamaran SemiBold"/>
                <a:sym typeface="Catamaran SemiBold"/>
                <a:hlinkClick r:id="rId2">
                  <a:extLst>
                    <a:ext uri="{A12FA001-AC4F-418D-AE19-62706E023703}">
                      <ahyp:hlinkClr xmlns:ahyp="http://schemas.microsoft.com/office/drawing/2018/hyperlinkcolor" val="tx"/>
                    </a:ext>
                  </a:extLst>
                </a:hlinkClick>
              </a:rPr>
              <a:t>Slidesgo</a:t>
            </a:r>
            <a:r>
              <a:rPr lang="en" sz="1600">
                <a:solidFill>
                  <a:schemeClr val="dk1"/>
                </a:solidFill>
                <a:latin typeface="Catamaran"/>
                <a:ea typeface="Catamaran"/>
                <a:cs typeface="Catamaran"/>
                <a:sym typeface="Catamaran"/>
              </a:rPr>
              <a:t>, and includes icons by </a:t>
            </a:r>
            <a:r>
              <a:rPr lang="en" sz="1600">
                <a:solidFill>
                  <a:schemeClr val="dk1"/>
                </a:solidFill>
                <a:uFill>
                  <a:noFill/>
                </a:uFill>
                <a:latin typeface="Catamaran SemiBold"/>
                <a:ea typeface="Catamaran SemiBold"/>
                <a:cs typeface="Catamaran SemiBold"/>
                <a:sym typeface="Catamaran SemiBold"/>
                <a:hlinkClick r:id="rId3">
                  <a:extLst>
                    <a:ext uri="{A12FA001-AC4F-418D-AE19-62706E023703}">
                      <ahyp:hlinkClr xmlns:ahyp="http://schemas.microsoft.com/office/drawing/2018/hyperlinkcolor" val="tx"/>
                    </a:ext>
                  </a:extLst>
                </a:hlinkClick>
              </a:rPr>
              <a:t>Flaticon</a:t>
            </a:r>
            <a:r>
              <a:rPr lang="en" sz="1600">
                <a:solidFill>
                  <a:schemeClr val="dk1"/>
                </a:solidFill>
                <a:latin typeface="Catamaran"/>
                <a:ea typeface="Catamaran"/>
                <a:cs typeface="Catamaran"/>
                <a:sym typeface="Catamaran"/>
              </a:rPr>
              <a:t>, and infographics &amp; images by </a:t>
            </a:r>
            <a:r>
              <a:rPr lang="en" sz="1600">
                <a:solidFill>
                  <a:schemeClr val="dk1"/>
                </a:solidFill>
                <a:uFill>
                  <a:noFill/>
                </a:uFill>
                <a:latin typeface="Catamaran SemiBold"/>
                <a:ea typeface="Catamaran SemiBold"/>
                <a:cs typeface="Catamaran SemiBold"/>
                <a:sym typeface="Catamaran SemiBold"/>
                <a:hlinkClick r:id="rId4">
                  <a:extLst>
                    <a:ext uri="{A12FA001-AC4F-418D-AE19-62706E023703}">
                      <ahyp:hlinkClr xmlns:ahyp="http://schemas.microsoft.com/office/drawing/2018/hyperlinkcolor" val="tx"/>
                    </a:ext>
                  </a:extLst>
                </a:hlinkClick>
              </a:rPr>
              <a:t>Freepik</a:t>
            </a:r>
            <a:endParaRPr sz="1600">
              <a:solidFill>
                <a:schemeClr val="dk1"/>
              </a:solidFill>
              <a:latin typeface="Catamaran"/>
              <a:ea typeface="Catamaran"/>
              <a:cs typeface="Catamaran"/>
              <a:sym typeface="Catamaran"/>
            </a:endParaRPr>
          </a:p>
        </p:txBody>
      </p:sp>
      <p:pic>
        <p:nvPicPr>
          <p:cNvPr id="1363" name="Google Shape;1363;p34"/>
          <p:cNvPicPr preferRelativeResize="0"/>
          <p:nvPr/>
        </p:nvPicPr>
        <p:blipFill>
          <a:blip r:embed="rId5">
            <a:alphaModFix amt="30000"/>
          </a:blip>
          <a:stretch>
            <a:fillRect/>
          </a:stretch>
        </p:blipFill>
        <p:spPr>
          <a:xfrm rot="10800000" flipH="1">
            <a:off x="-272666" y="-530666"/>
            <a:ext cx="12192004" cy="8274828"/>
          </a:xfrm>
          <a:prstGeom prst="rect">
            <a:avLst/>
          </a:prstGeom>
          <a:noFill/>
          <a:ln>
            <a:noFill/>
          </a:ln>
        </p:spPr>
      </p:pic>
      <p:grpSp>
        <p:nvGrpSpPr>
          <p:cNvPr id="1364" name="Google Shape;1364;p34"/>
          <p:cNvGrpSpPr/>
          <p:nvPr/>
        </p:nvGrpSpPr>
        <p:grpSpPr>
          <a:xfrm flipH="1">
            <a:off x="-474177" y="56939"/>
            <a:ext cx="5996093" cy="6954713"/>
            <a:chOff x="5082600" y="539500"/>
            <a:chExt cx="3437076" cy="3986575"/>
          </a:xfrm>
        </p:grpSpPr>
        <p:grpSp>
          <p:nvGrpSpPr>
            <p:cNvPr id="1365" name="Google Shape;1365;p34"/>
            <p:cNvGrpSpPr/>
            <p:nvPr/>
          </p:nvGrpSpPr>
          <p:grpSpPr>
            <a:xfrm>
              <a:off x="5082600" y="539500"/>
              <a:ext cx="3437076" cy="3971150"/>
              <a:chOff x="5082600" y="539500"/>
              <a:chExt cx="3437076" cy="3971150"/>
            </a:xfrm>
          </p:grpSpPr>
          <p:grpSp>
            <p:nvGrpSpPr>
              <p:cNvPr id="1366" name="Google Shape;1366;p34"/>
              <p:cNvGrpSpPr/>
              <p:nvPr/>
            </p:nvGrpSpPr>
            <p:grpSpPr>
              <a:xfrm>
                <a:off x="5082600" y="539500"/>
                <a:ext cx="3437076" cy="3971150"/>
                <a:chOff x="2222725" y="1095600"/>
                <a:chExt cx="3437076" cy="3971150"/>
              </a:xfrm>
            </p:grpSpPr>
            <p:sp>
              <p:nvSpPr>
                <p:cNvPr id="1367" name="Google Shape;1367;p34"/>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34"/>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34"/>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34"/>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34"/>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34"/>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34"/>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4" name="Google Shape;1374;p34"/>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34"/>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34"/>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34"/>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34"/>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34"/>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34"/>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34"/>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2" name="Google Shape;1382;p34"/>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3" name="Google Shape;1383;p34"/>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4" name="Google Shape;1384;p34"/>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5" name="Google Shape;1385;p34"/>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34"/>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34"/>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34"/>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34"/>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34"/>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34"/>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34"/>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34"/>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34"/>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34"/>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34"/>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34"/>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34"/>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34"/>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0" name="Google Shape;1400;p34"/>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34"/>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34"/>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34"/>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34"/>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34"/>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34"/>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34"/>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34"/>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9" name="Google Shape;1409;p34"/>
              <p:cNvGrpSpPr/>
              <p:nvPr/>
            </p:nvGrpSpPr>
            <p:grpSpPr>
              <a:xfrm>
                <a:off x="5410000" y="3637511"/>
                <a:ext cx="1017675" cy="63064"/>
                <a:chOff x="2617250" y="2254786"/>
                <a:chExt cx="1017675" cy="63064"/>
              </a:xfrm>
            </p:grpSpPr>
            <p:sp>
              <p:nvSpPr>
                <p:cNvPr id="1410" name="Google Shape;1410;p34"/>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1" name="Google Shape;1411;p34"/>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34"/>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413" name="Google Shape;1413;p34"/>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714832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414"/>
        <p:cNvGrpSpPr/>
        <p:nvPr/>
      </p:nvGrpSpPr>
      <p:grpSpPr>
        <a:xfrm>
          <a:off x="0" y="0"/>
          <a:ext cx="0" cy="0"/>
          <a:chOff x="0" y="0"/>
          <a:chExt cx="0" cy="0"/>
        </a:xfrm>
      </p:grpSpPr>
      <p:grpSp>
        <p:nvGrpSpPr>
          <p:cNvPr id="1415" name="Google Shape;1415;p35"/>
          <p:cNvGrpSpPr/>
          <p:nvPr/>
        </p:nvGrpSpPr>
        <p:grpSpPr>
          <a:xfrm rot="-5400000">
            <a:off x="8381956" y="1223539"/>
            <a:ext cx="5996093" cy="3846347"/>
            <a:chOff x="5880542" y="-2979471"/>
            <a:chExt cx="4497070" cy="2884760"/>
          </a:xfrm>
        </p:grpSpPr>
        <p:sp>
          <p:nvSpPr>
            <p:cNvPr id="1416" name="Google Shape;1416;p35"/>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35"/>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8" name="Google Shape;1418;p35"/>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9" name="Google Shape;1419;p35"/>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0" name="Google Shape;1420;p35"/>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1" name="Google Shape;1421;p35"/>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2" name="Google Shape;1422;p35"/>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35"/>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35"/>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35"/>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35"/>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35"/>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8" name="Google Shape;1428;p35"/>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9" name="Google Shape;1429;p35"/>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35"/>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35"/>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35"/>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3" name="Google Shape;1433;p35"/>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4" name="Google Shape;1434;p35"/>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35"/>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35"/>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35"/>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8" name="Google Shape;1438;p35"/>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9" name="Google Shape;1439;p35"/>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279088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Background 1">
    <p:bg>
      <p:bgPr>
        <a:gradFill>
          <a:gsLst>
            <a:gs pos="0">
              <a:srgbClr val="184493"/>
            </a:gs>
            <a:gs pos="100000">
              <a:srgbClr val="001C4C"/>
            </a:gs>
          </a:gsLst>
          <a:path path="circle">
            <a:fillToRect l="50000" t="50000" r="50000" b="50000"/>
          </a:path>
          <a:tileRect/>
        </a:gradFill>
        <a:effectLst/>
      </p:bgPr>
    </p:bg>
    <p:spTree>
      <p:nvGrpSpPr>
        <p:cNvPr id="1" name="Shape 1440"/>
        <p:cNvGrpSpPr/>
        <p:nvPr/>
      </p:nvGrpSpPr>
      <p:grpSpPr>
        <a:xfrm>
          <a:off x="0" y="0"/>
          <a:ext cx="0" cy="0"/>
          <a:chOff x="0" y="0"/>
          <a:chExt cx="0" cy="0"/>
        </a:xfrm>
      </p:grpSpPr>
      <p:grpSp>
        <p:nvGrpSpPr>
          <p:cNvPr id="1441" name="Google Shape;1441;p36"/>
          <p:cNvGrpSpPr/>
          <p:nvPr/>
        </p:nvGrpSpPr>
        <p:grpSpPr>
          <a:xfrm rot="10800000" flipH="1">
            <a:off x="3097956" y="-2163128"/>
            <a:ext cx="5996093" cy="3846347"/>
            <a:chOff x="5880542" y="-2979471"/>
            <a:chExt cx="4497070" cy="2884760"/>
          </a:xfrm>
        </p:grpSpPr>
        <p:sp>
          <p:nvSpPr>
            <p:cNvPr id="1442" name="Google Shape;1442;p36"/>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36"/>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36"/>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36"/>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6" name="Google Shape;1446;p36"/>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7" name="Google Shape;1447;p36"/>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36"/>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36"/>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36"/>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1" name="Google Shape;1451;p36"/>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2" name="Google Shape;1452;p36"/>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36"/>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36"/>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36"/>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6" name="Google Shape;1456;p36"/>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7" name="Google Shape;1457;p36"/>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36"/>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36"/>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0" name="Google Shape;1460;p36"/>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1" name="Google Shape;1461;p36"/>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36"/>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36"/>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4" name="Google Shape;1464;p36"/>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5" name="Google Shape;1465;p36"/>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204469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69"/>
        <p:cNvGrpSpPr/>
        <p:nvPr/>
      </p:nvGrpSpPr>
      <p:grpSpPr>
        <a:xfrm>
          <a:off x="0" y="0"/>
          <a:ext cx="0" cy="0"/>
          <a:chOff x="0" y="0"/>
          <a:chExt cx="0" cy="0"/>
        </a:xfrm>
      </p:grpSpPr>
    </p:spTree>
    <p:extLst>
      <p:ext uri="{BB962C8B-B14F-4D97-AF65-F5344CB8AC3E}">
        <p14:creationId xmlns:p14="http://schemas.microsoft.com/office/powerpoint/2010/main" val="25187826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70"/>
        <p:cNvGrpSpPr/>
        <p:nvPr/>
      </p:nvGrpSpPr>
      <p:grpSpPr>
        <a:xfrm>
          <a:off x="0" y="0"/>
          <a:ext cx="0" cy="0"/>
          <a:chOff x="0" y="0"/>
          <a:chExt cx="0" cy="0"/>
        </a:xfrm>
      </p:grpSpPr>
      <p:sp>
        <p:nvSpPr>
          <p:cNvPr id="1471" name="Google Shape;1471;p39"/>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4260922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44" name="Google Shape;144;p5"/>
          <p:cNvSpPr txBox="1">
            <a:spLocks noGrp="1"/>
          </p:cNvSpPr>
          <p:nvPr>
            <p:ph type="subTitle" idx="1"/>
          </p:nvPr>
        </p:nvSpPr>
        <p:spPr>
          <a:xfrm>
            <a:off x="950967" y="2996384"/>
            <a:ext cx="28516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45" name="Google Shape;145;p5"/>
          <p:cNvSpPr txBox="1">
            <a:spLocks noGrp="1"/>
          </p:cNvSpPr>
          <p:nvPr>
            <p:ph type="subTitle" idx="2"/>
          </p:nvPr>
        </p:nvSpPr>
        <p:spPr>
          <a:xfrm>
            <a:off x="950967" y="3541017"/>
            <a:ext cx="2851600" cy="10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6" name="Google Shape;146;p5"/>
          <p:cNvSpPr txBox="1">
            <a:spLocks noGrp="1"/>
          </p:cNvSpPr>
          <p:nvPr>
            <p:ph type="subTitle" idx="3"/>
          </p:nvPr>
        </p:nvSpPr>
        <p:spPr>
          <a:xfrm>
            <a:off x="8389433" y="2996384"/>
            <a:ext cx="28516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47" name="Google Shape;147;p5"/>
          <p:cNvSpPr txBox="1">
            <a:spLocks noGrp="1"/>
          </p:cNvSpPr>
          <p:nvPr>
            <p:ph type="subTitle" idx="4"/>
          </p:nvPr>
        </p:nvSpPr>
        <p:spPr>
          <a:xfrm>
            <a:off x="8389433" y="3541017"/>
            <a:ext cx="2851600" cy="10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148" name="Google Shape;148;p5"/>
          <p:cNvPicPr preferRelativeResize="0"/>
          <p:nvPr/>
        </p:nvPicPr>
        <p:blipFill>
          <a:blip r:embed="rId2">
            <a:alphaModFix amt="30000"/>
          </a:blip>
          <a:stretch>
            <a:fillRect/>
          </a:stretch>
        </p:blipFill>
        <p:spPr>
          <a:xfrm flipH="1">
            <a:off x="950967" y="-540133"/>
            <a:ext cx="12192004" cy="8274828"/>
          </a:xfrm>
          <a:prstGeom prst="rect">
            <a:avLst/>
          </a:prstGeom>
          <a:noFill/>
          <a:ln>
            <a:noFill/>
          </a:ln>
        </p:spPr>
      </p:pic>
      <p:grpSp>
        <p:nvGrpSpPr>
          <p:cNvPr id="149" name="Google Shape;149;p5"/>
          <p:cNvGrpSpPr/>
          <p:nvPr/>
        </p:nvGrpSpPr>
        <p:grpSpPr>
          <a:xfrm>
            <a:off x="9513830" y="-771443"/>
            <a:ext cx="4022001" cy="3086352"/>
            <a:chOff x="6661153" y="-78200"/>
            <a:chExt cx="3016501" cy="2314764"/>
          </a:xfrm>
        </p:grpSpPr>
        <p:sp>
          <p:nvSpPr>
            <p:cNvPr id="150" name="Google Shape;150;p5"/>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5"/>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5"/>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5"/>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5"/>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5"/>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5"/>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5"/>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5"/>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5"/>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5"/>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5"/>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5"/>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5"/>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5"/>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5"/>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5"/>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9852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70"/>
        <p:cNvGrpSpPr/>
        <p:nvPr/>
      </p:nvGrpSpPr>
      <p:grpSpPr>
        <a:xfrm>
          <a:off x="0" y="0"/>
          <a:ext cx="0" cy="0"/>
          <a:chOff x="0" y="0"/>
          <a:chExt cx="0" cy="0"/>
        </a:xfrm>
      </p:grpSpPr>
      <p:sp>
        <p:nvSpPr>
          <p:cNvPr id="171" name="Google Shape;171;p6"/>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4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172" name="Google Shape;172;p6"/>
          <p:cNvGrpSpPr/>
          <p:nvPr/>
        </p:nvGrpSpPr>
        <p:grpSpPr>
          <a:xfrm>
            <a:off x="-257666" y="-688299"/>
            <a:ext cx="12193097" cy="9121817"/>
            <a:chOff x="-193250" y="-516225"/>
            <a:chExt cx="9144823" cy="6841363"/>
          </a:xfrm>
        </p:grpSpPr>
        <p:pic>
          <p:nvPicPr>
            <p:cNvPr id="173" name="Google Shape;173;p6"/>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74" name="Google Shape;174;p6"/>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75" name="Google Shape;175;p6"/>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76" name="Google Shape;176;p6"/>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77" name="Google Shape;177;p6"/>
          <p:cNvGrpSpPr/>
          <p:nvPr/>
        </p:nvGrpSpPr>
        <p:grpSpPr>
          <a:xfrm rot="5400000">
            <a:off x="9092017" y="-677730"/>
            <a:ext cx="3592024" cy="3086353"/>
            <a:chOff x="6661153" y="-78200"/>
            <a:chExt cx="2694018" cy="2314764"/>
          </a:xfrm>
        </p:grpSpPr>
        <p:sp>
          <p:nvSpPr>
            <p:cNvPr id="178" name="Google Shape;178;p6"/>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6"/>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6"/>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6"/>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6"/>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6"/>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6"/>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6"/>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6"/>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6"/>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6"/>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6"/>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6"/>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6"/>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6"/>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6"/>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6"/>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6"/>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08199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96"/>
        <p:cNvGrpSpPr/>
        <p:nvPr/>
      </p:nvGrpSpPr>
      <p:grpSpPr>
        <a:xfrm>
          <a:off x="0" y="0"/>
          <a:ext cx="0" cy="0"/>
          <a:chOff x="0" y="0"/>
          <a:chExt cx="0" cy="0"/>
        </a:xfrm>
      </p:grpSpPr>
      <p:sp>
        <p:nvSpPr>
          <p:cNvPr id="197" name="Google Shape;197;p7"/>
          <p:cNvSpPr txBox="1">
            <a:spLocks noGrp="1"/>
          </p:cNvSpPr>
          <p:nvPr>
            <p:ph type="title"/>
          </p:nvPr>
        </p:nvSpPr>
        <p:spPr>
          <a:xfrm>
            <a:off x="5755567" y="2104684"/>
            <a:ext cx="50212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98" name="Google Shape;198;p7"/>
          <p:cNvSpPr txBox="1">
            <a:spLocks noGrp="1"/>
          </p:cNvSpPr>
          <p:nvPr>
            <p:ph type="body" idx="1"/>
          </p:nvPr>
        </p:nvSpPr>
        <p:spPr>
          <a:xfrm>
            <a:off x="5770967" y="2998517"/>
            <a:ext cx="4990400" cy="17548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867"/>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a:t>Click to edit Master text styles</a:t>
            </a:r>
          </a:p>
        </p:txBody>
      </p:sp>
      <p:pic>
        <p:nvPicPr>
          <p:cNvPr id="199" name="Google Shape;199;p7"/>
          <p:cNvPicPr preferRelativeResize="0"/>
          <p:nvPr/>
        </p:nvPicPr>
        <p:blipFill>
          <a:blip r:embed="rId2">
            <a:alphaModFix amt="30000"/>
          </a:blip>
          <a:stretch>
            <a:fillRect/>
          </a:stretch>
        </p:blipFill>
        <p:spPr>
          <a:xfrm>
            <a:off x="1" y="-583733"/>
            <a:ext cx="12192004" cy="8274828"/>
          </a:xfrm>
          <a:prstGeom prst="rect">
            <a:avLst/>
          </a:prstGeom>
          <a:noFill/>
          <a:ln>
            <a:noFill/>
          </a:ln>
        </p:spPr>
      </p:pic>
      <p:grpSp>
        <p:nvGrpSpPr>
          <p:cNvPr id="200" name="Google Shape;200;p7"/>
          <p:cNvGrpSpPr/>
          <p:nvPr/>
        </p:nvGrpSpPr>
        <p:grpSpPr>
          <a:xfrm flipH="1">
            <a:off x="-1517640" y="-161281"/>
            <a:ext cx="6524160" cy="7547447"/>
            <a:chOff x="5086871" y="539500"/>
            <a:chExt cx="3432805" cy="3971225"/>
          </a:xfrm>
        </p:grpSpPr>
        <p:grpSp>
          <p:nvGrpSpPr>
            <p:cNvPr id="201" name="Google Shape;201;p7"/>
            <p:cNvGrpSpPr/>
            <p:nvPr/>
          </p:nvGrpSpPr>
          <p:grpSpPr>
            <a:xfrm>
              <a:off x="5086871" y="539500"/>
              <a:ext cx="3432805" cy="3971225"/>
              <a:chOff x="2226996" y="1095600"/>
              <a:chExt cx="3432805" cy="3971225"/>
            </a:xfrm>
          </p:grpSpPr>
          <p:sp>
            <p:nvSpPr>
              <p:cNvPr id="202" name="Google Shape;202;p7"/>
              <p:cNvSpPr/>
              <p:nvPr/>
            </p:nvSpPr>
            <p:spPr>
              <a:xfrm>
                <a:off x="3716571" y="2165974"/>
                <a:ext cx="1867907"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7"/>
              <p:cNvSpPr/>
              <p:nvPr/>
            </p:nvSpPr>
            <p:spPr>
              <a:xfrm>
                <a:off x="4202260" y="3173095"/>
                <a:ext cx="1390483" cy="18627"/>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7"/>
              <p:cNvSpPr/>
              <p:nvPr/>
            </p:nvSpPr>
            <p:spPr>
              <a:xfrm>
                <a:off x="2566174" y="1566774"/>
                <a:ext cx="1302704"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7"/>
              <p:cNvSpPr/>
              <p:nvPr/>
            </p:nvSpPr>
            <p:spPr>
              <a:xfrm>
                <a:off x="4065297" y="3051655"/>
                <a:ext cx="18627" cy="1829718"/>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7"/>
              <p:cNvSpPr/>
              <p:nvPr/>
            </p:nvSpPr>
            <p:spPr>
              <a:xfrm>
                <a:off x="3898572" y="3263772"/>
                <a:ext cx="18627" cy="1803053"/>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7"/>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7"/>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7"/>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7"/>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7"/>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7"/>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7"/>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7"/>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7"/>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7"/>
              <p:cNvSpPr/>
              <p:nvPr/>
            </p:nvSpPr>
            <p:spPr>
              <a:xfrm>
                <a:off x="2226996" y="2771836"/>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7"/>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7"/>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7"/>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7"/>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7"/>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7"/>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7"/>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7"/>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7"/>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7"/>
              <p:cNvSpPr/>
              <p:nvPr/>
            </p:nvSpPr>
            <p:spPr>
              <a:xfrm>
                <a:off x="4523081" y="1163343"/>
                <a:ext cx="223325" cy="1632344"/>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7"/>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7"/>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7"/>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7"/>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7"/>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7"/>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7"/>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7"/>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7"/>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7"/>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7"/>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7"/>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7"/>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7"/>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7"/>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7"/>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7"/>
            <p:cNvGrpSpPr/>
            <p:nvPr/>
          </p:nvGrpSpPr>
          <p:grpSpPr>
            <a:xfrm>
              <a:off x="5410000" y="3637511"/>
              <a:ext cx="1017675" cy="63064"/>
              <a:chOff x="2617250" y="2254786"/>
              <a:chExt cx="1017675" cy="63064"/>
            </a:xfrm>
          </p:grpSpPr>
          <p:sp>
            <p:nvSpPr>
              <p:cNvPr id="245" name="Google Shape;245;p7"/>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7"/>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7"/>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875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48"/>
        <p:cNvGrpSpPr/>
        <p:nvPr/>
      </p:nvGrpSpPr>
      <p:grpSpPr>
        <a:xfrm>
          <a:off x="0" y="0"/>
          <a:ext cx="0" cy="0"/>
          <a:chOff x="0" y="0"/>
          <a:chExt cx="0" cy="0"/>
        </a:xfrm>
      </p:grpSpPr>
      <p:sp>
        <p:nvSpPr>
          <p:cNvPr id="249" name="Google Shape;249;p8"/>
          <p:cNvSpPr txBox="1">
            <a:spLocks noGrp="1"/>
          </p:cNvSpPr>
          <p:nvPr>
            <p:ph type="title"/>
          </p:nvPr>
        </p:nvSpPr>
        <p:spPr>
          <a:xfrm>
            <a:off x="950967" y="719333"/>
            <a:ext cx="8193200" cy="5335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382602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50"/>
        <p:cNvGrpSpPr/>
        <p:nvPr/>
      </p:nvGrpSpPr>
      <p:grpSpPr>
        <a:xfrm>
          <a:off x="0" y="0"/>
          <a:ext cx="0" cy="0"/>
          <a:chOff x="0" y="0"/>
          <a:chExt cx="0" cy="0"/>
        </a:xfrm>
      </p:grpSpPr>
      <p:sp>
        <p:nvSpPr>
          <p:cNvPr id="251" name="Google Shape;251;p9"/>
          <p:cNvSpPr txBox="1">
            <a:spLocks noGrp="1"/>
          </p:cNvSpPr>
          <p:nvPr>
            <p:ph type="title"/>
          </p:nvPr>
        </p:nvSpPr>
        <p:spPr>
          <a:xfrm>
            <a:off x="950967" y="1912667"/>
            <a:ext cx="5393600" cy="1269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solidFill>
                  <a:schemeClr val="lt1"/>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252" name="Google Shape;252;p9"/>
          <p:cNvSpPr txBox="1">
            <a:spLocks noGrp="1"/>
          </p:cNvSpPr>
          <p:nvPr>
            <p:ph type="subTitle" idx="1"/>
          </p:nvPr>
        </p:nvSpPr>
        <p:spPr>
          <a:xfrm>
            <a:off x="950967" y="3298500"/>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33">
                <a:solidFill>
                  <a:schemeClr val="lt1"/>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pic>
        <p:nvPicPr>
          <p:cNvPr id="253" name="Google Shape;253;p9"/>
          <p:cNvPicPr preferRelativeResize="0"/>
          <p:nvPr/>
        </p:nvPicPr>
        <p:blipFill>
          <a:blip r:embed="rId2">
            <a:alphaModFix amt="30000"/>
          </a:blip>
          <a:stretch>
            <a:fillRect/>
          </a:stretch>
        </p:blipFill>
        <p:spPr>
          <a:xfrm>
            <a:off x="-1420399" y="-564766"/>
            <a:ext cx="12192004" cy="8274828"/>
          </a:xfrm>
          <a:prstGeom prst="rect">
            <a:avLst/>
          </a:prstGeom>
          <a:noFill/>
          <a:ln>
            <a:noFill/>
          </a:ln>
        </p:spPr>
      </p:pic>
      <p:grpSp>
        <p:nvGrpSpPr>
          <p:cNvPr id="254" name="Google Shape;254;p9"/>
          <p:cNvGrpSpPr/>
          <p:nvPr/>
        </p:nvGrpSpPr>
        <p:grpSpPr>
          <a:xfrm flipH="1">
            <a:off x="6525710" y="-564761"/>
            <a:ext cx="6886525" cy="7987501"/>
            <a:chOff x="5082600" y="539500"/>
            <a:chExt cx="3437076" cy="3986575"/>
          </a:xfrm>
        </p:grpSpPr>
        <p:grpSp>
          <p:nvGrpSpPr>
            <p:cNvPr id="255" name="Google Shape;255;p9"/>
            <p:cNvGrpSpPr/>
            <p:nvPr/>
          </p:nvGrpSpPr>
          <p:grpSpPr>
            <a:xfrm>
              <a:off x="5082600" y="539500"/>
              <a:ext cx="3437076" cy="3971150"/>
              <a:chOff x="5082600" y="539500"/>
              <a:chExt cx="3437076" cy="3971150"/>
            </a:xfrm>
          </p:grpSpPr>
          <p:grpSp>
            <p:nvGrpSpPr>
              <p:cNvPr id="256" name="Google Shape;256;p9"/>
              <p:cNvGrpSpPr/>
              <p:nvPr/>
            </p:nvGrpSpPr>
            <p:grpSpPr>
              <a:xfrm>
                <a:off x="5082600" y="539500"/>
                <a:ext cx="3437076" cy="3971150"/>
                <a:chOff x="2222725" y="1095600"/>
                <a:chExt cx="3437076" cy="3971150"/>
              </a:xfrm>
            </p:grpSpPr>
            <p:sp>
              <p:nvSpPr>
                <p:cNvPr id="257" name="Google Shape;257;p9"/>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9"/>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9"/>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9"/>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9"/>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9"/>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9"/>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9"/>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9"/>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9"/>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9"/>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9"/>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9"/>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9"/>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9"/>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9"/>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9"/>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9"/>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9"/>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9"/>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9"/>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9"/>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9"/>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9"/>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9"/>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9"/>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9"/>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9"/>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9"/>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9"/>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9"/>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9"/>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9"/>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9"/>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9"/>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9"/>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9"/>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9"/>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9"/>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9" name="Google Shape;299;p9"/>
              <p:cNvGrpSpPr/>
              <p:nvPr/>
            </p:nvGrpSpPr>
            <p:grpSpPr>
              <a:xfrm>
                <a:off x="5410000" y="3637511"/>
                <a:ext cx="1017675" cy="63064"/>
                <a:chOff x="2617250" y="2254786"/>
                <a:chExt cx="1017675" cy="63064"/>
              </a:xfrm>
            </p:grpSpPr>
            <p:sp>
              <p:nvSpPr>
                <p:cNvPr id="300" name="Google Shape;300;p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9"/>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03" name="Google Shape;303;p9"/>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8025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04"/>
        <p:cNvGrpSpPr/>
        <p:nvPr/>
      </p:nvGrpSpPr>
      <p:grpSpPr>
        <a:xfrm>
          <a:off x="0" y="0"/>
          <a:ext cx="0" cy="0"/>
          <a:chOff x="0" y="0"/>
          <a:chExt cx="0" cy="0"/>
        </a:xfrm>
      </p:grpSpPr>
      <p:sp>
        <p:nvSpPr>
          <p:cNvPr id="305" name="Google Shape;305;p10"/>
          <p:cNvSpPr/>
          <p:nvPr/>
        </p:nvSpPr>
        <p:spPr>
          <a:xfrm>
            <a:off x="-3395833" y="-3160300"/>
            <a:ext cx="8328400" cy="8328400"/>
          </a:xfrm>
          <a:prstGeom prst="ellipse">
            <a:avLst/>
          </a:prstGeom>
          <a:gradFill>
            <a:gsLst>
              <a:gs pos="0">
                <a:srgbClr val="184493"/>
              </a:gs>
              <a:gs pos="100000">
                <a:srgbClr val="001C4C"/>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10"/>
          <p:cNvSpPr txBox="1">
            <a:spLocks noGrp="1"/>
          </p:cNvSpPr>
          <p:nvPr>
            <p:ph type="body" idx="1"/>
          </p:nvPr>
        </p:nvSpPr>
        <p:spPr>
          <a:xfrm>
            <a:off x="950967" y="719333"/>
            <a:ext cx="3602000" cy="2124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400"/>
              <a:buNone/>
              <a:defRPr sz="3733">
                <a:latin typeface="Russo One"/>
                <a:ea typeface="Russo One"/>
                <a:cs typeface="Russo One"/>
                <a:sym typeface="Russo One"/>
              </a:defRPr>
            </a:lvl1pPr>
          </a:lstStyle>
          <a:p>
            <a:pPr lvl="0"/>
            <a:r>
              <a:rPr lang="en-US"/>
              <a:t>Click to edit Master text styles</a:t>
            </a:r>
          </a:p>
        </p:txBody>
      </p:sp>
      <p:grpSp>
        <p:nvGrpSpPr>
          <p:cNvPr id="307" name="Google Shape;307;p10"/>
          <p:cNvGrpSpPr/>
          <p:nvPr/>
        </p:nvGrpSpPr>
        <p:grpSpPr>
          <a:xfrm flipH="1">
            <a:off x="-276633" y="-1075015"/>
            <a:ext cx="12193097" cy="9121817"/>
            <a:chOff x="-193250" y="-516225"/>
            <a:chExt cx="9144823" cy="6841363"/>
          </a:xfrm>
        </p:grpSpPr>
        <p:pic>
          <p:nvPicPr>
            <p:cNvPr id="308" name="Google Shape;308;p10"/>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309" name="Google Shape;309;p10"/>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310" name="Google Shape;310;p10"/>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311" name="Google Shape;311;p10"/>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spTree>
    <p:extLst>
      <p:ext uri="{BB962C8B-B14F-4D97-AF65-F5344CB8AC3E}">
        <p14:creationId xmlns:p14="http://schemas.microsoft.com/office/powerpoint/2010/main" val="230336305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6.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4581EB"/>
            </a:gs>
            <a:gs pos="33000">
              <a:srgbClr val="001C4C"/>
            </a:gs>
            <a:gs pos="68000">
              <a:srgbClr val="001C4C"/>
            </a:gs>
            <a:gs pos="100000">
              <a:srgbClr val="4581EB"/>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1pPr>
            <a:lvl2pPr lvl="1">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2pPr>
            <a:lvl3pPr lvl="2">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3pPr>
            <a:lvl4pPr lvl="3">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4pPr>
            <a:lvl5pPr lvl="4">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5pPr>
            <a:lvl6pPr lvl="5">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6pPr>
            <a:lvl7pPr lvl="6">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7pPr>
            <a:lvl8pPr lvl="7">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8pPr>
            <a:lvl9pPr lvl="8">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9pPr>
          </a:lstStyle>
          <a:p>
            <a:endParaRPr/>
          </a:p>
        </p:txBody>
      </p:sp>
      <p:sp>
        <p:nvSpPr>
          <p:cNvPr id="7" name="Google Shape;7;p1"/>
          <p:cNvSpPr txBox="1">
            <a:spLocks noGrp="1"/>
          </p:cNvSpPr>
          <p:nvPr>
            <p:ph type="body" idx="1"/>
          </p:nvPr>
        </p:nvSpPr>
        <p:spPr>
          <a:xfrm>
            <a:off x="950967" y="1662600"/>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292336770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 id="2147483693" r:id="rId32"/>
    <p:sldLayoutId id="2147483694" r:id="rId33"/>
    <p:sldLayoutId id="2147483695" r:id="rId3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468" name="Google Shape;1468;p3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60692670"/>
      </p:ext>
    </p:extLst>
  </p:cSld>
  <p:clrMap bg1="lt1" tx1="dk1" bg2="dk2" tx2="lt2" accent1="accent1" accent2="accent2" accent3="accent3" accent4="accent4" accent5="accent5" accent6="accent6" hlink="hlink" folHlink="folHlink"/>
  <p:sldLayoutIdLst>
    <p:sldLayoutId id="2147483697" r:id="rId1"/>
    <p:sldLayoutId id="2147483698"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Cryptocurrency" TargetMode="External"/><Relationship Id="rId2" Type="http://schemas.openxmlformats.org/officeDocument/2006/relationships/hyperlink" Target="https://www.cnbc.com/2022/11/28/blockfi-files-for-bankruptcy-as-ftx-fallout-spreads.html" TargetMode="External"/><Relationship Id="rId1" Type="http://schemas.openxmlformats.org/officeDocument/2006/relationships/slideLayout" Target="../slideLayouts/slideLayout3.xml"/><Relationship Id="rId5" Type="http://schemas.openxmlformats.org/officeDocument/2006/relationships/hyperlink" Target="https://tr.wikipedia.org/wiki/NFT" TargetMode="External"/><Relationship Id="rId4" Type="http://schemas.openxmlformats.org/officeDocument/2006/relationships/hyperlink" Target="https://en.wikipedia.org/wiki/Cryptocurrency_wall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03F86A2-9340-F7AB-08CC-153A2D64DBC0}"/>
              </a:ext>
            </a:extLst>
          </p:cNvPr>
          <p:cNvSpPr>
            <a:spLocks noGrp="1"/>
          </p:cNvSpPr>
          <p:nvPr>
            <p:ph type="title"/>
          </p:nvPr>
        </p:nvSpPr>
        <p:spPr>
          <a:xfrm>
            <a:off x="702400" y="3429000"/>
            <a:ext cx="5393600" cy="1269200"/>
          </a:xfrm>
        </p:spPr>
        <p:txBody>
          <a:bodyPr/>
          <a:lstStyle/>
          <a:p>
            <a:r>
              <a:rPr lang="en-US" b="1" dirty="0"/>
              <a:t>Crypto-currency, Transaction and NFT creation</a:t>
            </a:r>
          </a:p>
        </p:txBody>
      </p:sp>
      <p:pic>
        <p:nvPicPr>
          <p:cNvPr id="11" name="Picture 10" descr="Graphical user interface&#10;&#10;Description automatically generated">
            <a:extLst>
              <a:ext uri="{FF2B5EF4-FFF2-40B4-BE49-F238E27FC236}">
                <a16:creationId xmlns:a16="http://schemas.microsoft.com/office/drawing/2014/main" id="{12702E8F-D5FC-BCEA-6DDE-85FB9CD9E88A}"/>
              </a:ext>
            </a:extLst>
          </p:cNvPr>
          <p:cNvPicPr>
            <a:picLocks noChangeAspect="1"/>
          </p:cNvPicPr>
          <p:nvPr/>
        </p:nvPicPr>
        <p:blipFill rotWithShape="1">
          <a:blip r:embed="rId2">
            <a:extLst>
              <a:ext uri="{28A0092B-C50C-407E-A947-70E740481C1C}">
                <a14:useLocalDpi xmlns:a14="http://schemas.microsoft.com/office/drawing/2010/main" val="0"/>
              </a:ext>
            </a:extLst>
          </a:blip>
          <a:srcRect l="5209" t="3961" r="4882" b="10363"/>
          <a:stretch/>
        </p:blipFill>
        <p:spPr>
          <a:xfrm>
            <a:off x="7922534" y="1486065"/>
            <a:ext cx="3567066" cy="36115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46406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EE166E-0E7E-65D5-3204-8EF69BD0B863}"/>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5.User Interface – Login Page</a:t>
            </a:r>
            <a:endParaRPr lang="tr-TR" dirty="0"/>
          </a:p>
        </p:txBody>
      </p:sp>
      <p:pic>
        <p:nvPicPr>
          <p:cNvPr id="6" name="Picture 5" descr="Graphical user interface&#10;&#10;Description automatically generated">
            <a:extLst>
              <a:ext uri="{FF2B5EF4-FFF2-40B4-BE49-F238E27FC236}">
                <a16:creationId xmlns:a16="http://schemas.microsoft.com/office/drawing/2014/main" id="{6B93E301-FA4A-A177-3876-CE594791E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000" y="1700135"/>
            <a:ext cx="7776000" cy="4147201"/>
          </a:xfrm>
          <a:prstGeom prst="rect">
            <a:avLst/>
          </a:prstGeom>
        </p:spPr>
      </p:pic>
    </p:spTree>
    <p:extLst>
      <p:ext uri="{BB962C8B-B14F-4D97-AF65-F5344CB8AC3E}">
        <p14:creationId xmlns:p14="http://schemas.microsoft.com/office/powerpoint/2010/main" val="389613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050AC3-9EE8-B257-A604-E9DDD2F27844}"/>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5.User Interface – Wallet Page</a:t>
            </a:r>
            <a:endParaRPr lang="tr-TR" dirty="0"/>
          </a:p>
        </p:txBody>
      </p:sp>
      <p:pic>
        <p:nvPicPr>
          <p:cNvPr id="6" name="Picture 5" descr="Shape&#10;&#10;Description automatically generated">
            <a:extLst>
              <a:ext uri="{FF2B5EF4-FFF2-40B4-BE49-F238E27FC236}">
                <a16:creationId xmlns:a16="http://schemas.microsoft.com/office/drawing/2014/main" id="{80FB3CD7-1255-9F13-88B3-8926B2B7B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000" y="1761891"/>
            <a:ext cx="7776000" cy="4498512"/>
          </a:xfrm>
          <a:prstGeom prst="rect">
            <a:avLst/>
          </a:prstGeom>
        </p:spPr>
      </p:pic>
    </p:spTree>
    <p:extLst>
      <p:ext uri="{BB962C8B-B14F-4D97-AF65-F5344CB8AC3E}">
        <p14:creationId xmlns:p14="http://schemas.microsoft.com/office/powerpoint/2010/main" val="314739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A5C9C0-0E11-B7DF-CC3D-82D9B49FA42D}"/>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6. Work Plan</a:t>
            </a:r>
            <a:endParaRPr lang="tr-TR" dirty="0"/>
          </a:p>
        </p:txBody>
      </p:sp>
      <p:pic>
        <p:nvPicPr>
          <p:cNvPr id="6" name="Picture 5" descr="Application, table, Excel">
            <a:extLst>
              <a:ext uri="{FF2B5EF4-FFF2-40B4-BE49-F238E27FC236}">
                <a16:creationId xmlns:a16="http://schemas.microsoft.com/office/drawing/2014/main" id="{D56F7ACD-D0B0-3DBE-F67E-919D08841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86081"/>
            <a:ext cx="12192000" cy="1694357"/>
          </a:xfrm>
          <a:prstGeom prst="rect">
            <a:avLst/>
          </a:prstGeom>
        </p:spPr>
      </p:pic>
    </p:spTree>
    <p:extLst>
      <p:ext uri="{BB962C8B-B14F-4D97-AF65-F5344CB8AC3E}">
        <p14:creationId xmlns:p14="http://schemas.microsoft.com/office/powerpoint/2010/main" val="1451198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B4087F-F6BA-9B12-5906-AE5D08676318}"/>
              </a:ext>
            </a:extLst>
          </p:cNvPr>
          <p:cNvSpPr>
            <a:spLocks noGrp="1"/>
          </p:cNvSpPr>
          <p:nvPr>
            <p:ph type="body" idx="1"/>
          </p:nvPr>
        </p:nvSpPr>
        <p:spPr/>
        <p:txBody>
          <a:bodyPr/>
          <a:lstStyle/>
          <a:p>
            <a:r>
              <a:rPr lang="en-US" dirty="0"/>
              <a:t>We aim to develop our technologies to understand how the current economic sensation, crypto currencies work with Blockchain, with Crypto wallets and with NFTs.</a:t>
            </a:r>
          </a:p>
          <a:p>
            <a:r>
              <a:rPr lang="en-US" dirty="0"/>
              <a:t>Though we develop our wallet as a web-only application, which acts as a simulation, with other languages such as Flutter-Dart, this web application can work on different platforms.</a:t>
            </a:r>
            <a:endParaRPr lang="tr-TR" dirty="0"/>
          </a:p>
        </p:txBody>
      </p:sp>
      <p:sp>
        <p:nvSpPr>
          <p:cNvPr id="4" name="Title 3">
            <a:extLst>
              <a:ext uri="{FF2B5EF4-FFF2-40B4-BE49-F238E27FC236}">
                <a16:creationId xmlns:a16="http://schemas.microsoft.com/office/drawing/2014/main" id="{C29FB1D9-7AD4-4432-1D5A-E77DC3825F3C}"/>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7.Conclusion</a:t>
            </a:r>
            <a:endParaRPr lang="tr-TR" dirty="0"/>
          </a:p>
        </p:txBody>
      </p:sp>
    </p:spTree>
    <p:extLst>
      <p:ext uri="{BB962C8B-B14F-4D97-AF65-F5344CB8AC3E}">
        <p14:creationId xmlns:p14="http://schemas.microsoft.com/office/powerpoint/2010/main" val="759429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AA8BA8-2494-5DCB-978A-CE0879CEAFD0}"/>
              </a:ext>
            </a:extLst>
          </p:cNvPr>
          <p:cNvSpPr>
            <a:spLocks noGrp="1"/>
          </p:cNvSpPr>
          <p:nvPr>
            <p:ph type="body" idx="1"/>
          </p:nvPr>
        </p:nvSpPr>
        <p:spPr/>
        <p:txBody>
          <a:bodyPr/>
          <a:lstStyle/>
          <a:p>
            <a:r>
              <a:rPr lang="tr-TR" dirty="0">
                <a:hlinkClick r:id="rId2"/>
              </a:rPr>
              <a:t>https://www.cnbc.com/2022/11/28/blockfi-files-for-bankruptcy-as-ftx-fallout-spreads.html</a:t>
            </a:r>
            <a:endParaRPr lang="en-US" dirty="0"/>
          </a:p>
          <a:p>
            <a:r>
              <a:rPr lang="tr-TR" dirty="0">
                <a:hlinkClick r:id="rId3"/>
              </a:rPr>
              <a:t>https://en.wikipedia.org/wiki/Cryptocurrency</a:t>
            </a:r>
            <a:endParaRPr lang="en-US" dirty="0"/>
          </a:p>
          <a:p>
            <a:r>
              <a:rPr lang="tr-TR" dirty="0">
                <a:hlinkClick r:id="rId4"/>
              </a:rPr>
              <a:t>https://en.wikipedia.org/wiki/Cryptocurrency_wallet</a:t>
            </a:r>
            <a:endParaRPr lang="en-US" dirty="0"/>
          </a:p>
          <a:p>
            <a:r>
              <a:rPr lang="tr-TR" dirty="0">
                <a:hlinkClick r:id="rId5"/>
              </a:rPr>
              <a:t>https://tr.wikipedia.org/wiki/NFT</a:t>
            </a:r>
            <a:endParaRPr lang="en-US" dirty="0"/>
          </a:p>
          <a:p>
            <a:endParaRPr lang="tr-TR" dirty="0"/>
          </a:p>
        </p:txBody>
      </p:sp>
      <p:sp>
        <p:nvSpPr>
          <p:cNvPr id="4" name="Title 3">
            <a:extLst>
              <a:ext uri="{FF2B5EF4-FFF2-40B4-BE49-F238E27FC236}">
                <a16:creationId xmlns:a16="http://schemas.microsoft.com/office/drawing/2014/main" id="{0A0809DD-87D3-847E-3C31-AF6A6006B144}"/>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8. References</a:t>
            </a:r>
            <a:endParaRPr lang="tr-TR" dirty="0"/>
          </a:p>
        </p:txBody>
      </p:sp>
    </p:spTree>
    <p:extLst>
      <p:ext uri="{BB962C8B-B14F-4D97-AF65-F5344CB8AC3E}">
        <p14:creationId xmlns:p14="http://schemas.microsoft.com/office/powerpoint/2010/main" val="222069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7BD8-CB9B-056B-A907-ADF7ACC337F3}"/>
              </a:ext>
            </a:extLst>
          </p:cNvPr>
          <p:cNvSpPr>
            <a:spLocks noGrp="1"/>
          </p:cNvSpPr>
          <p:nvPr>
            <p:ph type="title"/>
          </p:nvPr>
        </p:nvSpPr>
        <p:spPr/>
        <p:txBody>
          <a:bodyPr/>
          <a:lstStyle/>
          <a:p>
            <a:r>
              <a:rPr lang="en-US" b="1" dirty="0"/>
              <a:t>Table of Contents</a:t>
            </a:r>
            <a:endParaRPr lang="tr-TR" dirty="0"/>
          </a:p>
        </p:txBody>
      </p:sp>
      <p:sp>
        <p:nvSpPr>
          <p:cNvPr id="3" name="Text Placeholder 2">
            <a:extLst>
              <a:ext uri="{FF2B5EF4-FFF2-40B4-BE49-F238E27FC236}">
                <a16:creationId xmlns:a16="http://schemas.microsoft.com/office/drawing/2014/main" id="{605D9B7E-2485-3698-1FD5-354921C28C07}"/>
              </a:ext>
            </a:extLst>
          </p:cNvPr>
          <p:cNvSpPr>
            <a:spLocks noGrp="1"/>
          </p:cNvSpPr>
          <p:nvPr>
            <p:ph type="body" idx="1"/>
          </p:nvPr>
        </p:nvSpPr>
        <p:spPr>
          <a:xfrm>
            <a:off x="950967" y="1581118"/>
            <a:ext cx="10290000" cy="3297600"/>
          </a:xfrm>
        </p:spPr>
        <p:txBody>
          <a:bodyPr/>
          <a:lstStyle/>
          <a:p>
            <a:pPr marL="643462" indent="-457200">
              <a:buFont typeface="+mj-lt"/>
              <a:buAutoNum type="arabicPeriod"/>
            </a:pPr>
            <a:r>
              <a:rPr lang="en-US" sz="2800" dirty="0">
                <a:latin typeface="Russo One" panose="020B0604020202020204"/>
              </a:rPr>
              <a:t>Our Team</a:t>
            </a:r>
          </a:p>
          <a:p>
            <a:pPr marL="643462" indent="-457200">
              <a:buFont typeface="+mj-lt"/>
              <a:buAutoNum type="arabicPeriod"/>
            </a:pPr>
            <a:r>
              <a:rPr lang="en-US" sz="2800" dirty="0">
                <a:latin typeface="Russo One" panose="020B0604020202020204"/>
              </a:rPr>
              <a:t>Introduction</a:t>
            </a:r>
          </a:p>
          <a:p>
            <a:pPr marL="643462" indent="-457200">
              <a:buFont typeface="+mj-lt"/>
              <a:buAutoNum type="arabicPeriod"/>
            </a:pPr>
            <a:r>
              <a:rPr lang="en-US" sz="2800" dirty="0">
                <a:latin typeface="Russo One" panose="020B0604020202020204"/>
              </a:rPr>
              <a:t>Our Aim</a:t>
            </a:r>
          </a:p>
          <a:p>
            <a:pPr marL="643462" indent="-457200">
              <a:buFont typeface="+mj-lt"/>
              <a:buAutoNum type="arabicPeriod"/>
            </a:pPr>
            <a:r>
              <a:rPr lang="en-US" sz="2800" dirty="0">
                <a:latin typeface="Russo One" panose="020B0604020202020204"/>
              </a:rPr>
              <a:t>Current Technologies</a:t>
            </a:r>
          </a:p>
          <a:p>
            <a:pPr marL="643462" indent="-457200">
              <a:buFont typeface="+mj-lt"/>
              <a:buAutoNum type="arabicPeriod"/>
            </a:pPr>
            <a:r>
              <a:rPr lang="en-US" sz="2800" dirty="0">
                <a:latin typeface="Russo One" panose="020B0604020202020204"/>
              </a:rPr>
              <a:t>User Interface</a:t>
            </a:r>
          </a:p>
          <a:p>
            <a:pPr marL="643462" indent="-457200">
              <a:buFont typeface="+mj-lt"/>
              <a:buAutoNum type="arabicPeriod"/>
            </a:pPr>
            <a:r>
              <a:rPr lang="en-US" sz="2800" dirty="0">
                <a:latin typeface="Russo One" panose="020B0604020202020204"/>
              </a:rPr>
              <a:t>Work Plan</a:t>
            </a:r>
          </a:p>
          <a:p>
            <a:pPr marL="643462" indent="-457200">
              <a:buFont typeface="+mj-lt"/>
              <a:buAutoNum type="arabicPeriod"/>
            </a:pPr>
            <a:r>
              <a:rPr lang="en-US" sz="2800" dirty="0">
                <a:latin typeface="Russo One" panose="020B0604020202020204"/>
              </a:rPr>
              <a:t>Conclusion</a:t>
            </a:r>
          </a:p>
          <a:p>
            <a:pPr marL="643462" indent="-457200">
              <a:buFont typeface="+mj-lt"/>
              <a:buAutoNum type="arabicPeriod"/>
            </a:pPr>
            <a:r>
              <a:rPr lang="en-US" sz="2800" dirty="0">
                <a:latin typeface="Russo One" panose="020B0604020202020204"/>
              </a:rPr>
              <a:t>References</a:t>
            </a:r>
          </a:p>
          <a:p>
            <a:endParaRPr lang="tr-TR" dirty="0"/>
          </a:p>
        </p:txBody>
      </p:sp>
      <p:sp>
        <p:nvSpPr>
          <p:cNvPr id="4" name="Arrow: Striped Right 3">
            <a:extLst>
              <a:ext uri="{FF2B5EF4-FFF2-40B4-BE49-F238E27FC236}">
                <a16:creationId xmlns:a16="http://schemas.microsoft.com/office/drawing/2014/main" id="{17868887-3BEA-D6A2-1180-78A03F10B954}"/>
              </a:ext>
            </a:extLst>
          </p:cNvPr>
          <p:cNvSpPr/>
          <p:nvPr/>
        </p:nvSpPr>
        <p:spPr>
          <a:xfrm>
            <a:off x="950967" y="1341902"/>
            <a:ext cx="3603279" cy="12674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89958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erson standing in front of a brick wall with a clock on it&#10;&#10;Description automatically generated with medium confidence">
            <a:extLst>
              <a:ext uri="{FF2B5EF4-FFF2-40B4-BE49-F238E27FC236}">
                <a16:creationId xmlns:a16="http://schemas.microsoft.com/office/drawing/2014/main" id="{D1168B30-C74B-2824-00F5-EEEECED5E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06" y="2291400"/>
            <a:ext cx="2124511" cy="2267702"/>
          </a:xfrm>
          <a:prstGeom prst="flowChartConnector">
            <a:avLst/>
          </a:prstGeom>
        </p:spPr>
      </p:pic>
      <p:pic>
        <p:nvPicPr>
          <p:cNvPr id="16" name="Picture 15" descr="A picture containing person, wall, indoor, person">
            <a:extLst>
              <a:ext uri="{FF2B5EF4-FFF2-40B4-BE49-F238E27FC236}">
                <a16:creationId xmlns:a16="http://schemas.microsoft.com/office/drawing/2014/main" id="{8D45EB95-7D6E-DF0F-8F1D-0B3CCDADC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2677" y="2291800"/>
            <a:ext cx="2203200" cy="2267704"/>
          </a:xfrm>
          <a:prstGeom prst="flowChartConnector">
            <a:avLst/>
          </a:prstGeom>
        </p:spPr>
      </p:pic>
      <p:pic>
        <p:nvPicPr>
          <p:cNvPr id="18" name="Picture 17" descr="A person taking a selfie&#10;&#10;Description automatically generated">
            <a:extLst>
              <a:ext uri="{FF2B5EF4-FFF2-40B4-BE49-F238E27FC236}">
                <a16:creationId xmlns:a16="http://schemas.microsoft.com/office/drawing/2014/main" id="{C542078A-6D8B-3F8F-B9EB-C8E36E0CEE72}"/>
              </a:ext>
            </a:extLst>
          </p:cNvPr>
          <p:cNvPicPr>
            <a:picLocks noChangeAspect="1"/>
          </p:cNvPicPr>
          <p:nvPr/>
        </p:nvPicPr>
        <p:blipFill rotWithShape="1">
          <a:blip r:embed="rId4">
            <a:extLst>
              <a:ext uri="{28A0092B-C50C-407E-A947-70E740481C1C}">
                <a14:useLocalDpi xmlns:a14="http://schemas.microsoft.com/office/drawing/2010/main" val="0"/>
              </a:ext>
            </a:extLst>
          </a:blip>
          <a:srcRect l="16157" t="5799" b="33678"/>
          <a:stretch/>
        </p:blipFill>
        <p:spPr>
          <a:xfrm>
            <a:off x="6627136" y="2290996"/>
            <a:ext cx="1865681" cy="2268106"/>
          </a:xfrm>
          <a:prstGeom prst="flowChartConnector">
            <a:avLst/>
          </a:prstGeom>
        </p:spPr>
      </p:pic>
      <p:pic>
        <p:nvPicPr>
          <p:cNvPr id="20" name="Picture 19" descr="A person taking a selfie&#10;&#10;Description automatically generated">
            <a:extLst>
              <a:ext uri="{FF2B5EF4-FFF2-40B4-BE49-F238E27FC236}">
                <a16:creationId xmlns:a16="http://schemas.microsoft.com/office/drawing/2014/main" id="{5FED64B4-BF2A-D038-2DD5-24E952557AF6}"/>
              </a:ext>
            </a:extLst>
          </p:cNvPr>
          <p:cNvPicPr>
            <a:picLocks noChangeAspect="1"/>
          </p:cNvPicPr>
          <p:nvPr/>
        </p:nvPicPr>
        <p:blipFill rotWithShape="1">
          <a:blip r:embed="rId5">
            <a:extLst>
              <a:ext uri="{28A0092B-C50C-407E-A947-70E740481C1C}">
                <a14:useLocalDpi xmlns:a14="http://schemas.microsoft.com/office/drawing/2010/main" val="0"/>
              </a:ext>
            </a:extLst>
          </a:blip>
          <a:srcRect l="13854" t="12145" r="12054" b="19472"/>
          <a:stretch/>
        </p:blipFill>
        <p:spPr>
          <a:xfrm>
            <a:off x="9214076" y="2290996"/>
            <a:ext cx="1865681" cy="2268106"/>
          </a:xfrm>
          <a:prstGeom prst="flowChartConnector">
            <a:avLst/>
          </a:prstGeom>
        </p:spPr>
      </p:pic>
      <p:sp>
        <p:nvSpPr>
          <p:cNvPr id="23" name="TextBox 22">
            <a:extLst>
              <a:ext uri="{FF2B5EF4-FFF2-40B4-BE49-F238E27FC236}">
                <a16:creationId xmlns:a16="http://schemas.microsoft.com/office/drawing/2014/main" id="{35557E53-F7D5-6615-28AB-B8D04C621B77}"/>
              </a:ext>
            </a:extLst>
          </p:cNvPr>
          <p:cNvSpPr txBox="1"/>
          <p:nvPr/>
        </p:nvSpPr>
        <p:spPr>
          <a:xfrm>
            <a:off x="1145089" y="5032636"/>
            <a:ext cx="1548143" cy="523220"/>
          </a:xfrm>
          <a:prstGeom prst="rect">
            <a:avLst/>
          </a:prstGeom>
          <a:noFill/>
        </p:spPr>
        <p:txBody>
          <a:bodyPr wrap="square" rtlCol="0">
            <a:spAutoFit/>
          </a:bodyPr>
          <a:lstStyle/>
          <a:p>
            <a:r>
              <a:rPr lang="en-US" dirty="0">
                <a:solidFill>
                  <a:schemeClr val="bg1"/>
                </a:solidFill>
                <a:latin typeface="Russo One" panose="020B0604020202020204" charset="0"/>
              </a:rPr>
              <a:t>Tan Karabudak</a:t>
            </a:r>
          </a:p>
          <a:p>
            <a:r>
              <a:rPr lang="en-US" dirty="0">
                <a:solidFill>
                  <a:schemeClr val="bg1"/>
                </a:solidFill>
                <a:latin typeface="Russo One" panose="020B0604020202020204" charset="0"/>
              </a:rPr>
              <a:t>201911033</a:t>
            </a:r>
            <a:endParaRPr lang="tr-TR" dirty="0">
              <a:solidFill>
                <a:schemeClr val="bg1"/>
              </a:solidFill>
              <a:latin typeface="Russo One" panose="020B0604020202020204" charset="0"/>
            </a:endParaRPr>
          </a:p>
        </p:txBody>
      </p:sp>
      <p:sp>
        <p:nvSpPr>
          <p:cNvPr id="24" name="TextBox 23">
            <a:extLst>
              <a:ext uri="{FF2B5EF4-FFF2-40B4-BE49-F238E27FC236}">
                <a16:creationId xmlns:a16="http://schemas.microsoft.com/office/drawing/2014/main" id="{021C4DAC-48C1-3DBF-9651-4166FD780EAA}"/>
              </a:ext>
            </a:extLst>
          </p:cNvPr>
          <p:cNvSpPr txBox="1"/>
          <p:nvPr/>
        </p:nvSpPr>
        <p:spPr>
          <a:xfrm>
            <a:off x="4030205" y="5032636"/>
            <a:ext cx="1548143" cy="523220"/>
          </a:xfrm>
          <a:prstGeom prst="rect">
            <a:avLst/>
          </a:prstGeom>
          <a:noFill/>
        </p:spPr>
        <p:txBody>
          <a:bodyPr wrap="square" rtlCol="0">
            <a:spAutoFit/>
          </a:bodyPr>
          <a:lstStyle/>
          <a:p>
            <a:r>
              <a:rPr lang="en-US" dirty="0" err="1">
                <a:solidFill>
                  <a:schemeClr val="bg1"/>
                </a:solidFill>
                <a:latin typeface="Russo One" panose="020B0604020202020204" charset="0"/>
              </a:rPr>
              <a:t>Eylül</a:t>
            </a:r>
            <a:r>
              <a:rPr lang="en-US" dirty="0">
                <a:solidFill>
                  <a:schemeClr val="bg1"/>
                </a:solidFill>
                <a:latin typeface="Russo One" panose="020B0604020202020204" charset="0"/>
              </a:rPr>
              <a:t> </a:t>
            </a:r>
            <a:r>
              <a:rPr lang="en-US" dirty="0" err="1">
                <a:solidFill>
                  <a:schemeClr val="bg1"/>
                </a:solidFill>
                <a:latin typeface="Russo One" panose="020B0604020202020204" charset="0"/>
              </a:rPr>
              <a:t>Aktuy</a:t>
            </a:r>
            <a:endParaRPr lang="en-US" dirty="0">
              <a:solidFill>
                <a:schemeClr val="bg1"/>
              </a:solidFill>
              <a:latin typeface="Russo One" panose="020B0604020202020204" charset="0"/>
            </a:endParaRPr>
          </a:p>
          <a:p>
            <a:r>
              <a:rPr lang="en-US" dirty="0">
                <a:solidFill>
                  <a:schemeClr val="bg1"/>
                </a:solidFill>
                <a:latin typeface="Russo One" panose="020B0604020202020204" charset="0"/>
              </a:rPr>
              <a:t>201811004</a:t>
            </a:r>
            <a:endParaRPr lang="tr-TR" dirty="0">
              <a:solidFill>
                <a:schemeClr val="bg1"/>
              </a:solidFill>
              <a:latin typeface="Russo One" panose="020B0604020202020204" charset="0"/>
            </a:endParaRPr>
          </a:p>
        </p:txBody>
      </p:sp>
      <p:sp>
        <p:nvSpPr>
          <p:cNvPr id="25" name="TextBox 24">
            <a:extLst>
              <a:ext uri="{FF2B5EF4-FFF2-40B4-BE49-F238E27FC236}">
                <a16:creationId xmlns:a16="http://schemas.microsoft.com/office/drawing/2014/main" id="{942DDA8B-933F-E6DD-50E1-C6339553143F}"/>
              </a:ext>
            </a:extLst>
          </p:cNvPr>
          <p:cNvSpPr txBox="1"/>
          <p:nvPr/>
        </p:nvSpPr>
        <p:spPr>
          <a:xfrm>
            <a:off x="6785904" y="5032636"/>
            <a:ext cx="1548143" cy="523220"/>
          </a:xfrm>
          <a:prstGeom prst="rect">
            <a:avLst/>
          </a:prstGeom>
          <a:noFill/>
        </p:spPr>
        <p:txBody>
          <a:bodyPr wrap="square" rtlCol="0">
            <a:spAutoFit/>
          </a:bodyPr>
          <a:lstStyle/>
          <a:p>
            <a:r>
              <a:rPr lang="en-US" dirty="0" err="1">
                <a:solidFill>
                  <a:schemeClr val="bg1"/>
                </a:solidFill>
                <a:latin typeface="Russo One" panose="020B0604020202020204" charset="0"/>
              </a:rPr>
              <a:t>İdil</a:t>
            </a:r>
            <a:r>
              <a:rPr lang="en-US" dirty="0">
                <a:solidFill>
                  <a:schemeClr val="bg1"/>
                </a:solidFill>
                <a:latin typeface="Russo One" panose="020B0604020202020204" charset="0"/>
              </a:rPr>
              <a:t> </a:t>
            </a:r>
            <a:r>
              <a:rPr lang="en-US" dirty="0" err="1">
                <a:solidFill>
                  <a:schemeClr val="bg1"/>
                </a:solidFill>
                <a:latin typeface="Russo One" panose="020B0604020202020204" charset="0"/>
              </a:rPr>
              <a:t>Taşdan</a:t>
            </a:r>
            <a:endParaRPr lang="en-US" dirty="0">
              <a:solidFill>
                <a:schemeClr val="bg1"/>
              </a:solidFill>
              <a:latin typeface="Russo One" panose="020B0604020202020204" charset="0"/>
            </a:endParaRPr>
          </a:p>
          <a:p>
            <a:r>
              <a:rPr lang="en-US" dirty="0">
                <a:solidFill>
                  <a:schemeClr val="bg1"/>
                </a:solidFill>
                <a:latin typeface="Russo One" panose="020B0604020202020204" charset="0"/>
              </a:rPr>
              <a:t>201811055</a:t>
            </a:r>
            <a:endParaRPr lang="tr-TR" dirty="0">
              <a:solidFill>
                <a:schemeClr val="bg1"/>
              </a:solidFill>
              <a:latin typeface="Russo One" panose="020B0604020202020204" charset="0"/>
            </a:endParaRPr>
          </a:p>
        </p:txBody>
      </p:sp>
      <p:sp>
        <p:nvSpPr>
          <p:cNvPr id="26" name="TextBox 25">
            <a:extLst>
              <a:ext uri="{FF2B5EF4-FFF2-40B4-BE49-F238E27FC236}">
                <a16:creationId xmlns:a16="http://schemas.microsoft.com/office/drawing/2014/main" id="{DBAD3204-FE94-E4DE-0A45-6643CACABE13}"/>
              </a:ext>
            </a:extLst>
          </p:cNvPr>
          <p:cNvSpPr txBox="1"/>
          <p:nvPr/>
        </p:nvSpPr>
        <p:spPr>
          <a:xfrm>
            <a:off x="9309882" y="5032636"/>
            <a:ext cx="1674067" cy="523220"/>
          </a:xfrm>
          <a:prstGeom prst="rect">
            <a:avLst/>
          </a:prstGeom>
          <a:noFill/>
        </p:spPr>
        <p:txBody>
          <a:bodyPr wrap="square" rtlCol="0">
            <a:spAutoFit/>
          </a:bodyPr>
          <a:lstStyle/>
          <a:p>
            <a:r>
              <a:rPr lang="en-US" dirty="0">
                <a:solidFill>
                  <a:schemeClr val="bg1"/>
                </a:solidFill>
                <a:latin typeface="Russo One" panose="020B0604020202020204" charset="0"/>
              </a:rPr>
              <a:t>Fatma Buse </a:t>
            </a:r>
            <a:r>
              <a:rPr lang="en-US" dirty="0" err="1">
                <a:solidFill>
                  <a:schemeClr val="bg1"/>
                </a:solidFill>
                <a:latin typeface="Russo One" panose="020B0604020202020204" charset="0"/>
              </a:rPr>
              <a:t>Çinkaya</a:t>
            </a:r>
            <a:endParaRPr lang="en-US" dirty="0">
              <a:solidFill>
                <a:schemeClr val="bg1"/>
              </a:solidFill>
              <a:latin typeface="Russo One" panose="020B0604020202020204" charset="0"/>
            </a:endParaRPr>
          </a:p>
          <a:p>
            <a:r>
              <a:rPr lang="en-US" dirty="0">
                <a:solidFill>
                  <a:schemeClr val="bg1"/>
                </a:solidFill>
                <a:latin typeface="Russo One" panose="020B0604020202020204" charset="0"/>
              </a:rPr>
              <a:t>201811019</a:t>
            </a:r>
            <a:endParaRPr lang="tr-TR" dirty="0">
              <a:solidFill>
                <a:schemeClr val="bg1"/>
              </a:solidFill>
              <a:latin typeface="Russo One" panose="020B0604020202020204" charset="0"/>
            </a:endParaRPr>
          </a:p>
        </p:txBody>
      </p:sp>
      <p:sp>
        <p:nvSpPr>
          <p:cNvPr id="30" name="Title 3">
            <a:extLst>
              <a:ext uri="{FF2B5EF4-FFF2-40B4-BE49-F238E27FC236}">
                <a16:creationId xmlns:a16="http://schemas.microsoft.com/office/drawing/2014/main" id="{CD31319B-1C54-2E7B-E7F3-7F934FF9286A}"/>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Our Team</a:t>
            </a:r>
            <a:endParaRPr lang="tr-TR" dirty="0"/>
          </a:p>
        </p:txBody>
      </p:sp>
    </p:spTree>
    <p:extLst>
      <p:ext uri="{BB962C8B-B14F-4D97-AF65-F5344CB8AC3E}">
        <p14:creationId xmlns:p14="http://schemas.microsoft.com/office/powerpoint/2010/main" val="257680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1E2266-5873-19CC-0ACD-4A3E01581BB6}"/>
              </a:ext>
            </a:extLst>
          </p:cNvPr>
          <p:cNvSpPr>
            <a:spLocks noGrp="1"/>
          </p:cNvSpPr>
          <p:nvPr>
            <p:ph type="body" idx="1"/>
          </p:nvPr>
        </p:nvSpPr>
        <p:spPr/>
        <p:txBody>
          <a:bodyPr/>
          <a:lstStyle/>
          <a:p>
            <a:r>
              <a:rPr lang="en-US" b="0" i="0" dirty="0">
                <a:solidFill>
                  <a:srgbClr val="D1D5DB"/>
                </a:solidFill>
                <a:effectLst/>
                <a:latin typeface="Söhne"/>
              </a:rPr>
              <a:t>A blockchain is a network of computers that stores a digital ledger of transactions. Each block in the chain contains a number of transactions and a timestamp, and whenever a new transaction occurs on the blockchain, a record of that transaction is added to the ledger of every participant. A blockchain's distinguishing feature is that it is decentralized and distributed, which means that it is not managed by a single entity or organization. Instead, the blockchain's network of computers collaborates to validate and record transactions, ensuring that the ledger is accurate and up to date. Because blockchains are decentralized, it is nearly impossible for a hacker to corrupt the entire network.</a:t>
            </a:r>
          </a:p>
          <a:p>
            <a:r>
              <a:rPr lang="en-US" dirty="0"/>
              <a:t>Furthermore, blockchains employ cryptographic techniques to ensure that once a block is added to the chain, it cannot be changed or deleted. As a result, it is well suited to applications such as cryptocurrency transactions and supply chain management.</a:t>
            </a:r>
            <a:endParaRPr lang="tr-TR" dirty="0"/>
          </a:p>
        </p:txBody>
      </p:sp>
      <p:sp>
        <p:nvSpPr>
          <p:cNvPr id="4" name="Title 3">
            <a:extLst>
              <a:ext uri="{FF2B5EF4-FFF2-40B4-BE49-F238E27FC236}">
                <a16:creationId xmlns:a16="http://schemas.microsoft.com/office/drawing/2014/main" id="{0D565044-B286-CE62-C631-95D1DA720629}"/>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 Introduction</a:t>
            </a:r>
            <a:endParaRPr lang="tr-TR" dirty="0"/>
          </a:p>
        </p:txBody>
      </p:sp>
    </p:spTree>
    <p:extLst>
      <p:ext uri="{BB962C8B-B14F-4D97-AF65-F5344CB8AC3E}">
        <p14:creationId xmlns:p14="http://schemas.microsoft.com/office/powerpoint/2010/main" val="415934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C975B4-D22E-45CE-C336-4A5CF780C346}"/>
              </a:ext>
            </a:extLst>
          </p:cNvPr>
          <p:cNvSpPr>
            <a:spLocks noGrp="1"/>
          </p:cNvSpPr>
          <p:nvPr>
            <p:ph type="body" idx="1"/>
          </p:nvPr>
        </p:nvSpPr>
        <p:spPr>
          <a:xfrm>
            <a:off x="950967" y="1662599"/>
            <a:ext cx="10290000" cy="4077297"/>
          </a:xfrm>
        </p:spPr>
        <p:txBody>
          <a:bodyPr/>
          <a:lstStyle/>
          <a:p>
            <a:r>
              <a:rPr lang="en-US" dirty="0"/>
              <a:t>Cryptocurrencies are digital currencies that operate on a decentralized network and rely on cryptography. They enable secure financial transactions in the absence of a centralized authority. Bitcoin, Ethereum, and Litecoin are a few examples.</a:t>
            </a:r>
          </a:p>
          <a:p>
            <a:pPr marL="186262" indent="0">
              <a:buNone/>
            </a:pPr>
            <a:endParaRPr lang="en-US" dirty="0"/>
          </a:p>
          <a:p>
            <a:r>
              <a:rPr lang="en-US" dirty="0"/>
              <a:t>A cryptocurrency wallet is a piece of software that stores private and public keys and interacts with various blockchains to allow users to send and receive digital currency while also monitoring their balance. A digital wallet is required if you want to use Bitcoin or any other cryptocurrency.</a:t>
            </a:r>
          </a:p>
          <a:p>
            <a:endParaRPr lang="en-US" dirty="0"/>
          </a:p>
          <a:p>
            <a:r>
              <a:rPr lang="en-US" dirty="0"/>
              <a:t>Non-fungible Tokens (NFTs) are unique digital assets that make use of blockchain technology. They cannot be exchanged for other assets of the same type and are frequently used for items such as artwork and collectibles. NFTs can be purchased and sold through online marketplaces.</a:t>
            </a:r>
            <a:endParaRPr lang="tr-TR" dirty="0"/>
          </a:p>
        </p:txBody>
      </p:sp>
      <p:sp>
        <p:nvSpPr>
          <p:cNvPr id="4" name="Title 3">
            <a:extLst>
              <a:ext uri="{FF2B5EF4-FFF2-40B4-BE49-F238E27FC236}">
                <a16:creationId xmlns:a16="http://schemas.microsoft.com/office/drawing/2014/main" id="{0F92DBD0-59F3-E224-10DE-B9CA04C37E31}"/>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 Introduction</a:t>
            </a:r>
            <a:endParaRPr lang="tr-TR" dirty="0"/>
          </a:p>
        </p:txBody>
      </p:sp>
    </p:spTree>
    <p:extLst>
      <p:ext uri="{BB962C8B-B14F-4D97-AF65-F5344CB8AC3E}">
        <p14:creationId xmlns:p14="http://schemas.microsoft.com/office/powerpoint/2010/main" val="25850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6A2A24-8BFB-4B5E-B586-C06080AD06FD}"/>
              </a:ext>
            </a:extLst>
          </p:cNvPr>
          <p:cNvSpPr>
            <a:spLocks noGrp="1"/>
          </p:cNvSpPr>
          <p:nvPr>
            <p:ph type="body" idx="1"/>
          </p:nvPr>
        </p:nvSpPr>
        <p:spPr/>
        <p:txBody>
          <a:bodyPr/>
          <a:lstStyle/>
          <a:p>
            <a:r>
              <a:rPr lang="en-US" b="0" i="0" dirty="0">
                <a:solidFill>
                  <a:srgbClr val="C9D1D9"/>
                </a:solidFill>
                <a:effectLst/>
                <a:latin typeface="-apple-system"/>
              </a:rPr>
              <a:t>We aim to create a new Crypto-currency (inside an Ethereum </a:t>
            </a:r>
            <a:r>
              <a:rPr lang="en-US" b="0" i="0" dirty="0" err="1">
                <a:solidFill>
                  <a:srgbClr val="C9D1D9"/>
                </a:solidFill>
                <a:effectLst/>
                <a:latin typeface="-apple-system"/>
              </a:rPr>
              <a:t>Testnet</a:t>
            </a:r>
            <a:r>
              <a:rPr lang="en-US" b="0" i="0" dirty="0">
                <a:solidFill>
                  <a:srgbClr val="C9D1D9"/>
                </a:solidFill>
                <a:effectLst/>
                <a:latin typeface="-apple-system"/>
              </a:rPr>
              <a:t>, which means these tokens will not have any value), </a:t>
            </a:r>
          </a:p>
          <a:p>
            <a:r>
              <a:rPr lang="en-US" b="0" i="0" dirty="0">
                <a:solidFill>
                  <a:srgbClr val="C9D1D9"/>
                </a:solidFill>
                <a:effectLst/>
                <a:latin typeface="-apple-system"/>
              </a:rPr>
              <a:t>A Crypto wallet web application using ASP.NET with Mongo DB, </a:t>
            </a:r>
          </a:p>
          <a:p>
            <a:r>
              <a:rPr lang="en-US" b="0" i="0" dirty="0">
                <a:solidFill>
                  <a:srgbClr val="C9D1D9"/>
                </a:solidFill>
                <a:effectLst/>
                <a:latin typeface="-apple-system"/>
              </a:rPr>
              <a:t>and publish our own NFTs inside a marketplace (maybe NFTICALLY </a:t>
            </a:r>
            <a:r>
              <a:rPr lang="en-US" b="0" i="0" dirty="0" err="1">
                <a:solidFill>
                  <a:srgbClr val="C9D1D9"/>
                </a:solidFill>
                <a:effectLst/>
                <a:latin typeface="-apple-system"/>
              </a:rPr>
              <a:t>Testnet</a:t>
            </a:r>
            <a:r>
              <a:rPr lang="en-US" b="0" i="0" dirty="0">
                <a:solidFill>
                  <a:srgbClr val="C9D1D9"/>
                </a:solidFill>
                <a:effectLst/>
                <a:latin typeface="-apple-system"/>
              </a:rPr>
              <a:t>).</a:t>
            </a:r>
          </a:p>
          <a:p>
            <a:r>
              <a:rPr lang="en-US" b="0" i="0" dirty="0">
                <a:solidFill>
                  <a:srgbClr val="C9D1D9"/>
                </a:solidFill>
                <a:effectLst/>
                <a:latin typeface="-apple-system"/>
              </a:rPr>
              <a:t>We believe that this project will teach us about the fundamentals of how blockchains and cryptocurrencies work and how these new technologies are developed.</a:t>
            </a:r>
            <a:endParaRPr lang="tr-TR" dirty="0"/>
          </a:p>
        </p:txBody>
      </p:sp>
      <p:sp>
        <p:nvSpPr>
          <p:cNvPr id="8" name="Title 3">
            <a:extLst>
              <a:ext uri="{FF2B5EF4-FFF2-40B4-BE49-F238E27FC236}">
                <a16:creationId xmlns:a16="http://schemas.microsoft.com/office/drawing/2014/main" id="{3CFA8278-9D0D-9E2A-5ECD-A793EE839564}"/>
              </a:ext>
            </a:extLst>
          </p:cNvPr>
          <p:cNvSpPr>
            <a:spLocks noGrp="1"/>
          </p:cNvSpPr>
          <p:nvPr>
            <p:ph type="title"/>
          </p:nvPr>
        </p:nvSpPr>
        <p:spPr>
          <a:xfrm>
            <a:off x="950792" y="728192"/>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 Our Aim</a:t>
            </a:r>
            <a:endParaRPr lang="tr-TR" dirty="0"/>
          </a:p>
        </p:txBody>
      </p:sp>
    </p:spTree>
    <p:extLst>
      <p:ext uri="{BB962C8B-B14F-4D97-AF65-F5344CB8AC3E}">
        <p14:creationId xmlns:p14="http://schemas.microsoft.com/office/powerpoint/2010/main" val="202557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3F3037-5237-6F4F-8200-DE6F339A59E1}"/>
              </a:ext>
            </a:extLst>
          </p:cNvPr>
          <p:cNvSpPr>
            <a:spLocks noGrp="1"/>
          </p:cNvSpPr>
          <p:nvPr>
            <p:ph type="body" idx="1"/>
          </p:nvPr>
        </p:nvSpPr>
        <p:spPr/>
        <p:txBody>
          <a:bodyPr/>
          <a:lstStyle/>
          <a:p>
            <a:r>
              <a:rPr lang="en-US" dirty="0"/>
              <a:t>In field of Crypto-currencies, many examples can be said, such as Bitcoin, Ethereum, Tether, FTX which filed for bankruptcy during 2022, and many more.</a:t>
            </a:r>
          </a:p>
          <a:p>
            <a:r>
              <a:rPr lang="en-US" dirty="0"/>
              <a:t>In field of Crypto Wallets, there are many different wallets, such as </a:t>
            </a:r>
            <a:r>
              <a:rPr lang="en-US" dirty="0" err="1"/>
              <a:t>Metamask</a:t>
            </a:r>
            <a:r>
              <a:rPr lang="en-US" dirty="0"/>
              <a:t>, </a:t>
            </a:r>
            <a:r>
              <a:rPr lang="en-US" dirty="0" err="1"/>
              <a:t>Binance</a:t>
            </a:r>
            <a:r>
              <a:rPr lang="en-US" dirty="0"/>
              <a:t> Wallet, Phantom Wallet, and many more.</a:t>
            </a:r>
          </a:p>
          <a:p>
            <a:r>
              <a:rPr lang="en-US" dirty="0"/>
              <a:t>There are many different NFT albums available in any NFT marketplace. Artists selling their art to a random kid selling his/her super rare card collection as an NFT collection. There are many examples out there</a:t>
            </a:r>
            <a:endParaRPr lang="tr-TR" dirty="0"/>
          </a:p>
        </p:txBody>
      </p:sp>
      <p:sp>
        <p:nvSpPr>
          <p:cNvPr id="4" name="Title 3">
            <a:extLst>
              <a:ext uri="{FF2B5EF4-FFF2-40B4-BE49-F238E27FC236}">
                <a16:creationId xmlns:a16="http://schemas.microsoft.com/office/drawing/2014/main" id="{5DE8FD02-3E54-D9E6-CE35-F8F5F3DF5366}"/>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4. Current Technologies</a:t>
            </a:r>
            <a:endParaRPr lang="tr-TR" dirty="0"/>
          </a:p>
        </p:txBody>
      </p:sp>
    </p:spTree>
    <p:extLst>
      <p:ext uri="{BB962C8B-B14F-4D97-AF65-F5344CB8AC3E}">
        <p14:creationId xmlns:p14="http://schemas.microsoft.com/office/powerpoint/2010/main" val="84702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D8ABAF-B5C4-5F3F-2096-4D99315F903E}"/>
              </a:ext>
            </a:extLst>
          </p:cNvPr>
          <p:cNvSpPr>
            <a:spLocks noGrp="1"/>
          </p:cNvSpPr>
          <p:nvPr>
            <p:ph type="body" idx="1"/>
          </p:nvPr>
        </p:nvSpPr>
        <p:spPr/>
        <p:txBody>
          <a:bodyPr/>
          <a:lstStyle/>
          <a:p>
            <a:r>
              <a:rPr lang="en-US" dirty="0"/>
              <a:t>Next 3 slides shows our  basic user design implementation which was made by Figma.</a:t>
            </a:r>
          </a:p>
          <a:p>
            <a:r>
              <a:rPr lang="en-US" dirty="0"/>
              <a:t>These UI designs were created in order to give Users a basic idea about our web wallet’s basic  architecture.</a:t>
            </a:r>
            <a:endParaRPr lang="tr-TR" dirty="0"/>
          </a:p>
        </p:txBody>
      </p:sp>
      <p:sp>
        <p:nvSpPr>
          <p:cNvPr id="4" name="Title 3">
            <a:extLst>
              <a:ext uri="{FF2B5EF4-FFF2-40B4-BE49-F238E27FC236}">
                <a16:creationId xmlns:a16="http://schemas.microsoft.com/office/drawing/2014/main" id="{0FC8EADE-7B41-7485-7EA3-FEC135592619}"/>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5.User Interface</a:t>
            </a:r>
            <a:endParaRPr lang="tr-TR" dirty="0"/>
          </a:p>
        </p:txBody>
      </p:sp>
    </p:spTree>
    <p:extLst>
      <p:ext uri="{BB962C8B-B14F-4D97-AF65-F5344CB8AC3E}">
        <p14:creationId xmlns:p14="http://schemas.microsoft.com/office/powerpoint/2010/main" val="67601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98C2D4-436D-F87D-0848-0AC3907A18FA}"/>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5.User Interface – Home Page</a:t>
            </a:r>
            <a:endParaRPr lang="tr-TR" dirty="0"/>
          </a:p>
        </p:txBody>
      </p:sp>
      <p:pic>
        <p:nvPicPr>
          <p:cNvPr id="6" name="Picture 5" descr="Graphical user interface, text&#10;&#10;Description automatically generated">
            <a:extLst>
              <a:ext uri="{FF2B5EF4-FFF2-40B4-BE49-F238E27FC236}">
                <a16:creationId xmlns:a16="http://schemas.microsoft.com/office/drawing/2014/main" id="{59065FF5-9650-E043-1831-E57F84DF9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350" y="1923692"/>
            <a:ext cx="7777299" cy="4111654"/>
          </a:xfrm>
          <a:prstGeom prst="rect">
            <a:avLst/>
          </a:prstGeom>
        </p:spPr>
      </p:pic>
    </p:spTree>
    <p:extLst>
      <p:ext uri="{BB962C8B-B14F-4D97-AF65-F5344CB8AC3E}">
        <p14:creationId xmlns:p14="http://schemas.microsoft.com/office/powerpoint/2010/main" val="2118273798"/>
      </p:ext>
    </p:extLst>
  </p:cSld>
  <p:clrMapOvr>
    <a:masterClrMapping/>
  </p:clrMapOvr>
</p:sld>
</file>

<file path=ppt/theme/theme1.xml><?xml version="1.0" encoding="utf-8"?>
<a:theme xmlns:a="http://schemas.openxmlformats.org/drawingml/2006/main" name="Crypto Mining Project Proposal by Slidesgo">
  <a:themeElements>
    <a:clrScheme name="Simple Light">
      <a:dk1>
        <a:srgbClr val="FFFFFF"/>
      </a:dk1>
      <a:lt1>
        <a:srgbClr val="FFFFFF"/>
      </a:lt1>
      <a:dk2>
        <a:srgbClr val="FFFFFF"/>
      </a:dk2>
      <a:lt2>
        <a:srgbClr val="4581EB"/>
      </a:lt2>
      <a:accent1>
        <a:srgbClr val="F5C434"/>
      </a:accent1>
      <a:accent2>
        <a:srgbClr val="E69138"/>
      </a:accent2>
      <a:accent3>
        <a:srgbClr val="FEEC4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Crypto Mining Project Proposal by Slidesgo</Template>
  <TotalTime>57</TotalTime>
  <Words>704</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14</vt:i4>
      </vt:variant>
    </vt:vector>
  </HeadingPairs>
  <TitlesOfParts>
    <vt:vector size="27" baseType="lpstr">
      <vt:lpstr>-apple-system</vt:lpstr>
      <vt:lpstr>Arial</vt:lpstr>
      <vt:lpstr>Catamaran</vt:lpstr>
      <vt:lpstr>Catamaran Medium</vt:lpstr>
      <vt:lpstr>Catamaran SemiBold</vt:lpstr>
      <vt:lpstr>Proxima Nova</vt:lpstr>
      <vt:lpstr>Raleway Medium</vt:lpstr>
      <vt:lpstr>Russo One</vt:lpstr>
      <vt:lpstr>Söhne</vt:lpstr>
      <vt:lpstr>Titillium Web</vt:lpstr>
      <vt:lpstr>Unna</vt:lpstr>
      <vt:lpstr>Crypto Mining Project Proposal by Slidesgo</vt:lpstr>
      <vt:lpstr>Slidesgo Final Pages</vt:lpstr>
      <vt:lpstr>Crypto-currency, Transaction and NFT creation</vt:lpstr>
      <vt:lpstr>Table of Contents</vt:lpstr>
      <vt:lpstr>1. Our Team</vt:lpstr>
      <vt:lpstr>2. Introduction</vt:lpstr>
      <vt:lpstr>2. Introduction</vt:lpstr>
      <vt:lpstr>3. Our Aim</vt:lpstr>
      <vt:lpstr>4. Current Technologies</vt:lpstr>
      <vt:lpstr>5.User Interface</vt:lpstr>
      <vt:lpstr>5.User Interface – Home Page</vt:lpstr>
      <vt:lpstr>5.User Interface – Login Page</vt:lpstr>
      <vt:lpstr>5.User Interface – Wallet Page</vt:lpstr>
      <vt:lpstr>6. Work Plan</vt:lpstr>
      <vt:lpstr>7.Conclusion</vt:lpstr>
      <vt:lpstr>8.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Transaction and NFT creation</dc:title>
  <dc:creator>Tan Karabudak</dc:creator>
  <cp:lastModifiedBy>Tan Karabudak</cp:lastModifiedBy>
  <cp:revision>8</cp:revision>
  <dcterms:created xsi:type="dcterms:W3CDTF">2023-01-04T00:15:33Z</dcterms:created>
  <dcterms:modified xsi:type="dcterms:W3CDTF">2023-01-16T18:13:10Z</dcterms:modified>
</cp:coreProperties>
</file>