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8" r:id="rId7"/>
    <p:sldId id="265" r:id="rId8"/>
    <p:sldId id="266" r:id="rId9"/>
    <p:sldId id="267" r:id="rId10"/>
    <p:sldId id="262" r:id="rId11"/>
    <p:sldId id="272" r:id="rId12"/>
    <p:sldId id="271" r:id="rId13"/>
    <p:sldId id="263" r:id="rId14"/>
    <p:sldId id="264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3764"/>
    <a:srgbClr val="FFB13F"/>
    <a:srgbClr val="0A1931"/>
    <a:srgbClr val="00AC92"/>
    <a:srgbClr val="685A53"/>
    <a:srgbClr val="FF3658"/>
    <a:srgbClr val="138E01"/>
    <a:srgbClr val="ED7D31"/>
    <a:srgbClr val="185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5165" autoAdjust="0"/>
  </p:normalViewPr>
  <p:slideViewPr>
    <p:cSldViewPr snapToGrid="0">
      <p:cViewPr>
        <p:scale>
          <a:sx n="100" d="100"/>
          <a:sy n="100" d="100"/>
        </p:scale>
        <p:origin x="972" y="3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AA44-23F0-45AE-B7A7-82B2199ED444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AB09-4733-4714-990A-C591419C22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1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6AB09-4733-4714-990A-C591419C2207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102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2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2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17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4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9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1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2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0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7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9771-80EB-4117-B7D8-A0DF5DB656C1}" type="datetimeFigureOut">
              <a:rPr lang="tr-TR" smtClean="0"/>
              <a:t>20.01.2023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9DD3-7080-4830-958A-2A56C4D7E7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9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8087677A-D017-4164-8697-9C0856816B18}"/>
              </a:ext>
            </a:extLst>
          </p:cNvPr>
          <p:cNvSpPr/>
          <p:nvPr/>
        </p:nvSpPr>
        <p:spPr>
          <a:xfrm rot="10800000">
            <a:off x="2370479" y="5497429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10806787" y="-9526"/>
            <a:ext cx="1433447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2370479" y="-9526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-21257" y="1947393"/>
            <a:ext cx="93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GAS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554734" y="3076080"/>
            <a:ext cx="6261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tr-TR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embers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Gürel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Atakan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Göknar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Atakan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Gül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Tonguç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Selin Deniz</a:t>
            </a:r>
            <a:endParaRPr lang="tr-T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B8B681D1-920A-4586-975F-0AD6DFF6FF57}"/>
              </a:ext>
            </a:extLst>
          </p:cNvPr>
          <p:cNvSpPr txBox="1"/>
          <p:nvPr/>
        </p:nvSpPr>
        <p:spPr>
          <a:xfrm>
            <a:off x="2851666" y="139533"/>
            <a:ext cx="3667789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tr-TR" sz="14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Çankaya University</a:t>
            </a:r>
          </a:p>
          <a:p>
            <a:pPr algn="ctr">
              <a:lnSpc>
                <a:spcPts val="2068"/>
              </a:lnSpc>
            </a:pPr>
            <a:r>
              <a:rPr lang="tr-TR" sz="14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Faculty</a:t>
            </a:r>
          </a:p>
          <a:p>
            <a:pPr algn="ctr">
              <a:lnSpc>
                <a:spcPts val="2068"/>
              </a:lnSpc>
            </a:pPr>
            <a:r>
              <a:rPr lang="tr-TR" sz="14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tr-TR" sz="1400" spc="2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14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spc="2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1400" spc="2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D668608-9A5A-4CDD-BE24-66EA6A295DB8}"/>
              </a:ext>
            </a:extLst>
          </p:cNvPr>
          <p:cNvSpPr txBox="1"/>
          <p:nvPr/>
        </p:nvSpPr>
        <p:spPr>
          <a:xfrm>
            <a:off x="2572774" y="6092273"/>
            <a:ext cx="422557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16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Faris Serdar </a:t>
            </a:r>
            <a:r>
              <a:rPr lang="en-US" sz="1600" spc="2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Taşel</a:t>
            </a:r>
            <a:endParaRPr lang="en-US" sz="1600" spc="2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510C2B5-3721-4A26-8DAB-EECA1E45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020" y="139533"/>
            <a:ext cx="1160979" cy="1080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62BDEB5-3B36-64A2-2C4C-3A78B6A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020" y="5598604"/>
            <a:ext cx="1160980" cy="11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BBDB04-067F-A802-1D17-6F6CBC3F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TOOLS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27BC0B2-1455-C5FA-26EC-B27BBBB1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85" y="2461277"/>
            <a:ext cx="1852630" cy="1664117"/>
          </a:xfrm>
          <a:prstGeom prst="rect">
            <a:avLst/>
          </a:prstGeom>
        </p:spPr>
      </p:pic>
      <p:sp>
        <p:nvSpPr>
          <p:cNvPr id="8" name="Yuvarlatılmış Dikdörtgen 7">
            <a:extLst>
              <a:ext uri="{FF2B5EF4-FFF2-40B4-BE49-F238E27FC236}">
                <a16:creationId xmlns:a16="http://schemas.microsoft.com/office/drawing/2014/main" id="{E763090C-1132-D0A9-317A-9AFBA49A7DA3}"/>
              </a:ext>
            </a:extLst>
          </p:cNvPr>
          <p:cNvSpPr/>
          <p:nvPr/>
        </p:nvSpPr>
        <p:spPr>
          <a:xfrm>
            <a:off x="5043487" y="4311697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React</a:t>
            </a:r>
            <a:endParaRPr lang="tr-TR" dirty="0"/>
          </a:p>
        </p:txBody>
      </p:sp>
      <p:sp>
        <p:nvSpPr>
          <p:cNvPr id="9" name="Yuvarlatılmış Dikdörtgen 8">
            <a:extLst>
              <a:ext uri="{FF2B5EF4-FFF2-40B4-BE49-F238E27FC236}">
                <a16:creationId xmlns:a16="http://schemas.microsoft.com/office/drawing/2014/main" id="{FA15B68D-8B21-ED14-3EE9-D9A272E2DEF2}"/>
              </a:ext>
            </a:extLst>
          </p:cNvPr>
          <p:cNvSpPr/>
          <p:nvPr/>
        </p:nvSpPr>
        <p:spPr>
          <a:xfrm>
            <a:off x="5043486" y="1672791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Front-</a:t>
            </a:r>
            <a:r>
              <a:rPr lang="tr-TR" dirty="0" err="1"/>
              <a:t>End</a:t>
            </a:r>
            <a:endParaRPr lang="tr-TR" dirty="0"/>
          </a:p>
        </p:txBody>
      </p:sp>
      <p:sp>
        <p:nvSpPr>
          <p:cNvPr id="10" name="Yuvarlatılmış Dikdörtgen 9">
            <a:extLst>
              <a:ext uri="{FF2B5EF4-FFF2-40B4-BE49-F238E27FC236}">
                <a16:creationId xmlns:a16="http://schemas.microsoft.com/office/drawing/2014/main" id="{1CBFF7D9-86A3-0DDF-01F7-8829E11CC9A9}"/>
              </a:ext>
            </a:extLst>
          </p:cNvPr>
          <p:cNvSpPr/>
          <p:nvPr/>
        </p:nvSpPr>
        <p:spPr>
          <a:xfrm>
            <a:off x="7264528" y="1672790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Back-End</a:t>
            </a:r>
            <a:endParaRPr lang="tr-TR" dirty="0"/>
          </a:p>
        </p:txBody>
      </p:sp>
      <p:sp>
        <p:nvSpPr>
          <p:cNvPr id="11" name="Yuvarlatılmış Dikdörtgen 10">
            <a:extLst>
              <a:ext uri="{FF2B5EF4-FFF2-40B4-BE49-F238E27FC236}">
                <a16:creationId xmlns:a16="http://schemas.microsoft.com/office/drawing/2014/main" id="{26183830-0773-44BC-CC2B-9BAE069F98A3}"/>
              </a:ext>
            </a:extLst>
          </p:cNvPr>
          <p:cNvSpPr/>
          <p:nvPr/>
        </p:nvSpPr>
        <p:spPr>
          <a:xfrm>
            <a:off x="9485570" y="1672789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Database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4CE4CEF-EB8F-94A9-299D-86D7096A6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41" y="2461275"/>
            <a:ext cx="2997200" cy="1664117"/>
          </a:xfrm>
          <a:prstGeom prst="rect">
            <a:avLst/>
          </a:prstGeom>
        </p:spPr>
      </p:pic>
      <p:sp>
        <p:nvSpPr>
          <p:cNvPr id="14" name="Yuvarlatılmış Dikdörtgen 13">
            <a:extLst>
              <a:ext uri="{FF2B5EF4-FFF2-40B4-BE49-F238E27FC236}">
                <a16:creationId xmlns:a16="http://schemas.microsoft.com/office/drawing/2014/main" id="{7BA8CA42-4679-E762-5CF1-F44C3D2E59F8}"/>
              </a:ext>
            </a:extLst>
          </p:cNvPr>
          <p:cNvSpPr/>
          <p:nvPr/>
        </p:nvSpPr>
        <p:spPr>
          <a:xfrm>
            <a:off x="7264528" y="4311696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Java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9AB7EB3-4290-858E-0309-5BE9E5C5A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52" y="2461275"/>
            <a:ext cx="1664117" cy="1664117"/>
          </a:xfrm>
          <a:prstGeom prst="rect">
            <a:avLst/>
          </a:prstGeom>
        </p:spPr>
      </p:pic>
      <p:sp>
        <p:nvSpPr>
          <p:cNvPr id="17" name="Yuvarlatılmış Dikdörtgen 16">
            <a:extLst>
              <a:ext uri="{FF2B5EF4-FFF2-40B4-BE49-F238E27FC236}">
                <a16:creationId xmlns:a16="http://schemas.microsoft.com/office/drawing/2014/main" id="{66C6164F-EAD5-C3E2-4655-DD3EC28E512B}"/>
              </a:ext>
            </a:extLst>
          </p:cNvPr>
          <p:cNvSpPr/>
          <p:nvPr/>
        </p:nvSpPr>
        <p:spPr>
          <a:xfrm>
            <a:off x="9481896" y="4311696"/>
            <a:ext cx="1978827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Sql</a:t>
            </a:r>
            <a:r>
              <a:rPr lang="tr-TR" dirty="0"/>
              <a:t> Server Management</a:t>
            </a:r>
          </a:p>
        </p:txBody>
      </p:sp>
    </p:spTree>
    <p:extLst>
      <p:ext uri="{BB962C8B-B14F-4D97-AF65-F5344CB8AC3E}">
        <p14:creationId xmlns:p14="http://schemas.microsoft.com/office/powerpoint/2010/main" val="31822050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CF2D5-1038-3B35-C3BF-4CA99AE2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DIAGRAM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D8E916-6337-AD2F-7E8B-E49BEB55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5" y="1723015"/>
            <a:ext cx="6910538" cy="34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716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1989-43FD-35CB-3AA7-2C86FB18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ACTIVITY DIAGRAM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76077B8-D8F3-BB45-BCEE-16BD6EB1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888" y="1018903"/>
            <a:ext cx="3168202" cy="48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94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22AB4-92B4-3B0A-E7EB-1DFB3C9A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POTENTIAL RISK</a:t>
            </a:r>
          </a:p>
        </p:txBody>
      </p:sp>
      <p:sp>
        <p:nvSpPr>
          <p:cNvPr id="6" name="Yuvarlatılmış Dikdörtgen 5">
            <a:extLst>
              <a:ext uri="{FF2B5EF4-FFF2-40B4-BE49-F238E27FC236}">
                <a16:creationId xmlns:a16="http://schemas.microsoft.com/office/drawing/2014/main" id="{DB7A378A-3763-16DC-96AD-DC7BEB3CAD98}"/>
              </a:ext>
            </a:extLst>
          </p:cNvPr>
          <p:cNvSpPr/>
          <p:nvPr/>
        </p:nvSpPr>
        <p:spPr>
          <a:xfrm>
            <a:off x="5415695" y="1324352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Google API PROBLEM</a:t>
            </a:r>
          </a:p>
        </p:txBody>
      </p:sp>
      <p:sp>
        <p:nvSpPr>
          <p:cNvPr id="7" name="Yuvarlatılmış Dikdörtgen 6">
            <a:extLst>
              <a:ext uri="{FF2B5EF4-FFF2-40B4-BE49-F238E27FC236}">
                <a16:creationId xmlns:a16="http://schemas.microsoft.com/office/drawing/2014/main" id="{0954C1D0-6AB9-1239-5B6D-6FE37385C804}"/>
              </a:ext>
            </a:extLst>
          </p:cNvPr>
          <p:cNvSpPr/>
          <p:nvPr/>
        </p:nvSpPr>
        <p:spPr>
          <a:xfrm>
            <a:off x="8798975" y="1324351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ACCESS PROBLEM</a:t>
            </a:r>
          </a:p>
        </p:txBody>
      </p:sp>
      <p:sp>
        <p:nvSpPr>
          <p:cNvPr id="8" name="Yuvarlatılmış Dikdörtgen 7">
            <a:extLst>
              <a:ext uri="{FF2B5EF4-FFF2-40B4-BE49-F238E27FC236}">
                <a16:creationId xmlns:a16="http://schemas.microsoft.com/office/drawing/2014/main" id="{692658E4-4B70-F649-0D28-7249CBFCC4B3}"/>
              </a:ext>
            </a:extLst>
          </p:cNvPr>
          <p:cNvSpPr/>
          <p:nvPr/>
        </p:nvSpPr>
        <p:spPr>
          <a:xfrm>
            <a:off x="5415694" y="3429000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FILTER SYSTEM PROBLEM</a:t>
            </a:r>
          </a:p>
        </p:txBody>
      </p:sp>
      <p:sp>
        <p:nvSpPr>
          <p:cNvPr id="9" name="Yuvarlatılmış Dikdörtgen 8">
            <a:extLst>
              <a:ext uri="{FF2B5EF4-FFF2-40B4-BE49-F238E27FC236}">
                <a16:creationId xmlns:a16="http://schemas.microsoft.com/office/drawing/2014/main" id="{83EBD6C7-74EB-F20E-208A-DB630F0D3E3D}"/>
              </a:ext>
            </a:extLst>
          </p:cNvPr>
          <p:cNvSpPr/>
          <p:nvPr/>
        </p:nvSpPr>
        <p:spPr>
          <a:xfrm>
            <a:off x="8798974" y="3429000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INSTANT INFORMATION PROBLEM</a:t>
            </a:r>
          </a:p>
        </p:txBody>
      </p:sp>
    </p:spTree>
    <p:extLst>
      <p:ext uri="{BB962C8B-B14F-4D97-AF65-F5344CB8AC3E}">
        <p14:creationId xmlns:p14="http://schemas.microsoft.com/office/powerpoint/2010/main" val="1209587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E180EE-87D3-F691-F5F3-B0C00ED4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EXPECTED OUTPUTS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FC4ACEF-89A9-8220-66D6-9DD159EC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58" y="1675462"/>
            <a:ext cx="6535711" cy="3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0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FBE64D-D404-1F8C-F6B1-17B7C61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EXPECTED OUTPUTS</a:t>
            </a:r>
          </a:p>
        </p:txBody>
      </p:sp>
      <p:sp>
        <p:nvSpPr>
          <p:cNvPr id="5" name="Yuvarlatılmış Dikdörtgen 6">
            <a:extLst>
              <a:ext uri="{FF2B5EF4-FFF2-40B4-BE49-F238E27FC236}">
                <a16:creationId xmlns:a16="http://schemas.microsoft.com/office/drawing/2014/main" id="{197EE516-EDAB-338F-057A-DA18656AB39F}"/>
              </a:ext>
            </a:extLst>
          </p:cNvPr>
          <p:cNvSpPr/>
          <p:nvPr/>
        </p:nvSpPr>
        <p:spPr>
          <a:xfrm>
            <a:off x="8798975" y="1324351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user selects the desired fuel type. If he does not choose one, all of them are selected by default.</a:t>
            </a:r>
            <a:endParaRPr lang="tr-TR" dirty="0"/>
          </a:p>
        </p:txBody>
      </p:sp>
      <p:sp>
        <p:nvSpPr>
          <p:cNvPr id="7" name="Yuvarlatılmış Dikdörtgen 7">
            <a:extLst>
              <a:ext uri="{FF2B5EF4-FFF2-40B4-BE49-F238E27FC236}">
                <a16:creationId xmlns:a16="http://schemas.microsoft.com/office/drawing/2014/main" id="{072FB3C2-4C51-4D6B-FECD-C44CFED1894C}"/>
              </a:ext>
            </a:extLst>
          </p:cNvPr>
          <p:cNvSpPr/>
          <p:nvPr/>
        </p:nvSpPr>
        <p:spPr>
          <a:xfrm>
            <a:off x="5415694" y="3429000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user selects the desired fuel brand. If he does not choose one, all of them are selected by default.</a:t>
            </a:r>
            <a:endParaRPr lang="tr-TR" dirty="0"/>
          </a:p>
        </p:txBody>
      </p:sp>
      <p:sp>
        <p:nvSpPr>
          <p:cNvPr id="8" name="Yuvarlatılmış Dikdörtgen 8">
            <a:extLst>
              <a:ext uri="{FF2B5EF4-FFF2-40B4-BE49-F238E27FC236}">
                <a16:creationId xmlns:a16="http://schemas.microsoft.com/office/drawing/2014/main" id="{FBAD86B4-3EAE-DD0C-1178-B1C16FDA7023}"/>
              </a:ext>
            </a:extLst>
          </p:cNvPr>
          <p:cNvSpPr/>
          <p:nvPr/>
        </p:nvSpPr>
        <p:spPr>
          <a:xfrm>
            <a:off x="8798974" y="3429000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the user has done all the operations, he</a:t>
            </a:r>
            <a:r>
              <a:rPr lang="tr-TR" dirty="0"/>
              <a:t>/</a:t>
            </a:r>
            <a:r>
              <a:rPr lang="tr-TR" dirty="0" err="1"/>
              <a:t>she</a:t>
            </a:r>
            <a:r>
              <a:rPr lang="en-US" dirty="0"/>
              <a:t> reaches the result by pressing the GO button.</a:t>
            </a:r>
            <a:endParaRPr lang="tr-TR" dirty="0"/>
          </a:p>
        </p:txBody>
      </p:sp>
      <p:sp>
        <p:nvSpPr>
          <p:cNvPr id="9" name="Yuvarlatılmış Dikdörtgen 5">
            <a:extLst>
              <a:ext uri="{FF2B5EF4-FFF2-40B4-BE49-F238E27FC236}">
                <a16:creationId xmlns:a16="http://schemas.microsoft.com/office/drawing/2014/main" id="{CBF414AF-8350-865E-249D-BA4486381154}"/>
              </a:ext>
            </a:extLst>
          </p:cNvPr>
          <p:cNvSpPr/>
          <p:nvPr/>
        </p:nvSpPr>
        <p:spPr>
          <a:xfrm>
            <a:off x="5415695" y="1324352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icon gives the instant location of the user. The user enters the address to go to the bar on the left.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26226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DAB28-8E95-E11F-8536-6DE421A6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706AD4-911B-3DB2-0F0A-9601D7E2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</a:p>
        </p:txBody>
      </p:sp>
    </p:spTree>
    <p:extLst>
      <p:ext uri="{BB962C8B-B14F-4D97-AF65-F5344CB8AC3E}">
        <p14:creationId xmlns:p14="http://schemas.microsoft.com/office/powerpoint/2010/main" val="2903662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481748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19654" y="-9524"/>
            <a:ext cx="3223326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2037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4747561" y="341711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4723153" y="10294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4079488" y="-36693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4989352" y="41395"/>
            <a:ext cx="571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  <a:p>
            <a:endParaRPr lang="tr-T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4063132" y="70884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4070981" y="192258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4989209" y="3340884"/>
            <a:ext cx="495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-19654" y="2693815"/>
            <a:ext cx="3222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CONTENTS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: Shape 7">
            <a:extLst>
              <a:ext uri="{FF2B5EF4-FFF2-40B4-BE49-F238E27FC236}">
                <a16:creationId xmlns:a16="http://schemas.microsoft.com/office/drawing/2014/main" id="{BCA4D022-2A3D-4ABC-A9C2-186F616A0F7B}"/>
              </a:ext>
            </a:extLst>
          </p:cNvPr>
          <p:cNvSpPr/>
          <p:nvPr/>
        </p:nvSpPr>
        <p:spPr>
          <a:xfrm>
            <a:off x="4731660" y="565170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D25D23C5-801B-440A-99F5-905A63E65A8B}"/>
              </a:ext>
            </a:extLst>
          </p:cNvPr>
          <p:cNvSpPr txBox="1"/>
          <p:nvPr/>
        </p:nvSpPr>
        <p:spPr>
          <a:xfrm>
            <a:off x="4109940" y="3285671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: Shape 7">
            <a:extLst>
              <a:ext uri="{FF2B5EF4-FFF2-40B4-BE49-F238E27FC236}">
                <a16:creationId xmlns:a16="http://schemas.microsoft.com/office/drawing/2014/main" id="{B071221A-625D-4C48-BF2A-424FE2817420}"/>
              </a:ext>
            </a:extLst>
          </p:cNvPr>
          <p:cNvSpPr/>
          <p:nvPr/>
        </p:nvSpPr>
        <p:spPr>
          <a:xfrm>
            <a:off x="4731660" y="627084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5EE4C321-8AB5-48C8-B9DF-187B76BD7AE0}"/>
              </a:ext>
            </a:extLst>
          </p:cNvPr>
          <p:cNvSpPr txBox="1"/>
          <p:nvPr/>
        </p:nvSpPr>
        <p:spPr>
          <a:xfrm>
            <a:off x="4070981" y="551194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25FDD6E-9B5E-4454-9042-6A1B8B7AD464}"/>
              </a:ext>
            </a:extLst>
          </p:cNvPr>
          <p:cNvSpPr/>
          <p:nvPr/>
        </p:nvSpPr>
        <p:spPr>
          <a:xfrm>
            <a:off x="4722232" y="8462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1F67FD5D-FCC8-478C-ABA0-25ADF3B0D252}"/>
              </a:ext>
            </a:extLst>
          </p:cNvPr>
          <p:cNvSpPr txBox="1"/>
          <p:nvPr/>
        </p:nvSpPr>
        <p:spPr>
          <a:xfrm>
            <a:off x="4078528" y="6129116"/>
            <a:ext cx="64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4210707-7897-C09C-9F74-845E206EE9A7}"/>
              </a:ext>
            </a:extLst>
          </p:cNvPr>
          <p:cNvSpPr/>
          <p:nvPr/>
        </p:nvSpPr>
        <p:spPr>
          <a:xfrm>
            <a:off x="4747561" y="20611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D6B3F21D-EDAD-E863-B49D-0BAD1D4F9160}"/>
              </a:ext>
            </a:extLst>
          </p:cNvPr>
          <p:cNvSpPr txBox="1"/>
          <p:nvPr/>
        </p:nvSpPr>
        <p:spPr>
          <a:xfrm>
            <a:off x="4995211" y="772167"/>
            <a:ext cx="695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E78F4CDD-A4AF-FF93-E369-C47E6B8D9838}"/>
              </a:ext>
            </a:extLst>
          </p:cNvPr>
          <p:cNvSpPr txBox="1"/>
          <p:nvPr/>
        </p:nvSpPr>
        <p:spPr>
          <a:xfrm>
            <a:off x="4968961" y="5573504"/>
            <a:ext cx="695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</a:t>
            </a: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75EF961F-BA03-0F37-4F0B-B7D42A7B7832}"/>
              </a:ext>
            </a:extLst>
          </p:cNvPr>
          <p:cNvSpPr txBox="1"/>
          <p:nvPr/>
        </p:nvSpPr>
        <p:spPr>
          <a:xfrm>
            <a:off x="4995211" y="6190671"/>
            <a:ext cx="695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OUTPUTS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0CA4840D-6C50-EB14-993B-51DBDB12322E}"/>
              </a:ext>
            </a:extLst>
          </p:cNvPr>
          <p:cNvSpPr txBox="1"/>
          <p:nvPr/>
        </p:nvSpPr>
        <p:spPr>
          <a:xfrm>
            <a:off x="4986592" y="1971892"/>
            <a:ext cx="4951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GENERAL USE CASE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LOCATION USE CASE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FILTER USE CASE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11982F53-E926-C5AF-01E9-C6C958F014CB}"/>
              </a:ext>
            </a:extLst>
          </p:cNvPr>
          <p:cNvSpPr/>
          <p:nvPr/>
        </p:nvSpPr>
        <p:spPr>
          <a:xfrm>
            <a:off x="4712804" y="145371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ADD4DA1-D655-9CFB-DEDD-1DA43A346BBE}"/>
              </a:ext>
            </a:extLst>
          </p:cNvPr>
          <p:cNvSpPr txBox="1"/>
          <p:nvPr/>
        </p:nvSpPr>
        <p:spPr>
          <a:xfrm>
            <a:off x="4208287" y="1302675"/>
            <a:ext cx="33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D4DD6A8-C827-476D-41DD-39777F3122EF}"/>
              </a:ext>
            </a:extLst>
          </p:cNvPr>
          <p:cNvSpPr txBox="1"/>
          <p:nvPr/>
        </p:nvSpPr>
        <p:spPr>
          <a:xfrm>
            <a:off x="4986600" y="1364230"/>
            <a:ext cx="383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WORKS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5D86C266-C4A5-9ED5-180B-7F166994BC90}"/>
              </a:ext>
            </a:extLst>
          </p:cNvPr>
          <p:cNvSpPr/>
          <p:nvPr/>
        </p:nvSpPr>
        <p:spPr>
          <a:xfrm>
            <a:off x="4722232" y="416008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57DD2115-15B8-92C9-0A7B-2D10B86F075A}"/>
              </a:ext>
            </a:extLst>
          </p:cNvPr>
          <p:cNvSpPr/>
          <p:nvPr/>
        </p:nvSpPr>
        <p:spPr>
          <a:xfrm>
            <a:off x="4743388" y="490874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20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FED46CA-C856-A055-7049-B8F2527EC6BF}"/>
              </a:ext>
            </a:extLst>
          </p:cNvPr>
          <p:cNvSpPr txBox="1"/>
          <p:nvPr/>
        </p:nvSpPr>
        <p:spPr>
          <a:xfrm>
            <a:off x="4249348" y="4022295"/>
            <a:ext cx="3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8175E06-E7C1-7F79-39CA-3A62FECD8ACF}"/>
              </a:ext>
            </a:extLst>
          </p:cNvPr>
          <p:cNvSpPr txBox="1"/>
          <p:nvPr/>
        </p:nvSpPr>
        <p:spPr>
          <a:xfrm>
            <a:off x="4231309" y="4766034"/>
            <a:ext cx="449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291F80E3-A741-D065-C8C8-676D3C5ECE06}"/>
              </a:ext>
            </a:extLst>
          </p:cNvPr>
          <p:cNvSpPr txBox="1"/>
          <p:nvPr/>
        </p:nvSpPr>
        <p:spPr>
          <a:xfrm>
            <a:off x="4986592" y="4083850"/>
            <a:ext cx="286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63C22C6-4520-594A-B93C-E8F0DE1546D4}"/>
              </a:ext>
            </a:extLst>
          </p:cNvPr>
          <p:cNvSpPr txBox="1"/>
          <p:nvPr/>
        </p:nvSpPr>
        <p:spPr>
          <a:xfrm>
            <a:off x="4979310" y="4827589"/>
            <a:ext cx="28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30" grpId="0" animBg="1"/>
      <p:bldP spid="30" grpId="1" animBg="1"/>
      <p:bldP spid="30" grpId="2" animBg="1"/>
      <p:bldP spid="31" grpId="0"/>
      <p:bldP spid="31" grpId="1"/>
      <p:bldP spid="31" grpId="2"/>
      <p:bldP spid="33" grpId="0" animBg="1"/>
      <p:bldP spid="33" grpId="1" animBg="1"/>
      <p:bldP spid="33" grpId="2" animBg="1"/>
      <p:bldP spid="34" grpId="0"/>
      <p:bldP spid="34" grpId="1"/>
      <p:bldP spid="34" grpId="2"/>
      <p:bldP spid="20" grpId="0" animBg="1"/>
      <p:bldP spid="20" grpId="1" animBg="1"/>
      <p:bldP spid="20" grpId="2" animBg="1"/>
      <p:bldP spid="25" grpId="0"/>
      <p:bldP spid="25" grpId="1"/>
      <p:bldP spid="25" grpId="2"/>
      <p:bldP spid="13" grpId="0" animBg="1"/>
      <p:bldP spid="13" grpId="1" animBg="1"/>
      <p:bldP spid="13" grpId="2" animBg="1"/>
      <p:bldP spid="2" grpId="0"/>
      <p:bldP spid="2" grpId="1"/>
      <p:bldP spid="3" grpId="0"/>
      <p:bldP spid="3" grpId="1"/>
      <p:bldP spid="4" grpId="0"/>
      <p:bldP spid="4" grpId="1"/>
      <p:bldP spid="15" grpId="0"/>
      <p:bldP spid="15" grpId="1"/>
      <p:bldP spid="10" grpId="0" animBg="1"/>
      <p:bldP spid="10" grpId="1" animBg="1"/>
      <p:bldP spid="10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4102DE-4DA4-3E37-EEE8-B0B63400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C9493A-31E2-FBCD-1D94-C72EE85F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it can be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beneficial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1363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97302F-34F4-6E07-5963-4331F3B7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</a:p>
        </p:txBody>
      </p:sp>
      <p:sp>
        <p:nvSpPr>
          <p:cNvPr id="4" name="Yuvarlatılmış Dikdörtgen 3">
            <a:extLst>
              <a:ext uri="{FF2B5EF4-FFF2-40B4-BE49-F238E27FC236}">
                <a16:creationId xmlns:a16="http://schemas.microsoft.com/office/drawing/2014/main" id="{3F3E4BA4-977F-13F4-2214-6A401C1E7D42}"/>
              </a:ext>
            </a:extLst>
          </p:cNvPr>
          <p:cNvSpPr/>
          <p:nvPr/>
        </p:nvSpPr>
        <p:spPr>
          <a:xfrm>
            <a:off x="5156615" y="1223644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gas</a:t>
            </a:r>
            <a:r>
              <a:rPr lang="tr-TR" dirty="0"/>
              <a:t> </a:t>
            </a:r>
            <a:r>
              <a:rPr lang="tr-TR" dirty="0" err="1"/>
              <a:t>station</a:t>
            </a:r>
            <a:endParaRPr lang="tr-TR" dirty="0"/>
          </a:p>
        </p:txBody>
      </p:sp>
      <p:sp>
        <p:nvSpPr>
          <p:cNvPr id="5" name="Yuvarlatılmış Dikdörtgen 4">
            <a:extLst>
              <a:ext uri="{FF2B5EF4-FFF2-40B4-BE49-F238E27FC236}">
                <a16:creationId xmlns:a16="http://schemas.microsoft.com/office/drawing/2014/main" id="{BE74EEE4-6CAD-E04B-F5E8-ABBC6BC42462}"/>
              </a:ext>
            </a:extLst>
          </p:cNvPr>
          <p:cNvSpPr/>
          <p:nvPr/>
        </p:nvSpPr>
        <p:spPr>
          <a:xfrm>
            <a:off x="8515198" y="1223644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Benefiting</a:t>
            </a:r>
            <a:r>
              <a:rPr lang="tr-TR" dirty="0"/>
              <a:t> </a:t>
            </a:r>
            <a:r>
              <a:rPr lang="tr-TR" dirty="0" err="1"/>
              <a:t>people's</a:t>
            </a:r>
            <a:r>
              <a:rPr lang="tr-TR" dirty="0"/>
              <a:t> </a:t>
            </a:r>
            <a:r>
              <a:rPr lang="tr-TR" dirty="0" err="1"/>
              <a:t>economies</a:t>
            </a:r>
            <a:endParaRPr lang="tr-TR" dirty="0"/>
          </a:p>
        </p:txBody>
      </p:sp>
      <p:sp>
        <p:nvSpPr>
          <p:cNvPr id="6" name="Yuvarlatılmış Dikdörtgen 5">
            <a:extLst>
              <a:ext uri="{FF2B5EF4-FFF2-40B4-BE49-F238E27FC236}">
                <a16:creationId xmlns:a16="http://schemas.microsoft.com/office/drawing/2014/main" id="{69C6739B-E60F-D3C5-CA2C-E221DFE23FA1}"/>
              </a:ext>
            </a:extLst>
          </p:cNvPr>
          <p:cNvSpPr/>
          <p:nvPr/>
        </p:nvSpPr>
        <p:spPr>
          <a:xfrm>
            <a:off x="5156615" y="3921947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Helping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time</a:t>
            </a:r>
          </a:p>
        </p:txBody>
      </p:sp>
      <p:sp>
        <p:nvSpPr>
          <p:cNvPr id="7" name="Yuvarlatılmış Dikdörtgen 6">
            <a:extLst>
              <a:ext uri="{FF2B5EF4-FFF2-40B4-BE49-F238E27FC236}">
                <a16:creationId xmlns:a16="http://schemas.microsoft.com/office/drawing/2014/main" id="{2F79FAC2-5DB2-D455-81EC-A08CDFA2D9A8}"/>
              </a:ext>
            </a:extLst>
          </p:cNvPr>
          <p:cNvSpPr/>
          <p:nvPr/>
        </p:nvSpPr>
        <p:spPr>
          <a:xfrm>
            <a:off x="8515198" y="3921946"/>
            <a:ext cx="2788171" cy="176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access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0300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28C84F-A3CF-396C-78EE-DB9D9374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SIMILAR WORKS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B022C7-11FA-09D9-FADD-2E4AE76C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89" y="1623291"/>
            <a:ext cx="6420298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696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D0121E-4ADF-D4B0-D0CE-39E20D3F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CONTRIBUTION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5B21EE-D8A3-7CC9-5F0B-5916E3C7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664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ED8B23-93CF-C014-F16B-18459CE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GENERAL USE CASE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7F5354-8D6D-784E-8903-9BF1A7A8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047883"/>
            <a:ext cx="5785327" cy="371485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493DFFE-527C-61BF-7F3F-7CB6160A3018}"/>
              </a:ext>
            </a:extLst>
          </p:cNvPr>
          <p:cNvSpPr txBox="1"/>
          <p:nvPr/>
        </p:nvSpPr>
        <p:spPr>
          <a:xfrm>
            <a:off x="1131608" y="1768839"/>
            <a:ext cx="30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MAIN CONTRIBUTION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F6C4926-C8AA-29FB-F58B-B248AC0C821C}"/>
              </a:ext>
            </a:extLst>
          </p:cNvPr>
          <p:cNvSpPr/>
          <p:nvPr/>
        </p:nvSpPr>
        <p:spPr>
          <a:xfrm>
            <a:off x="7100925" y="4924424"/>
            <a:ext cx="3675501" cy="64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Use Case explains how our system works in general.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70879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B5A6BF-142C-9E15-E2C3-4FC9DDB5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LOCATION USE CASE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1B2F8F-326E-C190-90E4-1D0AD780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31" y="1170704"/>
            <a:ext cx="6479762" cy="329458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6730FDE-2762-1BF1-486D-913FC13B9B18}"/>
              </a:ext>
            </a:extLst>
          </p:cNvPr>
          <p:cNvSpPr txBox="1"/>
          <p:nvPr/>
        </p:nvSpPr>
        <p:spPr>
          <a:xfrm>
            <a:off x="1131608" y="1768839"/>
            <a:ext cx="30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MAIN CONTRIBUTION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51D4D22-6076-4834-27B8-7C4DD2845CE8}"/>
              </a:ext>
            </a:extLst>
          </p:cNvPr>
          <p:cNvSpPr/>
          <p:nvPr/>
        </p:nvSpPr>
        <p:spPr>
          <a:xfrm>
            <a:off x="7677150" y="4465292"/>
            <a:ext cx="3305175" cy="6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Use Case shows how the location system works.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8971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EA9B4-5A32-8015-F79A-D4027883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FILTER USE CASE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535F7D-F4A5-1773-4886-741F74AF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67" y="877652"/>
            <a:ext cx="5679208" cy="378613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2C2051A-2CD8-F614-8CFC-7DA33C157C14}"/>
              </a:ext>
            </a:extLst>
          </p:cNvPr>
          <p:cNvSpPr txBox="1"/>
          <p:nvPr/>
        </p:nvSpPr>
        <p:spPr>
          <a:xfrm>
            <a:off x="1131608" y="1768839"/>
            <a:ext cx="30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MAIN CONTRIBUTION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5301B7A-70D8-232D-9EA8-9BB15A341734}"/>
              </a:ext>
            </a:extLst>
          </p:cNvPr>
          <p:cNvSpPr/>
          <p:nvPr/>
        </p:nvSpPr>
        <p:spPr>
          <a:xfrm>
            <a:off x="6781800" y="4663791"/>
            <a:ext cx="3724275" cy="68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Use Case shows how the filter system works.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67905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Özel2">
      <a:dk1>
        <a:srgbClr val="000000"/>
      </a:dk1>
      <a:lt1>
        <a:srgbClr val="FFFFFF"/>
      </a:lt1>
      <a:dk2>
        <a:srgbClr val="1F3664"/>
      </a:dk2>
      <a:lt2>
        <a:srgbClr val="EAE5EB"/>
      </a:lt2>
      <a:accent1>
        <a:srgbClr val="1F3664"/>
      </a:accent1>
      <a:accent2>
        <a:srgbClr val="1F3664"/>
      </a:accent2>
      <a:accent3>
        <a:srgbClr val="1F3664"/>
      </a:accent3>
      <a:accent4>
        <a:srgbClr val="1F3664"/>
      </a:accent4>
      <a:accent5>
        <a:srgbClr val="1F3664"/>
      </a:accent5>
      <a:accent6>
        <a:srgbClr val="1F3664"/>
      </a:accent6>
      <a:hlink>
        <a:srgbClr val="1F3664"/>
      </a:hlink>
      <a:folHlink>
        <a:srgbClr val="1F366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{1D8A2ADA-AB31-C04D-AD80-31189F8C1AEA}tf16401369</Template>
  <TotalTime>2686</TotalTime>
  <Words>338</Words>
  <Application>Microsoft Office PowerPoint</Application>
  <PresentationFormat>Geniş ekran</PresentationFormat>
  <Paragraphs>75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Rockwell</vt:lpstr>
      <vt:lpstr>Times New Roman</vt:lpstr>
      <vt:lpstr>Wingdings</vt:lpstr>
      <vt:lpstr>Atlas</vt:lpstr>
      <vt:lpstr>PowerPoint Sunusu</vt:lpstr>
      <vt:lpstr>PowerPoint Sunusu</vt:lpstr>
      <vt:lpstr>INTRODUCTION OF THE PROJECT</vt:lpstr>
      <vt:lpstr>MAIN FEATURES</vt:lpstr>
      <vt:lpstr>SIMILAR WORKS</vt:lpstr>
      <vt:lpstr>MAIN CONTRIBUTION</vt:lpstr>
      <vt:lpstr>GENERAL USE CASE</vt:lpstr>
      <vt:lpstr>LOCATION USE CASE</vt:lpstr>
      <vt:lpstr>FILTER USE CASE</vt:lpstr>
      <vt:lpstr>TOOLS</vt:lpstr>
      <vt:lpstr>CLASS DIAGRAM</vt:lpstr>
      <vt:lpstr>ACTIVITY DIAGRAM</vt:lpstr>
      <vt:lpstr>POTENTIAL RISK</vt:lpstr>
      <vt:lpstr>EXPECTED OUTPUTS</vt:lpstr>
      <vt:lpstr>EXPECTED OUTPUTS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Elif Yağmur Hasbakır</dc:creator>
  <cp:lastModifiedBy>Atakan Göknar</cp:lastModifiedBy>
  <cp:revision>459</cp:revision>
  <dcterms:created xsi:type="dcterms:W3CDTF">2021-12-25T07:54:47Z</dcterms:created>
  <dcterms:modified xsi:type="dcterms:W3CDTF">2023-01-20T19:07:37Z</dcterms:modified>
</cp:coreProperties>
</file>