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483A-A338-90DA-FB92-D5788243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8E6E6-1CDD-2802-D362-DF5339DC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EFDF-CA39-C70C-00B8-AE349B6A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0DCA-9C4E-A7BD-50A1-0CBA4DA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86E9-F29F-49A1-13D2-1ABECC32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7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6078-D4C6-5D65-F8A9-DF438571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BA10-883E-9152-BFDA-CF2DF5E9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C80E-F595-973C-C131-CA127524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23C4-3F5E-C558-3F33-63AD73C6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700F-28B3-45FC-2664-CDEE7BF5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9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3496-6D4C-CF6A-DD3B-7A208B7F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045B5-054C-4EEB-F64E-00803C01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6FF6-A544-5FB3-193E-8E5F04E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76D4-F3EB-9168-265E-2D385283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818B-C8BE-6630-5CF6-FD67CCD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4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C89D-0A6D-A687-B2D7-9E912CCF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03BC-3D5F-E151-CFC5-8E185928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C565-2201-CC79-BC53-733A0C15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F0E1-5058-1B61-20B6-869556BC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44B0-E888-AA11-45AF-6C9C667F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14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EC8-9C64-204D-51A1-762A5606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6ECB-124B-D2D7-0DB7-9CA8609D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E0F9-47AE-D1C8-162C-9BC6FC04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A8F7-962D-37AC-12A7-88B7758E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8E1E-02B7-8151-16B6-1FA58C1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0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0CEE-CA5C-AC7D-A1FA-6ED6344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12CE-A6D1-9D2B-A27D-F18FCE17A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EE854-E708-40CD-9E64-02ECEF03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F761D-EEE6-06FD-FA7B-86AB7287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0276F-A68A-BB13-3FAE-C96F206A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BCFD-E140-7C26-5278-9643DB8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7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4A79-7BAC-555A-2B58-F83874E6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A195-15A8-8FF0-E8B1-7D35E9A8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31342-913C-E385-BE0B-8208094A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4E650-8AF5-BC33-5C79-24BCC267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87C70-AAEF-D78D-E29B-92F812D1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33628-5A65-47AD-94BF-3EC7D9A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F9DB2-62E8-458B-E211-9D785989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09EA2-BB24-0C9A-3DB7-CE6A01C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5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6946-CF0B-B8C9-7F8E-2A07AE7B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CC153-C678-1C2A-0F70-A760509A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2E4C8-CF4D-212F-D474-695696B2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0B3D-C16E-78CE-545C-B905FCE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5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51B82-6124-F835-1372-7227AE4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1DB01-2AF3-E0ED-803D-1EF4900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3209-6C1B-5F14-6DDC-4257F210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6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D1F-75A1-8648-DB09-2236EB98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0B14-4A8C-F860-555D-F244927D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2425-2B39-8A35-6136-84DE2A52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A0C3-B39C-90BB-030A-0B97D080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6B7C1-AA58-62CE-7F42-A2938EAA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221D-0009-0F19-EF1F-223DA9B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53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C0E0-4F9B-EB0D-C7A2-867E9685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08176-3EED-90E1-BE58-AEEA52CF9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F559-E8E8-3345-B746-0E17FCEC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CEE9-A562-DAAC-4FC2-893E507D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24D5-00F8-B330-2D67-E7040160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64AB-3A77-EF5F-471E-5DB89A60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44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1DED-FB46-5DEA-23A3-7F999C24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DEB2-F09C-0E71-38BF-6D33F1A6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3637-F87F-C753-6F9F-7665113B7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45F0-1A8D-4870-AD32-DBF3A98EBA72}" type="datetimeFigureOut">
              <a:rPr lang="tr-TR" smtClean="0"/>
              <a:t>2.06.2023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94D6-A08B-2ED2-1CC0-86D86DF1E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B922-DE66-0014-FA08-D47402A8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2032-DABB-44AB-B024-1D8AB3E05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6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E5A4-649E-1056-E306-402CEEBD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1248C-30C7-B45D-A945-FE1ADA06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1595477-483B-6788-BBBB-943B1EBE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399933"/>
            <a:ext cx="8536578" cy="61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2A16-9B26-9D04-7C2D-48D26A557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8849-16F9-C891-1F5E-6162CE61E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 descr="A picture containing screenshot, diagram, text&#10;&#10;Description automatically generated">
            <a:extLst>
              <a:ext uri="{FF2B5EF4-FFF2-40B4-BE49-F238E27FC236}">
                <a16:creationId xmlns:a16="http://schemas.microsoft.com/office/drawing/2014/main" id="{E07B1212-51CE-E7D3-D494-88E92E31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6403"/>
            <a:ext cx="8619579" cy="65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3CAC-CC49-FF90-2C26-A94009B2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25D0CAA-87D0-0420-E63D-3A260641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365125"/>
            <a:ext cx="7924800" cy="6431722"/>
          </a:xfrm>
        </p:spPr>
      </p:pic>
    </p:spTree>
    <p:extLst>
      <p:ext uri="{BB962C8B-B14F-4D97-AF65-F5344CB8AC3E}">
        <p14:creationId xmlns:p14="http://schemas.microsoft.com/office/powerpoint/2010/main" val="18786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11A1-4ACD-CD60-92B3-26129496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 descr="A picture containing diagram, parallel, plan, text&#10;&#10;Description automatically generated">
            <a:extLst>
              <a:ext uri="{FF2B5EF4-FFF2-40B4-BE49-F238E27FC236}">
                <a16:creationId xmlns:a16="http://schemas.microsoft.com/office/drawing/2014/main" id="{CA67F5F4-F325-F540-8967-DEE5F552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7" y="1468582"/>
            <a:ext cx="11575120" cy="4640646"/>
          </a:xfrm>
        </p:spPr>
      </p:pic>
    </p:spTree>
    <p:extLst>
      <p:ext uri="{BB962C8B-B14F-4D97-AF65-F5344CB8AC3E}">
        <p14:creationId xmlns:p14="http://schemas.microsoft.com/office/powerpoint/2010/main" val="14102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337E-4F4D-FE4F-59BC-E22E334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4268E5B-8F2D-80EA-D4B1-360C4A19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5" y="1690688"/>
            <a:ext cx="11166330" cy="2666798"/>
          </a:xfrm>
        </p:spPr>
      </p:pic>
    </p:spTree>
    <p:extLst>
      <p:ext uri="{BB962C8B-B14F-4D97-AF65-F5344CB8AC3E}">
        <p14:creationId xmlns:p14="http://schemas.microsoft.com/office/powerpoint/2010/main" val="206715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Begüm Eroğlu</dc:creator>
  <cp:lastModifiedBy>Begüm Eroğlu</cp:lastModifiedBy>
  <cp:revision>1</cp:revision>
  <dcterms:created xsi:type="dcterms:W3CDTF">2023-06-02T20:16:38Z</dcterms:created>
  <dcterms:modified xsi:type="dcterms:W3CDTF">2023-06-02T20:18:09Z</dcterms:modified>
</cp:coreProperties>
</file>