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4.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30"/>
  </p:notesMasterIdLst>
  <p:handoutMasterIdLst>
    <p:handoutMasterId r:id="rId31"/>
  </p:handoutMasterIdLst>
  <p:sldIdLst>
    <p:sldId id="315" r:id="rId5"/>
    <p:sldId id="334" r:id="rId6"/>
    <p:sldId id="316" r:id="rId7"/>
    <p:sldId id="317" r:id="rId8"/>
    <p:sldId id="319" r:id="rId9"/>
    <p:sldId id="273" r:id="rId10"/>
    <p:sldId id="318" r:id="rId11"/>
    <p:sldId id="321" r:id="rId12"/>
    <p:sldId id="322" r:id="rId13"/>
    <p:sldId id="326" r:id="rId14"/>
    <p:sldId id="286" r:id="rId15"/>
    <p:sldId id="332" r:id="rId16"/>
    <p:sldId id="323" r:id="rId17"/>
    <p:sldId id="324" r:id="rId18"/>
    <p:sldId id="325" r:id="rId19"/>
    <p:sldId id="327" r:id="rId20"/>
    <p:sldId id="308" r:id="rId21"/>
    <p:sldId id="328" r:id="rId22"/>
    <p:sldId id="330" r:id="rId23"/>
    <p:sldId id="329" r:id="rId24"/>
    <p:sldId id="331" r:id="rId25"/>
    <p:sldId id="333" r:id="rId26"/>
    <p:sldId id="302" r:id="rId27"/>
    <p:sldId id="336" r:id="rId28"/>
    <p:sldId id="335" r:id="rId29"/>
  </p:sldIdLst>
  <p:sldSz cx="12192000" cy="6858000"/>
  <p:notesSz cx="6858000" cy="9144000"/>
  <p:defaultTex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DFFA65BE-EC72-4C70-9163-7000699307BB}">
          <p14:sldIdLst>
            <p14:sldId id="315"/>
            <p14:sldId id="334"/>
            <p14:sldId id="316"/>
          </p14:sldIdLst>
        </p14:section>
        <p14:section name="Başlıksız Bölüm" id="{742CAD15-0BA3-4460-B9F8-6480243F5FD5}">
          <p14:sldIdLst>
            <p14:sldId id="317"/>
            <p14:sldId id="319"/>
            <p14:sldId id="273"/>
            <p14:sldId id="318"/>
            <p14:sldId id="321"/>
            <p14:sldId id="322"/>
            <p14:sldId id="326"/>
            <p14:sldId id="286"/>
            <p14:sldId id="332"/>
            <p14:sldId id="323"/>
            <p14:sldId id="324"/>
            <p14:sldId id="325"/>
            <p14:sldId id="327"/>
            <p14:sldId id="308"/>
            <p14:sldId id="328"/>
            <p14:sldId id="330"/>
            <p14:sldId id="329"/>
            <p14:sldId id="331"/>
            <p14:sldId id="333"/>
            <p14:sldId id="302"/>
            <p14:sldId id="336"/>
            <p14:sldId id="33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C621"/>
    <a:srgbClr val="E58C09"/>
    <a:srgbClr val="43467B"/>
    <a:srgbClr val="EEEEEE"/>
    <a:srgbClr val="87175F"/>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189" autoAdjust="0"/>
  </p:normalViewPr>
  <p:slideViewPr>
    <p:cSldViewPr>
      <p:cViewPr varScale="1">
        <p:scale>
          <a:sx n="112" d="100"/>
          <a:sy n="112" d="100"/>
        </p:scale>
        <p:origin x="552" y="102"/>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9" d="100"/>
          <a:sy n="99" d="100"/>
        </p:scale>
        <p:origin x="28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a:latin typeface="Calibri" panose="020F0502020204030204" pitchFamily="34" charset="0"/>
            </a:endParaRPr>
          </a:p>
        </p:txBody>
      </p:sp>
      <p:sp>
        <p:nvSpPr>
          <p:cNvPr id="3" name="Tarih Yer Tutucusu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B5F4DA4-2BE6-4363-A80E-009243A4CF37}" type="datetime1">
              <a:rPr lang="tr-TR" smtClean="0">
                <a:latin typeface="Calibri" panose="020F0502020204030204" pitchFamily="34" charset="0"/>
              </a:rPr>
              <a:t>25.05.2025</a:t>
            </a:fld>
            <a:endParaRPr lang="tr-TR">
              <a:latin typeface="Calibri" panose="020F0502020204030204" pitchFamily="34" charset="0"/>
            </a:endParaRPr>
          </a:p>
        </p:txBody>
      </p:sp>
      <p:sp>
        <p:nvSpPr>
          <p:cNvPr id="4" name="Alt Bilgi Yer Tutucusu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a:latin typeface="Calibri" panose="020F0502020204030204" pitchFamily="34" charset="0"/>
            </a:endParaRPr>
          </a:p>
        </p:txBody>
      </p:sp>
      <p:sp>
        <p:nvSpPr>
          <p:cNvPr id="5" name="Slayt Numarası Yer Tutucusu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1BB1589-0F8A-400D-AEF4-57688446A2F5}" type="slidenum">
              <a:rPr lang="tr-TR" smtClean="0">
                <a:latin typeface="Calibri" panose="020F0502020204030204" pitchFamily="34" charset="0"/>
              </a:rPr>
              <a:t>‹#›</a:t>
            </a:fld>
            <a:endParaRPr lang="tr-TR">
              <a:latin typeface="Calibri" panose="020F0502020204030204"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24T20:09:38.8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1,'2754'0,"-2732"0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24T20:09:04.0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1,'5958'0,"-5936"0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24T20:09:10.61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0,'2617'0,"-2589"0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24T20:12:18.78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0,'7384'0,"-7364"0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5T14:21:36.951"/>
    </inkml:context>
    <inkml:brush xml:id="br0">
      <inkml:brushProperty name="width" value="0.35" units="cm"/>
      <inkml:brushProperty name="height" value="0.35" units="cm"/>
      <inkml:brushProperty name="color" value="#FFFFFF"/>
    </inkml:brush>
  </inkml:definitions>
  <inkml:trace contextRef="#ctx0" brushRef="#br0">1152 2735 24575,'1'1'0,"-1"1"0,0 0 0,1-1 0,-1 1 0,1-1 0,0 1 0,-1-1 0,1 1 0,0-1 0,0 0 0,0 1 0,0-1 0,0 0 0,0 0 0,0 1 0,0-1 0,1 0 0,-1 0 0,0 0 0,1-1 0,-1 1 0,1 0 0,-1 0 0,3 0 0,45 13 0,-37-11 0,147 30 0,191 13 0,-17-3 0,-237-26 0,0-5 0,149 1 0,-5-14 0,-2919 1 0,2674 0 0,-1 0 0,1-1 0,-1 1 0,1-1 0,-1 0 0,1 0 0,0-1 0,0 0 0,-10-4 0,14 5 0,0 0 0,-1 0 0,1 0 0,0 0 0,0 0 0,0 0 0,0 0 0,0-1 0,0 1 0,0 0 0,1 0 0,-1-1 0,0 1 0,1-1 0,-1 1 0,1-1 0,-1 1 0,1 0 0,0-1 0,0 1 0,0-1 0,0 0 0,0 1 0,0-1 0,0 1 0,0-1 0,0 1 0,1-1 0,-1 1 0,0-1 0,1 1 0,0 0 0,-1-1 0,1 1 0,0 0 0,0-1 0,-1 1 0,1 0 0,2-2 0,3-4 0,0 0 0,0 0 0,0 1 0,1-1 0,0 2 0,0-1 0,1 1 0,9-6 0,-10 7 0,0 0 0,0 0 0,0-1 0,-1 0 0,0 0 0,0-1 0,0 0 0,-1 0 0,1 0 0,4-9 0,84-142 0,-32 56 0,-23 23 0,11-16 0,101-166 0,-53 83 0,28-38 0,-71 120 0,-42 70 0,1 0 0,1 0 0,1 2 0,33-37 0,-39 48 0,-1-1 0,-1 0 0,0 0 0,0-1 0,-1 0 0,-1 0 0,7-25 0,13-26 0,97-169 0,-22 44 0,-47 61 0,-37 82 0,30-56 0,65-129 0,-80 174 0,37-95 0,-65 142 0,-1-1 0,0 0 0,3-22 0,-6 34 0,0 0 0,0 0 0,0 0 0,0 1 0,0-1 0,-1 0 0,1 0 0,0 0 0,0 0 0,0 0 0,0 0 0,0 0 0,0 0 0,0 0 0,0 0 0,-1 0 0,1 0 0,0 0 0,0 0 0,0 0 0,0 0 0,0 0 0,0 0 0,-1 0 0,1 0 0,0 0 0,0 0 0,0 0 0,0 0 0,0 0 0,0 0 0,0 0 0,0 0 0,-1 0 0,1 0 0,0-1 0,0 1 0,0 0 0,0 0 0,0 0 0,0 0 0,0 0 0,0 0 0,0 0 0,0 0 0,0 0 0,0-1 0,0 1 0,-1 0 0,1 0 0,0 0 0,0 0 0,0 0 0,0 0 0,0 0 0,0-1 0,0 1 0,0 0 0,0 0 0,0 0 0,0 0 0,0 0 0,1 0 0,-1-1 0,-12 14 0,-10 17 0,-100 178 0,-70 106 0,175-290 0,2 0 0,2 1 0,0 1 0,1 0 0,1 1 0,2 0 0,1 0 0,1 1 0,1 0 0,-3 51 0,1-18 0,-26 105 0,21-111 0,1 1 0,-5 88 0,17 222 0,2-351 0,1 1 0,0-1 0,1 0 0,0 0 0,1-1 0,11 22 0,51 82 0,-35-65 0,5 14 0,-13-23 0,36 51 0,-50-82 0,0 0 0,1-1 0,1 0 0,0-1 0,0 0 0,1-1 0,27 17 0,-11-13 0,1-1 0,1-1 0,0-2 0,0 0 0,64 8 0,165 2 0,-228-19 0,1-1 0,0-1 0,0-2 0,49-11 0,-73 12 0,1-1 0,-1 0 0,0-1 0,-1 0 0,1 0 0,-1 0 0,0-1 0,0-1 0,0 0 0,0 0 0,-1 0 0,0-1 0,-1 1 0,0-2 0,0 1 0,0-1 0,-1 0 0,0 0 0,8-18 0,-1-11 0,-2 0 0,-1-1 0,-2-1 0,4-65 0,4-24 0,-5 72 0,29-86 0,-1-10 0,-32 131 0,-2 0 0,-1 0 0,0 0 0,-1-1 0,-2 1 0,0-1 0,-1 1 0,-1 0 0,-1-1 0,-1 1 0,-1 0 0,-1 1 0,-15-36 0,14 39 0,-2 1 0,0 0 0,0 1 0,-1 0 0,-1 0 0,-1 1 0,0 1 0,-1 0 0,0 0 0,-1 1 0,0 1 0,-1 1 0,0 0 0,-1 0 0,0 2 0,-24-10 0,3 6-227,0 2-1,-1 1 1,0 2-1,0 2 1,-42-1-1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5T14:21:41.071"/>
    </inkml:context>
    <inkml:brush xml:id="br0">
      <inkml:brushProperty name="width" value="0.35" units="cm"/>
      <inkml:brushProperty name="height" value="0.35" units="cm"/>
      <inkml:brushProperty name="color" value="#FFFFFF"/>
    </inkml:brush>
  </inkml:definitions>
  <inkml:trace contextRef="#ctx0" brushRef="#br0">1219 10 24575,'0'-1'0,"0"1"0,0 0 0,0-1 0,0 1 0,0 0 0,0-1 0,0 1 0,0 0 0,0-1 0,0 1 0,-1 0 0,1-1 0,0 1 0,0 0 0,0 0 0,0-1 0,0 1 0,-1 0 0,1-1 0,0 1 0,0 0 0,0 0 0,-1-1 0,1 1 0,0 0 0,0 0 0,-1 0 0,1-1 0,0 1 0,-1 0 0,1 0 0,0 0 0,-1 0 0,1 0 0,0 0 0,0 0 0,-1-1 0,-15 6 0,-12 15 0,-16 35 0,3 1 0,2 2 0,-36 71 0,71-121 0,-23 38 0,-38 75 0,36-67 0,-60 84 0,48-79 0,4-6 0,-26 43 0,40-55 0,-88 141 0,-67 78 0,-19 26 0,172-245-97,-1 3-537,-27 58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5T14:21:43.856"/>
    </inkml:context>
    <inkml:brush xml:id="br0">
      <inkml:brushProperty name="width" value="0.35" units="cm"/>
      <inkml:brushProperty name="height" value="0.35" units="cm"/>
      <inkml:brushProperty name="color" value="#FFFFFF"/>
    </inkml:brush>
  </inkml:definitions>
  <inkml:trace contextRef="#ctx0" brushRef="#br0">0 84 24477,'2582'-84'0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5T14:21:54.031"/>
    </inkml:context>
    <inkml:brush xml:id="br0">
      <inkml:brushProperty name="width" value="0.35" units="cm"/>
      <inkml:brushProperty name="height" value="0.35" units="cm"/>
      <inkml:brushProperty name="color" value="#FFFFFF"/>
    </inkml:brush>
  </inkml:definitions>
  <inkml:trace contextRef="#ctx0" brushRef="#br0">0 1184 24483,'3811'-1184'0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5T14:21:47.959"/>
    </inkml:context>
    <inkml:brush xml:id="br0">
      <inkml:brushProperty name="width" value="0.35" units="cm"/>
      <inkml:brushProperty name="height" value="0.35" units="cm"/>
      <inkml:brushProperty name="color" value="#FFFFFF"/>
    </inkml:brush>
  </inkml:definitions>
  <inkml:trace contextRef="#ctx0" brushRef="#br0">0 1542 24575,'10'-7'0,"-1"-1"0,1 0 0,-2 0 0,1-1 0,-1 0 0,0 0 0,-1-1 0,0 0 0,5-11 0,15-18 0,50-66 0,-33 43 0,3 2 0,98-98 0,-98 116 0,-1-3 0,-3-2 0,39-55 0,-57 71 0,1 1 0,2 2 0,54-45 0,1 0 0,-56 43 0,-2 0 0,0-1 0,29-51 0,36-48 0,-60 93 0,2 1 0,0 2 0,3 1 0,1 2 0,49-34 0,-84 64 0,0 0 0,0 1 0,0-1 0,0 0 0,1 0 0,-1 1 0,0-1 0,1 1 0,-1-1 0,0 1 0,1-1 0,-1 1 0,0 0 0,1 0 0,1 0 0,-2 0 0,-1 0 0,0 1 0,1-1 0,-1 0 0,0 1 0,0-1 0,1 0 0,-1 1 0,0-1 0,0 1 0,0-1 0,0 0 0,0 1 0,1-1 0,-1 1 0,0-1 0,0 1 0,0-1 0,0 0 0,0 1 0,0-1 0,0 1 0,0-1 0,-1 0 0,1 1 0,0-1 0,0 1 0,0-1 0,0 1 0,-1-1 0,-21 41 0,11-28 0,-1-1 0,0 0 0,-1-1 0,0 0 0,-17 9 0,-42 37 0,49-33 30,1 2 0,1 0 0,-33 57 0,-37 96-1515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5T14:21:50.310"/>
    </inkml:context>
    <inkml:brush xml:id="br0">
      <inkml:brushProperty name="width" value="0.35" units="cm"/>
      <inkml:brushProperty name="height" value="0.35" units="cm"/>
      <inkml:brushProperty name="color" value="#FFFFFF"/>
    </inkml:brush>
  </inkml:definitions>
  <inkml:trace contextRef="#ctx0" brushRef="#br0">557 1 24575,'-21'10'0,"1"2"0,-18 14 0,17-10 0,1 0 0,1 1 0,0 2 0,-22 28 0,-58 90 0,31-39 0,30-42 0,21-31 0,-1 0 0,-23 25 0,31-38 22,1-1 0,1 1-1,0 1 1,-7 13 0,-11 18-1496</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5T14:21:51.398"/>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24T20:09:48.59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0,'2236'0,"-2206"0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5T14:21:51.894"/>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5T14:21:52.262"/>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5T14:21:52.678"/>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5T14:21:58.086"/>
    </inkml:context>
    <inkml:brush xml:id="br0">
      <inkml:brushProperty name="width" value="0.35" units="cm"/>
      <inkml:brushProperty name="height" value="0.35" units="cm"/>
      <inkml:brushProperty name="color" value="#FFFFFF"/>
    </inkml:brush>
  </inkml:definitions>
  <inkml:trace contextRef="#ctx0" brushRef="#br0">3603 0 24575,'-2693'0'0,"2682"1"0,0 0 0,0 1 0,1 0 0,-1 1 0,0 0 0,1 1 0,0 0 0,-15 8 0,-76 50 0,96-59 0,-7 6 0,1 0 0,0 0 0,1 1 0,0 0 0,1 1 0,0 0 0,0 0 0,1 1 0,-6 13 0,1 0 0,2 0 0,1 1 0,-12 45 0,19-61 0,-1 0 0,-1-1 0,1 0 0,-2 0 0,1 0 0,-9 10 0,-8 12 0,-178 275 0,180-280 0,-39 40 0,41-48 0,1 1 0,0 1 0,-26 41 0,-54 127-1365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24T20:10:08.03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1,'2829'0,"-2809"0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24T20:10:51.7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1,'12439'0,"-12419"0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24T20:10:54.7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0,'3181'0,"-3160"0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24T20:08:35.61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0,'5163'0,"-5138"0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24T20:08:41.53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0,'8950'0,"-8930"0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24T20:08:51.66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1,'2119'0,"-2092"0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24T20:08:56.95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1,'7196'0,"-7176"0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panose="020F0502020204030204" pitchFamily="34" charset="0"/>
              </a:defRPr>
            </a:lvl1pPr>
          </a:lstStyle>
          <a:p>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panose="020F0502020204030204" pitchFamily="34" charset="0"/>
              </a:defRPr>
            </a:lvl1pPr>
          </a:lstStyle>
          <a:p>
            <a:fld id="{9E045881-A047-4882-AA72-E3ED36C275DA}" type="datetime1">
              <a:rPr lang="tr-TR" smtClean="0"/>
              <a:pPr/>
              <a:t>25.05.2025</a:t>
            </a:fld>
            <a:endParaRPr lang="tr-TR" dirty="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panose="020F0502020204030204" pitchFamily="34" charset="0"/>
              </a:defRPr>
            </a:lvl1pPr>
          </a:lstStyle>
          <a:p>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libri" panose="020F0502020204030204" pitchFamily="34" charset="0"/>
              </a:defRPr>
            </a:lvl1pPr>
          </a:lstStyle>
          <a:p>
            <a:fld id="{DAE5FABD-26C8-4F74-B1E3-45BC91BC9D7B}" type="slidenum">
              <a:rPr lang="tr-TR" noProof="0" smtClean="0"/>
              <a:pPr/>
              <a:t>‹#›</a:t>
            </a:fld>
            <a:endParaRPr lang="tr-TR" noProof="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Calibri" panose="020F0502020204030204" pitchFamily="34" charset="0"/>
        <a:ea typeface="+mn-ea"/>
        <a:cs typeface="+mn-cs"/>
      </a:defRPr>
    </a:lvl1pPr>
    <a:lvl2pPr marL="457200">
      <a:defRPr sz="1200"/>
    </a:lvl2pPr>
    <a:lvl3pPr marL="720000">
      <a:defRPr sz="1200"/>
    </a:lvl3pPr>
    <a:lvl4pPr marL="1371600">
      <a:defRPr sz="1200"/>
    </a:lvl4pPr>
    <a:lvl5pPr marL="1828800">
      <a:defRPr sz="1200"/>
    </a:lvl5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DAE5FABD-26C8-4F74-B1E3-45BC91BC9D7B}" type="slidenum">
              <a:rPr lang="tr-TR" smtClean="0"/>
              <a:pPr rtl="0"/>
              <a:t>6</a:t>
            </a:fld>
            <a:endParaRPr lang="tr-TR"/>
          </a:p>
        </p:txBody>
      </p:sp>
    </p:spTree>
    <p:extLst>
      <p:ext uri="{BB962C8B-B14F-4D97-AF65-F5344CB8AC3E}">
        <p14:creationId xmlns:p14="http://schemas.microsoft.com/office/powerpoint/2010/main" val="744910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DAE5FABD-26C8-4F74-B1E3-45BC91BC9D7B}" type="slidenum">
              <a:rPr lang="tr-TR" smtClean="0"/>
              <a:pPr rtl="0"/>
              <a:t>11</a:t>
            </a:fld>
            <a:endParaRPr lang="tr-TR"/>
          </a:p>
        </p:txBody>
      </p:sp>
    </p:spTree>
    <p:extLst>
      <p:ext uri="{BB962C8B-B14F-4D97-AF65-F5344CB8AC3E}">
        <p14:creationId xmlns:p14="http://schemas.microsoft.com/office/powerpoint/2010/main" val="193529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DAE5FABD-26C8-4F74-B1E3-45BC91BC9D7B}" type="slidenum">
              <a:rPr lang="tr-TR" smtClean="0"/>
              <a:pPr rtl="0"/>
              <a:t>17</a:t>
            </a:fld>
            <a:endParaRPr lang="tr-TR"/>
          </a:p>
        </p:txBody>
      </p:sp>
    </p:spTree>
    <p:extLst>
      <p:ext uri="{BB962C8B-B14F-4D97-AF65-F5344CB8AC3E}">
        <p14:creationId xmlns:p14="http://schemas.microsoft.com/office/powerpoint/2010/main" val="2318251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DAE5FABD-26C8-4F74-B1E3-45BC91BC9D7B}" type="slidenum">
              <a:rPr lang="tr-TR" smtClean="0"/>
              <a:pPr rtl="0"/>
              <a:t>23</a:t>
            </a:fld>
            <a:endParaRPr lang="tr-TR"/>
          </a:p>
        </p:txBody>
      </p:sp>
    </p:spTree>
    <p:extLst>
      <p:ext uri="{BB962C8B-B14F-4D97-AF65-F5344CB8AC3E}">
        <p14:creationId xmlns:p14="http://schemas.microsoft.com/office/powerpoint/2010/main" val="554146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şlık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Metin Yer Tutucusu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latin typeface="Calibri" panose="020F0502020204030204" pitchFamily="34" charset="0"/>
              </a:defRPr>
            </a:lvl1pPr>
          </a:lstStyle>
          <a:p>
            <a:pPr marL="0" lvl="0" algn="ctr" rtl="0"/>
            <a:r>
              <a:rPr lang="tr-TR" noProof="0"/>
              <a:t>I</a:t>
            </a:r>
          </a:p>
        </p:txBody>
      </p:sp>
      <p:sp>
        <p:nvSpPr>
          <p:cNvPr id="48" name="Serbest Biçim: Şekil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sp>
        <p:nvSpPr>
          <p:cNvPr id="49" name="Serbest Biçim: Şekil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rtl="0"/>
            <a:endParaRPr lang="tr-TR" noProof="0">
              <a:latin typeface="Calibri" panose="020F0502020204030204" pitchFamily="34" charset="0"/>
            </a:endParaRPr>
          </a:p>
        </p:txBody>
      </p:sp>
      <p:sp>
        <p:nvSpPr>
          <p:cNvPr id="17" name="Metin Yer Tutucusu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tr-TR" noProof="0"/>
              <a:t>I</a:t>
            </a:r>
          </a:p>
        </p:txBody>
      </p:sp>
      <p:sp>
        <p:nvSpPr>
          <p:cNvPr id="2" name="Başlık 1"/>
          <p:cNvSpPr>
            <a:spLocks noGrp="1"/>
          </p:cNvSpPr>
          <p:nvPr>
            <p:ph type="ctrTitle"/>
          </p:nvPr>
        </p:nvSpPr>
        <p:spPr>
          <a:xfrm>
            <a:off x="1378135" y="1219199"/>
            <a:ext cx="7232465" cy="2732439"/>
          </a:xfrm>
        </p:spPr>
        <p:txBody>
          <a:bodyPr rtlCol="0" anchor="t">
            <a:normAutofit/>
          </a:bodyPr>
          <a:lstStyle>
            <a:lvl1pPr algn="l">
              <a:defRPr lang="en-US" sz="5000" kern="1200" cap="all" spc="100" baseline="0" dirty="0">
                <a:solidFill>
                  <a:srgbClr val="2C2E52"/>
                </a:solidFill>
                <a:latin typeface="Calibri" panose="020F0502020204030204" pitchFamily="34" charset="0"/>
                <a:ea typeface="+mj-ea"/>
                <a:cs typeface="Calibri" panose="020F0502020204030204" pitchFamily="34" charset="0"/>
              </a:defRPr>
            </a:lvl1pPr>
          </a:lstStyle>
          <a:p>
            <a:pPr rtl="0"/>
            <a:r>
              <a:rPr lang="tr-TR" noProof="0"/>
              <a:t>Asıl başlık stilini düzenlemek için tıklayın</a:t>
            </a:r>
            <a:endParaRPr lang="tr-TR" noProof="0" dirty="0"/>
          </a:p>
        </p:txBody>
      </p:sp>
      <p:sp>
        <p:nvSpPr>
          <p:cNvPr id="3" name="Alt Başlık 2"/>
          <p:cNvSpPr>
            <a:spLocks noGrp="1"/>
          </p:cNvSpPr>
          <p:nvPr>
            <p:ph type="subTitle" idx="1" hasCustomPrompt="1"/>
          </p:nvPr>
        </p:nvSpPr>
        <p:spPr>
          <a:xfrm>
            <a:off x="1378134" y="4069079"/>
            <a:ext cx="5022666" cy="1463040"/>
          </a:xfrm>
        </p:spPr>
        <p:txBody>
          <a:bodyPr lIns="91440" rIns="91440" rtlCol="0" anchor="t">
            <a:normAutofit/>
          </a:bodyPr>
          <a:lstStyle>
            <a:lvl1pPr marL="0" indent="0" algn="l">
              <a:lnSpc>
                <a:spcPct val="100000"/>
              </a:lnSpc>
              <a:spcBef>
                <a:spcPts val="0"/>
              </a:spcBef>
              <a:buNone/>
              <a:defRPr lang="en-US" sz="2000" kern="1200" dirty="0">
                <a:solidFill>
                  <a:schemeClr val="tx1"/>
                </a:solidFill>
                <a:latin typeface="Calibri" panose="020F0502020204030204" pitchFamily="34" charset="0"/>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tr-TR" noProof="0"/>
              <a:t>Asıl alt başlık stilini düzenlemek için tıklatın</a:t>
            </a:r>
          </a:p>
        </p:txBody>
      </p:sp>
      <p:sp>
        <p:nvSpPr>
          <p:cNvPr id="33" name="Dikdörtgen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rtl="0"/>
            <a:endParaRPr lang="tr-TR" noProof="0">
              <a:latin typeface="Calibri" panose="020F0502020204030204" pitchFamily="34" charset="0"/>
            </a:endParaRPr>
          </a:p>
        </p:txBody>
      </p:sp>
      <p:sp>
        <p:nvSpPr>
          <p:cNvPr id="19" name="Resim Yer Tutucusu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rtlCol="0" anchor="ctr">
            <a:noAutofit/>
          </a:bodyPr>
          <a:lstStyle>
            <a:lvl1pPr marL="0" indent="0" algn="ctr">
              <a:buNone/>
              <a:defRPr/>
            </a:lvl1pPr>
          </a:lstStyle>
          <a:p>
            <a:pPr rtl="0"/>
            <a:r>
              <a:rPr lang="tr-TR" noProof="0"/>
              <a:t>Resim Ekle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aşlık Alt Başlık ve İçerik">
    <p:spTree>
      <p:nvGrpSpPr>
        <p:cNvPr id="1" name=""/>
        <p:cNvGrpSpPr/>
        <p:nvPr/>
      </p:nvGrpSpPr>
      <p:grpSpPr>
        <a:xfrm>
          <a:off x="0" y="0"/>
          <a:ext cx="0" cy="0"/>
          <a:chOff x="0" y="0"/>
          <a:chExt cx="0" cy="0"/>
        </a:xfrm>
      </p:grpSpPr>
      <p:sp>
        <p:nvSpPr>
          <p:cNvPr id="11" name="Dikdörtgen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sp>
        <p:nvSpPr>
          <p:cNvPr id="2" name="Başlık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1">
                <a:latin typeface="Calibri" panose="020F0502020204030204" pitchFamily="34" charset="0"/>
                <a:cs typeface="Calibri" panose="020F0502020204030204" pitchFamily="34" charset="0"/>
              </a:defRPr>
            </a:lvl1pPr>
          </a:lstStyle>
          <a:p>
            <a:pPr rtl="0"/>
            <a:r>
              <a:rPr lang="tr-TR" noProof="0"/>
              <a:t>Asıl başlık stilini düzenlemek için tıklayın</a:t>
            </a:r>
          </a:p>
        </p:txBody>
      </p:sp>
      <p:sp>
        <p:nvSpPr>
          <p:cNvPr id="7" name="İçerik Yer Tutucusu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10" name="Resim Yer Tutucusu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rtlCol="0" anchor="ctr">
            <a:noAutofit/>
          </a:bodyPr>
          <a:lstStyle>
            <a:lvl1pPr marL="0" indent="0" algn="ctr">
              <a:buNone/>
              <a:defRPr sz="1600">
                <a:solidFill>
                  <a:schemeClr val="bg1">
                    <a:lumMod val="75000"/>
                  </a:schemeClr>
                </a:solidFill>
              </a:defRPr>
            </a:lvl1pPr>
          </a:lstStyle>
          <a:p>
            <a:pPr rtl="0"/>
            <a:r>
              <a:rPr lang="tr-TR" noProof="0"/>
              <a:t>Resim Ekle</a:t>
            </a:r>
          </a:p>
        </p:txBody>
      </p:sp>
      <p:sp>
        <p:nvSpPr>
          <p:cNvPr id="8" name="Metin Yer Tutucusu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rtlCol="0">
            <a:spAutoFit/>
          </a:bodyPr>
          <a:lstStyle>
            <a:lvl1pPr marL="0" indent="0">
              <a:buNone/>
              <a:defRPr sz="2400" b="0">
                <a:solidFill>
                  <a:schemeClr val="tx2"/>
                </a:solidFill>
              </a:defRPr>
            </a:lvl1pPr>
          </a:lstStyle>
          <a:p>
            <a:pPr lvl="0" rtl="0"/>
            <a:r>
              <a:rPr lang="tr-TR" noProof="0"/>
              <a:t>Ek metin ekleyin </a:t>
            </a:r>
          </a:p>
        </p:txBody>
      </p:sp>
      <p:sp>
        <p:nvSpPr>
          <p:cNvPr id="13" name="Slayt Numarası Yer Tutucusu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1">
                <a:solidFill>
                  <a:schemeClr val="tx1">
                    <a:lumMod val="95000"/>
                    <a:lumOff val="5000"/>
                  </a:schemeClr>
                </a:solidFill>
                <a:latin typeface="Calibri" panose="020F0502020204030204" pitchFamily="34" charset="0"/>
                <a:cs typeface="Calibri" panose="020F0502020204030204" pitchFamily="34" charset="0"/>
              </a:defRPr>
            </a:lvl1pPr>
          </a:lstStyle>
          <a:p>
            <a:fld id="{4FAB73BC-B049-4115-A692-8D63A059BFB8}" type="slidenum">
              <a:rPr lang="tr-TR" noProof="0" smtClean="0"/>
              <a:pPr/>
              <a:t>‹#›</a:t>
            </a:fld>
            <a:endParaRPr lang="tr-TR" b="1" noProof="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YALNIZCA BAŞLIK_Mavi">
    <p:spTree>
      <p:nvGrpSpPr>
        <p:cNvPr id="1" name=""/>
        <p:cNvGrpSpPr/>
        <p:nvPr/>
      </p:nvGrpSpPr>
      <p:grpSpPr>
        <a:xfrm>
          <a:off x="0" y="0"/>
          <a:ext cx="0" cy="0"/>
          <a:chOff x="0" y="0"/>
          <a:chExt cx="0" cy="0"/>
        </a:xfrm>
      </p:grpSpPr>
      <p:sp>
        <p:nvSpPr>
          <p:cNvPr id="11" name="Dikdörtgen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sp>
        <p:nvSpPr>
          <p:cNvPr id="2" name="Başlık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1">
                <a:latin typeface="Calibri" panose="020F0502020204030204" pitchFamily="34" charset="0"/>
                <a:cs typeface="Calibri" panose="020F0502020204030204" pitchFamily="34" charset="0"/>
              </a:defRPr>
            </a:lvl1pPr>
          </a:lstStyle>
          <a:p>
            <a:pPr rtl="0"/>
            <a:r>
              <a:rPr lang="tr-TR" noProof="0"/>
              <a:t>Asıl başlık stilini düzenlemek için tıklayın</a:t>
            </a:r>
          </a:p>
        </p:txBody>
      </p:sp>
      <p:sp>
        <p:nvSpPr>
          <p:cNvPr id="13" name="Slayt Numarası Yer Tutucusu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1">
                <a:solidFill>
                  <a:schemeClr val="tx1">
                    <a:lumMod val="95000"/>
                    <a:lumOff val="5000"/>
                  </a:schemeClr>
                </a:solidFill>
                <a:latin typeface="Calibri" panose="020F0502020204030204" pitchFamily="34" charset="0"/>
                <a:cs typeface="Calibri" panose="020F0502020204030204" pitchFamily="34" charset="0"/>
              </a:defRPr>
            </a:lvl1pPr>
          </a:lstStyle>
          <a:p>
            <a:fld id="{4FAB73BC-B049-4115-A692-8D63A059BFB8}" type="slidenum">
              <a:rPr lang="tr-TR" noProof="0" smtClean="0"/>
              <a:pPr/>
              <a:t>‹#›</a:t>
            </a:fld>
            <a:endParaRPr lang="tr-TR" b="1" noProof="0"/>
          </a:p>
        </p:txBody>
      </p:sp>
      <p:sp>
        <p:nvSpPr>
          <p:cNvPr id="9" name="Serbest Biçim: Şekil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YALNIZCA BAŞLIK_su yeşili">
    <p:spTree>
      <p:nvGrpSpPr>
        <p:cNvPr id="1" name=""/>
        <p:cNvGrpSpPr/>
        <p:nvPr/>
      </p:nvGrpSpPr>
      <p:grpSpPr>
        <a:xfrm>
          <a:off x="0" y="0"/>
          <a:ext cx="0" cy="0"/>
          <a:chOff x="0" y="0"/>
          <a:chExt cx="0" cy="0"/>
        </a:xfrm>
      </p:grpSpPr>
      <p:sp>
        <p:nvSpPr>
          <p:cNvPr id="11" name="Dikdörtgen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sp>
        <p:nvSpPr>
          <p:cNvPr id="2" name="Başlık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1">
                <a:latin typeface="Calibri" panose="020F0502020204030204" pitchFamily="34" charset="0"/>
                <a:cs typeface="Calibri" panose="020F0502020204030204" pitchFamily="34" charset="0"/>
              </a:defRPr>
            </a:lvl1pPr>
          </a:lstStyle>
          <a:p>
            <a:pPr rtl="0"/>
            <a:r>
              <a:rPr lang="tr-TR" noProof="0"/>
              <a:t>Asıl başlık stilini düzenlemek için tıklayın</a:t>
            </a:r>
          </a:p>
        </p:txBody>
      </p:sp>
      <p:sp>
        <p:nvSpPr>
          <p:cNvPr id="13" name="Slayt Numarası Yer Tutucusu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1">
                <a:solidFill>
                  <a:schemeClr val="tx1">
                    <a:lumMod val="95000"/>
                    <a:lumOff val="5000"/>
                  </a:schemeClr>
                </a:solidFill>
                <a:latin typeface="Calibri" panose="020F0502020204030204" pitchFamily="34" charset="0"/>
                <a:cs typeface="Calibri" panose="020F0502020204030204" pitchFamily="34" charset="0"/>
              </a:defRPr>
            </a:lvl1pPr>
          </a:lstStyle>
          <a:p>
            <a:fld id="{4FAB73BC-B049-4115-A692-8D63A059BFB8}" type="slidenum">
              <a:rPr lang="tr-TR" noProof="0" smtClean="0"/>
              <a:pPr/>
              <a:t>‹#›</a:t>
            </a:fld>
            <a:endParaRPr lang="tr-TR" b="1" noProof="0"/>
          </a:p>
        </p:txBody>
      </p:sp>
      <p:sp>
        <p:nvSpPr>
          <p:cNvPr id="9" name="Serbest Biçim: Şekil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YALNIZCA BAŞLIK_Turuncu">
    <p:spTree>
      <p:nvGrpSpPr>
        <p:cNvPr id="1" name=""/>
        <p:cNvGrpSpPr/>
        <p:nvPr/>
      </p:nvGrpSpPr>
      <p:grpSpPr>
        <a:xfrm>
          <a:off x="0" y="0"/>
          <a:ext cx="0" cy="0"/>
          <a:chOff x="0" y="0"/>
          <a:chExt cx="0" cy="0"/>
        </a:xfrm>
      </p:grpSpPr>
      <p:sp>
        <p:nvSpPr>
          <p:cNvPr id="11" name="Dikdörtgen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sp>
        <p:nvSpPr>
          <p:cNvPr id="2" name="Başlık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0">
                <a:latin typeface="Calibri" panose="020F0502020204030204" pitchFamily="34" charset="0"/>
                <a:cs typeface="Calibri" panose="020F0502020204030204" pitchFamily="34" charset="0"/>
              </a:defRPr>
            </a:lvl1pPr>
          </a:lstStyle>
          <a:p>
            <a:pPr rtl="0"/>
            <a:r>
              <a:rPr lang="tr-TR" noProof="0"/>
              <a:t>Asıl başlık stilini düzenlemek için tıklayın</a:t>
            </a:r>
          </a:p>
        </p:txBody>
      </p:sp>
      <p:sp>
        <p:nvSpPr>
          <p:cNvPr id="13" name="Slayt Numarası Yer Tutucusu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1">
                <a:solidFill>
                  <a:schemeClr val="tx1">
                    <a:lumMod val="95000"/>
                    <a:lumOff val="5000"/>
                  </a:schemeClr>
                </a:solidFill>
                <a:latin typeface="Calibri" panose="020F0502020204030204" pitchFamily="34" charset="0"/>
                <a:cs typeface="Calibri" panose="020F0502020204030204" pitchFamily="34" charset="0"/>
              </a:defRPr>
            </a:lvl1pPr>
          </a:lstStyle>
          <a:p>
            <a:fld id="{4FAB73BC-B049-4115-A692-8D63A059BFB8}" type="slidenum">
              <a:rPr lang="tr-TR" noProof="0" smtClean="0"/>
              <a:pPr/>
              <a:t>‹#›</a:t>
            </a:fld>
            <a:endParaRPr lang="tr-TR" b="1" noProof="0"/>
          </a:p>
        </p:txBody>
      </p:sp>
      <p:sp>
        <p:nvSpPr>
          <p:cNvPr id="9" name="Serbest Biçim: Şekil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YALNIZCA BAŞLIK_Pembe">
    <p:spTree>
      <p:nvGrpSpPr>
        <p:cNvPr id="1" name=""/>
        <p:cNvGrpSpPr/>
        <p:nvPr/>
      </p:nvGrpSpPr>
      <p:grpSpPr>
        <a:xfrm>
          <a:off x="0" y="0"/>
          <a:ext cx="0" cy="0"/>
          <a:chOff x="0" y="0"/>
          <a:chExt cx="0" cy="0"/>
        </a:xfrm>
      </p:grpSpPr>
      <p:sp>
        <p:nvSpPr>
          <p:cNvPr id="11" name="Dikdörtgen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sp>
        <p:nvSpPr>
          <p:cNvPr id="2" name="Başlık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1">
                <a:latin typeface="Calibri" panose="020F0502020204030204" pitchFamily="34" charset="0"/>
                <a:cs typeface="Calibri" panose="020F0502020204030204" pitchFamily="34" charset="0"/>
              </a:defRPr>
            </a:lvl1pPr>
          </a:lstStyle>
          <a:p>
            <a:pPr rtl="0"/>
            <a:r>
              <a:rPr lang="tr-TR" noProof="0"/>
              <a:t>Asıl başlık stilini düzenlemek için tıklayın</a:t>
            </a:r>
          </a:p>
        </p:txBody>
      </p:sp>
      <p:sp>
        <p:nvSpPr>
          <p:cNvPr id="13" name="Slayt Numarası Yer Tutucusu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1">
                <a:solidFill>
                  <a:schemeClr val="tx1">
                    <a:lumMod val="95000"/>
                    <a:lumOff val="5000"/>
                  </a:schemeClr>
                </a:solidFill>
                <a:latin typeface="Calibri" panose="020F0502020204030204" pitchFamily="34" charset="0"/>
                <a:cs typeface="Calibri" panose="020F0502020204030204" pitchFamily="34" charset="0"/>
              </a:defRPr>
            </a:lvl1pPr>
          </a:lstStyle>
          <a:p>
            <a:fld id="{4FAB73BC-B049-4115-A692-8D63A059BFB8}" type="slidenum">
              <a:rPr lang="tr-TR" noProof="0" smtClean="0"/>
              <a:pPr/>
              <a:t>‹#›</a:t>
            </a:fld>
            <a:endParaRPr lang="tr-TR" b="1" noProof="0"/>
          </a:p>
        </p:txBody>
      </p:sp>
      <p:sp>
        <p:nvSpPr>
          <p:cNvPr id="9" name="Serbest Biçim: Şekil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YALNIZCA BAŞLIK_Açık Mavi">
    <p:spTree>
      <p:nvGrpSpPr>
        <p:cNvPr id="1" name=""/>
        <p:cNvGrpSpPr/>
        <p:nvPr/>
      </p:nvGrpSpPr>
      <p:grpSpPr>
        <a:xfrm>
          <a:off x="0" y="0"/>
          <a:ext cx="0" cy="0"/>
          <a:chOff x="0" y="0"/>
          <a:chExt cx="0" cy="0"/>
        </a:xfrm>
      </p:grpSpPr>
      <p:sp>
        <p:nvSpPr>
          <p:cNvPr id="11" name="Dikdörtgen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sp>
        <p:nvSpPr>
          <p:cNvPr id="2" name="Başlık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1">
                <a:latin typeface="Calibri" panose="020F0502020204030204" pitchFamily="34" charset="0"/>
                <a:cs typeface="Calibri" panose="020F0502020204030204" pitchFamily="34" charset="0"/>
              </a:defRPr>
            </a:lvl1pPr>
          </a:lstStyle>
          <a:p>
            <a:pPr rtl="0"/>
            <a:r>
              <a:rPr lang="tr-TR" noProof="0"/>
              <a:t>Asıl başlık stilini düzenlemek için tıklayın</a:t>
            </a:r>
          </a:p>
        </p:txBody>
      </p:sp>
      <p:sp>
        <p:nvSpPr>
          <p:cNvPr id="13" name="Slayt Numarası Yer Tutucusu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1">
                <a:solidFill>
                  <a:schemeClr val="tx1">
                    <a:lumMod val="95000"/>
                    <a:lumOff val="5000"/>
                  </a:schemeClr>
                </a:solidFill>
                <a:latin typeface="Calibri" panose="020F0502020204030204" pitchFamily="34" charset="0"/>
                <a:cs typeface="Calibri" panose="020F0502020204030204" pitchFamily="34" charset="0"/>
              </a:defRPr>
            </a:lvl1pPr>
          </a:lstStyle>
          <a:p>
            <a:fld id="{4FAB73BC-B049-4115-A692-8D63A059BFB8}" type="slidenum">
              <a:rPr lang="tr-TR" noProof="0" smtClean="0"/>
              <a:pPr/>
              <a:t>‹#›</a:t>
            </a:fld>
            <a:endParaRPr lang="tr-TR" b="1" noProof="0"/>
          </a:p>
        </p:txBody>
      </p:sp>
      <p:sp>
        <p:nvSpPr>
          <p:cNvPr id="9" name="Serbest Biçim: Şekil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YALNIZCA BAŞLIK_Gri">
    <p:spTree>
      <p:nvGrpSpPr>
        <p:cNvPr id="1" name=""/>
        <p:cNvGrpSpPr/>
        <p:nvPr/>
      </p:nvGrpSpPr>
      <p:grpSpPr>
        <a:xfrm>
          <a:off x="0" y="0"/>
          <a:ext cx="0" cy="0"/>
          <a:chOff x="0" y="0"/>
          <a:chExt cx="0" cy="0"/>
        </a:xfrm>
      </p:grpSpPr>
      <p:sp>
        <p:nvSpPr>
          <p:cNvPr id="11" name="Dikdörtgen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sp>
        <p:nvSpPr>
          <p:cNvPr id="2" name="Başlık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1">
                <a:latin typeface="Calibri" panose="020F0502020204030204" pitchFamily="34" charset="0"/>
                <a:cs typeface="Calibri" panose="020F0502020204030204" pitchFamily="34" charset="0"/>
              </a:defRPr>
            </a:lvl1pPr>
          </a:lstStyle>
          <a:p>
            <a:pPr rtl="0"/>
            <a:r>
              <a:rPr lang="tr-TR" noProof="0"/>
              <a:t>Asıl başlık stilini düzenlemek için tıklayın</a:t>
            </a:r>
            <a:endParaRPr lang="tr-TR" noProof="0" dirty="0"/>
          </a:p>
        </p:txBody>
      </p:sp>
      <p:sp>
        <p:nvSpPr>
          <p:cNvPr id="13" name="Slayt Numarası Yer Tutucusu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1">
                <a:solidFill>
                  <a:schemeClr val="tx1">
                    <a:lumMod val="95000"/>
                    <a:lumOff val="5000"/>
                  </a:schemeClr>
                </a:solidFill>
                <a:latin typeface="Calibri" panose="020F0502020204030204" pitchFamily="34" charset="0"/>
                <a:cs typeface="Calibri" panose="020F0502020204030204" pitchFamily="34" charset="0"/>
              </a:defRPr>
            </a:lvl1pPr>
          </a:lstStyle>
          <a:p>
            <a:fld id="{4FAB73BC-B049-4115-A692-8D63A059BFB8}" type="slidenum">
              <a:rPr lang="tr-TR" noProof="0" smtClean="0"/>
              <a:pPr/>
              <a:t>‹#›</a:t>
            </a:fld>
            <a:endParaRPr lang="tr-TR" b="1" noProof="0" dirty="0"/>
          </a:p>
        </p:txBody>
      </p:sp>
      <p:sp>
        <p:nvSpPr>
          <p:cNvPr id="9" name="Serbest Biçim: Şekil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YALNIZCA BAŞLIK_Mavi_Üçgen düzeltme eki BG">
    <p:spTree>
      <p:nvGrpSpPr>
        <p:cNvPr id="1" name=""/>
        <p:cNvGrpSpPr/>
        <p:nvPr/>
      </p:nvGrpSpPr>
      <p:grpSpPr>
        <a:xfrm>
          <a:off x="0" y="0"/>
          <a:ext cx="0" cy="0"/>
          <a:chOff x="0" y="0"/>
          <a:chExt cx="0" cy="0"/>
        </a:xfrm>
      </p:grpSpPr>
      <p:sp>
        <p:nvSpPr>
          <p:cNvPr id="8" name="Serbest Biçim: Şekil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tr-TR" noProof="0">
              <a:latin typeface="Calibri" panose="020F0502020204030204" pitchFamily="34" charset="0"/>
            </a:endParaRPr>
          </a:p>
        </p:txBody>
      </p:sp>
      <p:sp>
        <p:nvSpPr>
          <p:cNvPr id="11" name="Dikdörtgen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sp>
        <p:nvSpPr>
          <p:cNvPr id="2" name="Başlık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1">
                <a:latin typeface="Calibri" panose="020F0502020204030204" pitchFamily="34" charset="0"/>
                <a:cs typeface="Calibri" panose="020F0502020204030204" pitchFamily="34" charset="0"/>
              </a:defRPr>
            </a:lvl1pPr>
          </a:lstStyle>
          <a:p>
            <a:pPr rtl="0"/>
            <a:r>
              <a:rPr lang="tr-TR" noProof="0"/>
              <a:t>Asıl başlık stilini düzenlemek için tıklayın</a:t>
            </a:r>
          </a:p>
        </p:txBody>
      </p:sp>
      <p:sp>
        <p:nvSpPr>
          <p:cNvPr id="13" name="Slayt Numarası Yer Tutucusu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1">
                <a:solidFill>
                  <a:schemeClr val="tx1">
                    <a:lumMod val="95000"/>
                    <a:lumOff val="5000"/>
                  </a:schemeClr>
                </a:solidFill>
                <a:latin typeface="Calibri" panose="020F0502020204030204" pitchFamily="34" charset="0"/>
                <a:cs typeface="Calibri" panose="020F0502020204030204" pitchFamily="34" charset="0"/>
              </a:defRPr>
            </a:lvl1pPr>
          </a:lstStyle>
          <a:p>
            <a:fld id="{4FAB73BC-B049-4115-A692-8D63A059BFB8}" type="slidenum">
              <a:rPr lang="tr-TR" noProof="0" smtClean="0"/>
              <a:pPr/>
              <a:t>‹#›</a:t>
            </a:fld>
            <a:endParaRPr lang="tr-TR" b="1" noProof="0"/>
          </a:p>
        </p:txBody>
      </p:sp>
      <p:sp>
        <p:nvSpPr>
          <p:cNvPr id="9" name="Serbest Biçim: Şekil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şlık Alt Başlık İçerik ve Resim">
    <p:spTree>
      <p:nvGrpSpPr>
        <p:cNvPr id="1" name=""/>
        <p:cNvGrpSpPr/>
        <p:nvPr/>
      </p:nvGrpSpPr>
      <p:grpSpPr>
        <a:xfrm>
          <a:off x="0" y="0"/>
          <a:ext cx="0" cy="0"/>
          <a:chOff x="0" y="0"/>
          <a:chExt cx="0" cy="0"/>
        </a:xfrm>
      </p:grpSpPr>
      <p:sp>
        <p:nvSpPr>
          <p:cNvPr id="11" name="Dikdörtgen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sp>
        <p:nvSpPr>
          <p:cNvPr id="2" name="Başlık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1">
                <a:latin typeface="Calibri" panose="020F0502020204030204" pitchFamily="34" charset="0"/>
                <a:cs typeface="Calibri" panose="020F0502020204030204" pitchFamily="34" charset="0"/>
              </a:defRPr>
            </a:lvl1pPr>
          </a:lstStyle>
          <a:p>
            <a:pPr rtl="0"/>
            <a:r>
              <a:rPr lang="tr-TR" noProof="0"/>
              <a:t>Asıl başlık stilini düzenlemek için tıklayın</a:t>
            </a:r>
          </a:p>
        </p:txBody>
      </p:sp>
      <p:sp>
        <p:nvSpPr>
          <p:cNvPr id="7" name="İçerik Yer Tutucusu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10" name="Resim Yer Tutucusu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rtlCol="0" anchor="ctr">
            <a:noAutofit/>
          </a:bodyPr>
          <a:lstStyle>
            <a:lvl1pPr marL="0" indent="0" algn="ctr">
              <a:buNone/>
              <a:defRPr sz="1600">
                <a:solidFill>
                  <a:schemeClr val="bg1">
                    <a:lumMod val="75000"/>
                  </a:schemeClr>
                </a:solidFill>
              </a:defRPr>
            </a:lvl1pPr>
          </a:lstStyle>
          <a:p>
            <a:pPr rtl="0"/>
            <a:r>
              <a:rPr lang="tr-TR" noProof="0"/>
              <a:t>Resim Ekle</a:t>
            </a:r>
          </a:p>
        </p:txBody>
      </p:sp>
      <p:sp>
        <p:nvSpPr>
          <p:cNvPr id="8" name="Metin Yer Tutucusu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rtlCol="0">
            <a:spAutoFit/>
          </a:bodyPr>
          <a:lstStyle>
            <a:lvl1pPr marL="0" indent="0">
              <a:buNone/>
              <a:defRPr sz="2400" b="0">
                <a:solidFill>
                  <a:schemeClr val="tx2"/>
                </a:solidFill>
              </a:defRPr>
            </a:lvl1pPr>
          </a:lstStyle>
          <a:p>
            <a:pPr lvl="0" rtl="0"/>
            <a:r>
              <a:rPr lang="tr-TR" noProof="0"/>
              <a:t>Ek metin ekleyin </a:t>
            </a:r>
          </a:p>
        </p:txBody>
      </p:sp>
      <p:sp>
        <p:nvSpPr>
          <p:cNvPr id="9" name="Resim Yer Tutucusu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rtlCol="0" anchor="ctr"/>
          <a:lstStyle>
            <a:lvl1pPr marL="0" indent="0" algn="ctr">
              <a:buNone/>
              <a:defRPr>
                <a:solidFill>
                  <a:schemeClr val="bg1">
                    <a:lumMod val="50000"/>
                  </a:schemeClr>
                </a:solidFill>
              </a:defRPr>
            </a:lvl1pPr>
          </a:lstStyle>
          <a:p>
            <a:pPr rtl="0"/>
            <a:r>
              <a:rPr lang="tr-TR" noProof="0"/>
              <a:t>Resim Ekle</a:t>
            </a:r>
          </a:p>
        </p:txBody>
      </p:sp>
      <p:sp>
        <p:nvSpPr>
          <p:cNvPr id="13" name="Slayt Numarası Yer Tutucusu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1">
                <a:solidFill>
                  <a:schemeClr val="tx1">
                    <a:lumMod val="95000"/>
                    <a:lumOff val="5000"/>
                  </a:schemeClr>
                </a:solidFill>
                <a:latin typeface="Calibri" panose="020F0502020204030204" pitchFamily="34" charset="0"/>
                <a:cs typeface="Calibri" panose="020F0502020204030204" pitchFamily="34" charset="0"/>
              </a:defRPr>
            </a:lvl1pPr>
          </a:lstStyle>
          <a:p>
            <a:fld id="{4FAB73BC-B049-4115-A692-8D63A059BFB8}" type="slidenum">
              <a:rPr lang="tr-TR" noProof="0" smtClean="0"/>
              <a:pPr/>
              <a:t>‹#›</a:t>
            </a:fld>
            <a:endParaRPr lang="tr-TR" b="1" noProof="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aşlık Alt Başlık İçerik ve Resim_Üst şekil çubuğu">
    <p:spTree>
      <p:nvGrpSpPr>
        <p:cNvPr id="1" name=""/>
        <p:cNvGrpSpPr/>
        <p:nvPr/>
      </p:nvGrpSpPr>
      <p:grpSpPr>
        <a:xfrm>
          <a:off x="0" y="0"/>
          <a:ext cx="0" cy="0"/>
          <a:chOff x="0" y="0"/>
          <a:chExt cx="0" cy="0"/>
        </a:xfrm>
      </p:grpSpPr>
      <p:sp>
        <p:nvSpPr>
          <p:cNvPr id="11" name="Dikdörtgen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sp>
        <p:nvSpPr>
          <p:cNvPr id="2" name="Başlık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0">
                <a:latin typeface="Calibri" panose="020F0502020204030204" pitchFamily="34" charset="0"/>
                <a:cs typeface="Calibri" panose="020F0502020204030204" pitchFamily="34" charset="0"/>
              </a:defRPr>
            </a:lvl1pPr>
          </a:lstStyle>
          <a:p>
            <a:pPr rtl="0"/>
            <a:r>
              <a:rPr lang="tr-TR" noProof="0"/>
              <a:t>Asıl başlık stilini düzenlemek için tıklayın</a:t>
            </a:r>
          </a:p>
        </p:txBody>
      </p:sp>
      <p:sp>
        <p:nvSpPr>
          <p:cNvPr id="7" name="İçerik Yer Tutucusu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8" name="Metin Yer Tutucusu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rtlCol="0">
            <a:spAutoFit/>
          </a:bodyPr>
          <a:lstStyle>
            <a:lvl1pPr marL="0" indent="0">
              <a:buNone/>
              <a:defRPr sz="2400" b="0">
                <a:solidFill>
                  <a:schemeClr val="tx2"/>
                </a:solidFill>
              </a:defRPr>
            </a:lvl1pPr>
          </a:lstStyle>
          <a:p>
            <a:pPr lvl="0" rtl="0"/>
            <a:r>
              <a:rPr lang="tr-TR" noProof="0"/>
              <a:t>Ek metin ekleyin </a:t>
            </a:r>
          </a:p>
        </p:txBody>
      </p:sp>
      <p:sp>
        <p:nvSpPr>
          <p:cNvPr id="9" name="Resim Yer Tutucusu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rtlCol="0" anchor="ctr"/>
          <a:lstStyle>
            <a:lvl1pPr marL="0" indent="0" algn="ctr">
              <a:buNone/>
              <a:defRPr>
                <a:solidFill>
                  <a:schemeClr val="bg1">
                    <a:lumMod val="50000"/>
                  </a:schemeClr>
                </a:solidFill>
              </a:defRPr>
            </a:lvl1pPr>
          </a:lstStyle>
          <a:p>
            <a:pPr rtl="0"/>
            <a:r>
              <a:rPr lang="tr-TR" noProof="0"/>
              <a:t>Resim Ekle</a:t>
            </a:r>
          </a:p>
        </p:txBody>
      </p:sp>
      <p:sp>
        <p:nvSpPr>
          <p:cNvPr id="13" name="Slayt Numarası Yer Tutucusu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1">
                <a:solidFill>
                  <a:schemeClr val="tx1">
                    <a:lumMod val="95000"/>
                    <a:lumOff val="5000"/>
                  </a:schemeClr>
                </a:solidFill>
                <a:latin typeface="Calibri" panose="020F0502020204030204" pitchFamily="34" charset="0"/>
                <a:cs typeface="Calibri" panose="020F0502020204030204" pitchFamily="34" charset="0"/>
              </a:defRPr>
            </a:lvl1pPr>
          </a:lstStyle>
          <a:p>
            <a:fld id="{4FAB73BC-B049-4115-A692-8D63A059BFB8}" type="slidenum">
              <a:rPr lang="tr-TR" noProof="0" smtClean="0"/>
              <a:pPr/>
              <a:t>‹#›</a:t>
            </a:fld>
            <a:endParaRPr lang="tr-TR" b="1" noProof="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Başlık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Metin Yer Tutucusu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latin typeface="Calibri" panose="020F0502020204030204" pitchFamily="34" charset="0"/>
              </a:defRPr>
            </a:lvl1pPr>
          </a:lstStyle>
          <a:p>
            <a:pPr marL="0" lvl="0" algn="ctr" rtl="0"/>
            <a:r>
              <a:rPr lang="tr-TR" noProof="0"/>
              <a:t>I</a:t>
            </a:r>
          </a:p>
        </p:txBody>
      </p:sp>
      <p:sp>
        <p:nvSpPr>
          <p:cNvPr id="48" name="Serbest Biçim: Şekil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sp>
        <p:nvSpPr>
          <p:cNvPr id="49" name="Serbest Biçim: Şekil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rtl="0"/>
            <a:endParaRPr lang="tr-TR" noProof="0">
              <a:latin typeface="Calibri" panose="020F0502020204030204" pitchFamily="34" charset="0"/>
            </a:endParaRPr>
          </a:p>
        </p:txBody>
      </p:sp>
      <p:sp>
        <p:nvSpPr>
          <p:cNvPr id="17" name="Metin Yer Tutucusu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tr-TR" noProof="0"/>
              <a:t>I</a:t>
            </a:r>
          </a:p>
        </p:txBody>
      </p:sp>
      <p:sp>
        <p:nvSpPr>
          <p:cNvPr id="2" name="Başlık 1"/>
          <p:cNvSpPr>
            <a:spLocks noGrp="1"/>
          </p:cNvSpPr>
          <p:nvPr>
            <p:ph type="ctrTitle"/>
          </p:nvPr>
        </p:nvSpPr>
        <p:spPr>
          <a:xfrm>
            <a:off x="1378135" y="1219199"/>
            <a:ext cx="7232465" cy="2732439"/>
          </a:xfrm>
        </p:spPr>
        <p:txBody>
          <a:bodyPr rtlCol="0" anchor="t">
            <a:normAutofit/>
          </a:bodyPr>
          <a:lstStyle>
            <a:lvl1pPr algn="l">
              <a:defRPr lang="en-US" sz="5000" kern="1200" cap="all" spc="100" baseline="0" dirty="0">
                <a:solidFill>
                  <a:srgbClr val="2C2E52"/>
                </a:solidFill>
                <a:latin typeface="Calibri" panose="020F0502020204030204" pitchFamily="34" charset="0"/>
                <a:ea typeface="+mj-ea"/>
                <a:cs typeface="Calibri" panose="020F0502020204030204" pitchFamily="34" charset="0"/>
              </a:defRPr>
            </a:lvl1pPr>
          </a:lstStyle>
          <a:p>
            <a:pPr rtl="0"/>
            <a:r>
              <a:rPr lang="tr-TR" noProof="0"/>
              <a:t>Asıl başlık stilini düzenlemek için tıklayın</a:t>
            </a:r>
          </a:p>
        </p:txBody>
      </p:sp>
      <p:sp>
        <p:nvSpPr>
          <p:cNvPr id="3" name="Alt Başlık 2"/>
          <p:cNvSpPr>
            <a:spLocks noGrp="1"/>
          </p:cNvSpPr>
          <p:nvPr>
            <p:ph type="subTitle" idx="1" hasCustomPrompt="1"/>
          </p:nvPr>
        </p:nvSpPr>
        <p:spPr>
          <a:xfrm>
            <a:off x="1378134" y="4069079"/>
            <a:ext cx="5022666" cy="1463040"/>
          </a:xfrm>
        </p:spPr>
        <p:txBody>
          <a:bodyPr lIns="91440" rIns="91440" rtlCol="0" anchor="t">
            <a:normAutofit/>
          </a:bodyPr>
          <a:lstStyle>
            <a:lvl1pPr marL="0" indent="0" algn="l">
              <a:lnSpc>
                <a:spcPct val="100000"/>
              </a:lnSpc>
              <a:spcBef>
                <a:spcPts val="0"/>
              </a:spcBef>
              <a:buNone/>
              <a:defRPr lang="en-US" sz="2000" kern="1200" dirty="0">
                <a:solidFill>
                  <a:schemeClr val="tx1"/>
                </a:solidFill>
                <a:latin typeface="Calibri" panose="020F0502020204030204" pitchFamily="34" charset="0"/>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tr-TR" noProof="0"/>
              <a:t>Asıl alt başlık stilini düzenlemek için tıklatın</a:t>
            </a:r>
          </a:p>
        </p:txBody>
      </p:sp>
      <p:sp>
        <p:nvSpPr>
          <p:cNvPr id="33" name="Dikdörtgen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rtl="0"/>
            <a:endParaRPr lang="tr-TR" noProof="0">
              <a:latin typeface="Calibri" panose="020F0502020204030204" pitchFamily="34" charset="0"/>
            </a:endParaRPr>
          </a:p>
        </p:txBody>
      </p:sp>
      <p:sp>
        <p:nvSpPr>
          <p:cNvPr id="19" name="Resim Yer Tutucusu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rtlCol="0" anchor="ctr">
            <a:noAutofit/>
          </a:bodyPr>
          <a:lstStyle>
            <a:lvl1pPr marL="0" indent="0" algn="ctr">
              <a:buNone/>
              <a:defRPr/>
            </a:lvl1pPr>
          </a:lstStyle>
          <a:p>
            <a:pPr rtl="0"/>
            <a:r>
              <a:rPr lang="tr-TR" noProof="0"/>
              <a:t>Resim Ekle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şlık Alt Başlık İçerik ve Resim_Üst şekil beyaz çubuk">
    <p:spTree>
      <p:nvGrpSpPr>
        <p:cNvPr id="1" name=""/>
        <p:cNvGrpSpPr/>
        <p:nvPr/>
      </p:nvGrpSpPr>
      <p:grpSpPr>
        <a:xfrm>
          <a:off x="0" y="0"/>
          <a:ext cx="0" cy="0"/>
          <a:chOff x="0" y="0"/>
          <a:chExt cx="0" cy="0"/>
        </a:xfrm>
      </p:grpSpPr>
      <p:sp>
        <p:nvSpPr>
          <p:cNvPr id="9" name="Resim Yer Tutucusu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rtlCol="0" anchor="ctr"/>
          <a:lstStyle>
            <a:lvl1pPr marL="0" indent="0" algn="ctr">
              <a:buNone/>
              <a:defRPr>
                <a:solidFill>
                  <a:schemeClr val="bg1">
                    <a:lumMod val="50000"/>
                  </a:schemeClr>
                </a:solidFill>
              </a:defRPr>
            </a:lvl1pPr>
          </a:lstStyle>
          <a:p>
            <a:pPr rtl="0"/>
            <a:r>
              <a:rPr lang="tr-TR" noProof="0"/>
              <a:t>Resim Ekle</a:t>
            </a:r>
          </a:p>
        </p:txBody>
      </p:sp>
      <p:sp>
        <p:nvSpPr>
          <p:cNvPr id="12" name="Metin Yer Tutucusu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rtlCol="0"/>
          <a:lstStyle>
            <a:lvl1pPr marL="0" indent="0">
              <a:buNone/>
              <a:defRPr>
                <a:solidFill>
                  <a:schemeClr val="tx1">
                    <a:alpha val="0"/>
                  </a:schemeClr>
                </a:solidFill>
              </a:defRPr>
            </a:lvl1pPr>
          </a:lstStyle>
          <a:p>
            <a:pPr lvl="0" rtl="0"/>
            <a:r>
              <a:rPr lang="tr-TR" noProof="0"/>
              <a:t>I</a:t>
            </a:r>
          </a:p>
        </p:txBody>
      </p:sp>
      <p:sp>
        <p:nvSpPr>
          <p:cNvPr id="11" name="Dikdörtgen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sp>
        <p:nvSpPr>
          <p:cNvPr id="2" name="Başlık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1">
                <a:latin typeface="Calibri" panose="020F0502020204030204" pitchFamily="34" charset="0"/>
                <a:cs typeface="Calibri" panose="020F0502020204030204" pitchFamily="34" charset="0"/>
              </a:defRPr>
            </a:lvl1pPr>
          </a:lstStyle>
          <a:p>
            <a:pPr rtl="0"/>
            <a:r>
              <a:rPr lang="tr-TR" noProof="0"/>
              <a:t>Asıl başlık stilini düzenlemek için tıklayın</a:t>
            </a:r>
          </a:p>
        </p:txBody>
      </p:sp>
      <p:sp>
        <p:nvSpPr>
          <p:cNvPr id="7" name="İçerik Yer Tutucusu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8" name="Metin Yer Tutucusu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rtlCol="0">
            <a:spAutoFit/>
          </a:bodyPr>
          <a:lstStyle>
            <a:lvl1pPr marL="0" indent="0">
              <a:buNone/>
              <a:defRPr sz="2400" b="0">
                <a:solidFill>
                  <a:schemeClr val="tx2"/>
                </a:solidFill>
              </a:defRPr>
            </a:lvl1pPr>
          </a:lstStyle>
          <a:p>
            <a:pPr lvl="0" rtl="0"/>
            <a:r>
              <a:rPr lang="tr-TR" noProof="0"/>
              <a:t>Ek metin ekleyin </a:t>
            </a:r>
          </a:p>
        </p:txBody>
      </p:sp>
      <p:sp>
        <p:nvSpPr>
          <p:cNvPr id="16" name="Slayt Numarası Yer Tutucusu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1">
                <a:solidFill>
                  <a:schemeClr val="tx1">
                    <a:lumMod val="95000"/>
                    <a:lumOff val="5000"/>
                  </a:schemeClr>
                </a:solidFill>
                <a:latin typeface="Calibri" panose="020F0502020204030204" pitchFamily="34" charset="0"/>
                <a:cs typeface="Calibri" panose="020F0502020204030204" pitchFamily="34" charset="0"/>
              </a:defRPr>
            </a:lvl1pPr>
          </a:lstStyle>
          <a:p>
            <a:fld id="{4FAB73BC-B049-4115-A692-8D63A059BFB8}" type="slidenum">
              <a:rPr lang="tr-TR" noProof="0" smtClean="0"/>
              <a:pPr/>
              <a:t>‹#›</a:t>
            </a:fld>
            <a:endParaRPr lang="tr-TR" b="1" noProof="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şlık Alt Başlık İçerik ve yarı yatay Resim_Üst şekil çubuğu">
    <p:spTree>
      <p:nvGrpSpPr>
        <p:cNvPr id="1" name=""/>
        <p:cNvGrpSpPr/>
        <p:nvPr/>
      </p:nvGrpSpPr>
      <p:grpSpPr>
        <a:xfrm>
          <a:off x="0" y="0"/>
          <a:ext cx="0" cy="0"/>
          <a:chOff x="0" y="0"/>
          <a:chExt cx="0" cy="0"/>
        </a:xfrm>
      </p:grpSpPr>
      <p:sp>
        <p:nvSpPr>
          <p:cNvPr id="9" name="Resim Yer Tutucusu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rtlCol="0" anchor="ctr"/>
          <a:lstStyle>
            <a:lvl1pPr marL="0" indent="0" algn="ctr">
              <a:buNone/>
              <a:defRPr>
                <a:solidFill>
                  <a:schemeClr val="bg1">
                    <a:lumMod val="50000"/>
                  </a:schemeClr>
                </a:solidFill>
              </a:defRPr>
            </a:lvl1pPr>
          </a:lstStyle>
          <a:p>
            <a:pPr rtl="0"/>
            <a:r>
              <a:rPr lang="tr-TR" noProof="0"/>
              <a:t>Resim Ekle</a:t>
            </a:r>
          </a:p>
        </p:txBody>
      </p:sp>
      <p:sp>
        <p:nvSpPr>
          <p:cNvPr id="11" name="Dikdörtgen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sp>
        <p:nvSpPr>
          <p:cNvPr id="2" name="Başlık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1">
                <a:latin typeface="Calibri" panose="020F0502020204030204" pitchFamily="34" charset="0"/>
                <a:cs typeface="Calibri" panose="020F0502020204030204" pitchFamily="34" charset="0"/>
              </a:defRPr>
            </a:lvl1pPr>
          </a:lstStyle>
          <a:p>
            <a:pPr rtl="0"/>
            <a:r>
              <a:rPr lang="tr-TR" noProof="0"/>
              <a:t>Asıl başlık stilini düzenlemek için tıklayın</a:t>
            </a:r>
          </a:p>
        </p:txBody>
      </p:sp>
      <p:sp>
        <p:nvSpPr>
          <p:cNvPr id="7" name="İçerik Yer Tutucusu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8" name="Metin Yer Tutucusu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rtlCol="0">
            <a:spAutoFit/>
          </a:bodyPr>
          <a:lstStyle>
            <a:lvl1pPr marL="0" indent="0">
              <a:buNone/>
              <a:defRPr sz="2400" b="0">
                <a:solidFill>
                  <a:schemeClr val="tx2"/>
                </a:solidFill>
              </a:defRPr>
            </a:lvl1pPr>
          </a:lstStyle>
          <a:p>
            <a:pPr lvl="0" rtl="0"/>
            <a:r>
              <a:rPr lang="tr-TR" noProof="0"/>
              <a:t>Ek metin ekleyin </a:t>
            </a:r>
          </a:p>
        </p:txBody>
      </p:sp>
      <p:sp>
        <p:nvSpPr>
          <p:cNvPr id="13" name="Slayt Numarası Yer Tutucusu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1">
                <a:solidFill>
                  <a:schemeClr val="tx1">
                    <a:lumMod val="95000"/>
                    <a:lumOff val="5000"/>
                  </a:schemeClr>
                </a:solidFill>
                <a:latin typeface="Calibri" panose="020F0502020204030204" pitchFamily="34" charset="0"/>
                <a:cs typeface="Calibri" panose="020F0502020204030204" pitchFamily="34" charset="0"/>
              </a:defRPr>
            </a:lvl1pPr>
          </a:lstStyle>
          <a:p>
            <a:fld id="{4FAB73BC-B049-4115-A692-8D63A059BFB8}" type="slidenum">
              <a:rPr lang="tr-TR" noProof="0" smtClean="0"/>
              <a:pPr/>
              <a:t>‹#›</a:t>
            </a:fld>
            <a:endParaRPr lang="tr-TR" b="1" noProof="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aşlık Alt Başlık İçerik ve yarım Resim_Üst şekil çubuğu">
    <p:spTree>
      <p:nvGrpSpPr>
        <p:cNvPr id="1" name=""/>
        <p:cNvGrpSpPr/>
        <p:nvPr/>
      </p:nvGrpSpPr>
      <p:grpSpPr>
        <a:xfrm>
          <a:off x="0" y="0"/>
          <a:ext cx="0" cy="0"/>
          <a:chOff x="0" y="0"/>
          <a:chExt cx="0" cy="0"/>
        </a:xfrm>
      </p:grpSpPr>
      <p:sp>
        <p:nvSpPr>
          <p:cNvPr id="9" name="Resim Yer Tutucusu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rtlCol="0" anchor="ctr"/>
          <a:lstStyle>
            <a:lvl1pPr marL="0" indent="0" algn="ctr">
              <a:buNone/>
              <a:defRPr>
                <a:solidFill>
                  <a:schemeClr val="bg1">
                    <a:lumMod val="50000"/>
                  </a:schemeClr>
                </a:solidFill>
              </a:defRPr>
            </a:lvl1pPr>
          </a:lstStyle>
          <a:p>
            <a:pPr rtl="0"/>
            <a:r>
              <a:rPr lang="tr-TR" noProof="0"/>
              <a:t>Resim Ekle</a:t>
            </a:r>
          </a:p>
        </p:txBody>
      </p:sp>
      <p:sp>
        <p:nvSpPr>
          <p:cNvPr id="11" name="Dikdörtgen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sp>
        <p:nvSpPr>
          <p:cNvPr id="2" name="Başlık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1">
                <a:latin typeface="Calibri" panose="020F0502020204030204" pitchFamily="34" charset="0"/>
                <a:cs typeface="Calibri" panose="020F0502020204030204" pitchFamily="34" charset="0"/>
              </a:defRPr>
            </a:lvl1pPr>
          </a:lstStyle>
          <a:p>
            <a:pPr rtl="0"/>
            <a:r>
              <a:rPr lang="tr-TR" noProof="0"/>
              <a:t>Asıl başlık stilini düzenlemek için tıklayın</a:t>
            </a:r>
          </a:p>
        </p:txBody>
      </p:sp>
      <p:sp>
        <p:nvSpPr>
          <p:cNvPr id="7" name="İçerik Yer Tutucusu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8" name="Metin Yer Tutucusu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rtlCol="0">
            <a:spAutoFit/>
          </a:bodyPr>
          <a:lstStyle>
            <a:lvl1pPr marL="0" indent="0">
              <a:buNone/>
              <a:defRPr sz="2400" b="0">
                <a:solidFill>
                  <a:schemeClr val="tx2"/>
                </a:solidFill>
              </a:defRPr>
            </a:lvl1pPr>
          </a:lstStyle>
          <a:p>
            <a:pPr lvl="0" rtl="0"/>
            <a:r>
              <a:rPr lang="tr-TR" noProof="0"/>
              <a:t>Ek metin ekleyin </a:t>
            </a:r>
          </a:p>
        </p:txBody>
      </p:sp>
      <p:sp>
        <p:nvSpPr>
          <p:cNvPr id="13" name="Slayt Numarası Yer Tutucusu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1">
                <a:solidFill>
                  <a:schemeClr val="tx1">
                    <a:lumMod val="95000"/>
                    <a:lumOff val="5000"/>
                  </a:schemeClr>
                </a:solidFill>
                <a:latin typeface="Calibri" panose="020F0502020204030204" pitchFamily="34" charset="0"/>
                <a:cs typeface="Calibri" panose="020F0502020204030204" pitchFamily="34" charset="0"/>
              </a:defRPr>
            </a:lvl1pPr>
          </a:lstStyle>
          <a:p>
            <a:fld id="{4FAB73BC-B049-4115-A692-8D63A059BFB8}" type="slidenum">
              <a:rPr lang="tr-TR" noProof="0" smtClean="0"/>
              <a:pPr/>
              <a:t>‹#›</a:t>
            </a:fld>
            <a:endParaRPr lang="tr-TR" b="1" noProof="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Yarım Resim Başlık İçerik ve Üst şekil çubuğu">
    <p:spTree>
      <p:nvGrpSpPr>
        <p:cNvPr id="1" name=""/>
        <p:cNvGrpSpPr/>
        <p:nvPr/>
      </p:nvGrpSpPr>
      <p:grpSpPr>
        <a:xfrm>
          <a:off x="0" y="0"/>
          <a:ext cx="0" cy="0"/>
          <a:chOff x="0" y="0"/>
          <a:chExt cx="0" cy="0"/>
        </a:xfrm>
      </p:grpSpPr>
      <p:sp>
        <p:nvSpPr>
          <p:cNvPr id="11" name="Dikdörtgen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sp>
        <p:nvSpPr>
          <p:cNvPr id="2" name="Başlık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rtlCol="0" anchor="t">
            <a:normAutofit/>
          </a:bodyPr>
          <a:lstStyle>
            <a:lvl1pPr>
              <a:lnSpc>
                <a:spcPct val="100000"/>
              </a:lnSpc>
              <a:defRPr sz="4000" b="1">
                <a:latin typeface="Calibri" panose="020F0502020204030204" pitchFamily="34" charset="0"/>
                <a:cs typeface="Calibri" panose="020F0502020204030204" pitchFamily="34" charset="0"/>
              </a:defRPr>
            </a:lvl1pPr>
          </a:lstStyle>
          <a:p>
            <a:pPr rtl="0"/>
            <a:r>
              <a:rPr lang="tr-TR" noProof="0"/>
              <a:t>Asıl başlık stilini düzenlemek için tıklayın</a:t>
            </a:r>
          </a:p>
        </p:txBody>
      </p:sp>
      <p:sp>
        <p:nvSpPr>
          <p:cNvPr id="7" name="İçerik Yer Tutucusu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rtlCol="0">
            <a:normAutofit/>
          </a:bodyPr>
          <a:lstStyle>
            <a:lvl1pPr>
              <a:defRPr sz="1800"/>
            </a:lvl1pPr>
            <a:lvl2pPr>
              <a:defRPr sz="1600"/>
            </a:lvl2pPr>
            <a:lvl3pPr>
              <a:defRPr sz="1400"/>
            </a:lvl3pPr>
            <a:lvl4pPr>
              <a:defRPr sz="1200"/>
            </a:lvl4pPr>
            <a:lvl5pPr>
              <a:defRPr sz="12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9" name="Resim Yer Tutucusu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rtlCol="0" anchor="ctr"/>
          <a:lstStyle>
            <a:lvl1pPr marL="0" indent="0" algn="ctr">
              <a:buNone/>
              <a:defRPr>
                <a:solidFill>
                  <a:schemeClr val="bg1">
                    <a:lumMod val="50000"/>
                  </a:schemeClr>
                </a:solidFill>
              </a:defRPr>
            </a:lvl1pPr>
          </a:lstStyle>
          <a:p>
            <a:pPr rtl="0"/>
            <a:r>
              <a:rPr lang="tr-TR" noProof="0"/>
              <a:t>Resim Ekle</a:t>
            </a:r>
          </a:p>
        </p:txBody>
      </p:sp>
      <p:sp>
        <p:nvSpPr>
          <p:cNvPr id="12" name="Slayt Numarası Yer Tutucusu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1">
                <a:solidFill>
                  <a:schemeClr val="tx1">
                    <a:lumMod val="95000"/>
                    <a:lumOff val="5000"/>
                  </a:schemeClr>
                </a:solidFill>
                <a:latin typeface="Calibri" panose="020F0502020204030204" pitchFamily="34" charset="0"/>
                <a:cs typeface="Calibri" panose="020F0502020204030204" pitchFamily="34" charset="0"/>
              </a:defRPr>
            </a:lvl1pPr>
          </a:lstStyle>
          <a:p>
            <a:fld id="{4FAB73BC-B049-4115-A692-8D63A059BFB8}" type="slidenum">
              <a:rPr lang="tr-TR" noProof="0" smtClean="0"/>
              <a:pPr/>
              <a:t>‹#›</a:t>
            </a:fld>
            <a:endParaRPr lang="tr-TR" b="1" noProof="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Yarım Resim Başlık İki sütun İçerik ve Üst şekil çubuğu">
    <p:spTree>
      <p:nvGrpSpPr>
        <p:cNvPr id="1" name=""/>
        <p:cNvGrpSpPr/>
        <p:nvPr/>
      </p:nvGrpSpPr>
      <p:grpSpPr>
        <a:xfrm>
          <a:off x="0" y="0"/>
          <a:ext cx="0" cy="0"/>
          <a:chOff x="0" y="0"/>
          <a:chExt cx="0" cy="0"/>
        </a:xfrm>
      </p:grpSpPr>
      <p:sp>
        <p:nvSpPr>
          <p:cNvPr id="11" name="Dikdörtgen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sp>
        <p:nvSpPr>
          <p:cNvPr id="2" name="Başlık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rtlCol="0" anchor="t">
            <a:normAutofit/>
          </a:bodyPr>
          <a:lstStyle>
            <a:lvl1pPr>
              <a:lnSpc>
                <a:spcPct val="100000"/>
              </a:lnSpc>
              <a:defRPr sz="4000" b="1">
                <a:latin typeface="Calibri" panose="020F0502020204030204" pitchFamily="34" charset="0"/>
                <a:cs typeface="Calibri" panose="020F0502020204030204" pitchFamily="34" charset="0"/>
              </a:defRPr>
            </a:lvl1pPr>
          </a:lstStyle>
          <a:p>
            <a:pPr rtl="0"/>
            <a:r>
              <a:rPr lang="tr-TR" noProof="0"/>
              <a:t>Asıl başlık stilini düzenlemek için tıklayın</a:t>
            </a:r>
          </a:p>
        </p:txBody>
      </p:sp>
      <p:sp>
        <p:nvSpPr>
          <p:cNvPr id="7" name="İçerik Yer Tutucusu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rtlCol="0">
            <a:normAutofit/>
          </a:bodyPr>
          <a:lstStyle>
            <a:lvl1pPr>
              <a:defRPr sz="1800"/>
            </a:lvl1pPr>
            <a:lvl2pPr>
              <a:defRPr sz="1600"/>
            </a:lvl2pPr>
            <a:lvl3pPr>
              <a:defRPr sz="1400"/>
            </a:lvl3pPr>
            <a:lvl4pPr>
              <a:defRPr sz="1200"/>
            </a:lvl4pPr>
            <a:lvl5pPr>
              <a:defRPr sz="12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9" name="Resim Yer Tutucusu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rtlCol="0" anchor="ctr"/>
          <a:lstStyle>
            <a:lvl1pPr marL="0" indent="0" algn="ctr">
              <a:buNone/>
              <a:defRPr>
                <a:solidFill>
                  <a:schemeClr val="bg1">
                    <a:lumMod val="50000"/>
                  </a:schemeClr>
                </a:solidFill>
              </a:defRPr>
            </a:lvl1pPr>
          </a:lstStyle>
          <a:p>
            <a:pPr rtl="0"/>
            <a:r>
              <a:rPr lang="tr-TR" noProof="0"/>
              <a:t>Resim Ekle</a:t>
            </a:r>
          </a:p>
        </p:txBody>
      </p:sp>
      <p:sp>
        <p:nvSpPr>
          <p:cNvPr id="12" name="İçerik Yer Tutucusu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rtlCol="0">
            <a:normAutofit/>
          </a:bodyPr>
          <a:lstStyle>
            <a:lvl1pPr>
              <a:defRPr sz="1800"/>
            </a:lvl1pPr>
            <a:lvl2pPr>
              <a:defRPr sz="1600"/>
            </a:lvl2pPr>
            <a:lvl3pPr>
              <a:defRPr sz="1400"/>
            </a:lvl3pPr>
            <a:lvl4pPr>
              <a:defRPr sz="1200"/>
            </a:lvl4pPr>
            <a:lvl5pPr>
              <a:defRPr sz="12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14" name="Slayt Numarası Yer Tutucusu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1">
                <a:solidFill>
                  <a:schemeClr val="tx1">
                    <a:lumMod val="95000"/>
                    <a:lumOff val="5000"/>
                  </a:schemeClr>
                </a:solidFill>
                <a:latin typeface="Calibri" panose="020F0502020204030204" pitchFamily="34" charset="0"/>
                <a:cs typeface="Calibri" panose="020F0502020204030204" pitchFamily="34" charset="0"/>
              </a:defRPr>
            </a:lvl1pPr>
          </a:lstStyle>
          <a:p>
            <a:fld id="{4FAB73BC-B049-4115-A692-8D63A059BFB8}" type="slidenum">
              <a:rPr lang="tr-TR" noProof="0" smtClean="0"/>
              <a:pPr/>
              <a:t>‹#›</a:t>
            </a:fld>
            <a:endParaRPr lang="tr-TR" b="1" noProof="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Yarım Resim Başlık İki sütun İçerik ve Üst şekil çubuğu">
    <p:spTree>
      <p:nvGrpSpPr>
        <p:cNvPr id="1" name=""/>
        <p:cNvGrpSpPr/>
        <p:nvPr/>
      </p:nvGrpSpPr>
      <p:grpSpPr>
        <a:xfrm>
          <a:off x="0" y="0"/>
          <a:ext cx="0" cy="0"/>
          <a:chOff x="0" y="0"/>
          <a:chExt cx="0" cy="0"/>
        </a:xfrm>
      </p:grpSpPr>
      <p:sp>
        <p:nvSpPr>
          <p:cNvPr id="11" name="Dikdörtgen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sp>
        <p:nvSpPr>
          <p:cNvPr id="2" name="Başlık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rtlCol="0" anchor="t">
            <a:normAutofit/>
          </a:bodyPr>
          <a:lstStyle>
            <a:lvl1pPr>
              <a:lnSpc>
                <a:spcPct val="100000"/>
              </a:lnSpc>
              <a:defRPr sz="4000" b="1">
                <a:latin typeface="Calibri" panose="020F0502020204030204" pitchFamily="34" charset="0"/>
                <a:cs typeface="Calibri" panose="020F0502020204030204" pitchFamily="34" charset="0"/>
              </a:defRPr>
            </a:lvl1pPr>
          </a:lstStyle>
          <a:p>
            <a:pPr rtl="0"/>
            <a:r>
              <a:rPr lang="tr-TR" noProof="0"/>
              <a:t>Asıl başlık stilini düzenlemek için tıklayın</a:t>
            </a:r>
          </a:p>
        </p:txBody>
      </p:sp>
      <p:sp>
        <p:nvSpPr>
          <p:cNvPr id="9" name="Resim Yer Tutucusu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rtlCol="0" anchor="ctr"/>
          <a:lstStyle>
            <a:lvl1pPr marL="0" indent="0" algn="ctr">
              <a:buNone/>
              <a:defRPr>
                <a:solidFill>
                  <a:schemeClr val="bg1">
                    <a:lumMod val="50000"/>
                  </a:schemeClr>
                </a:solidFill>
              </a:defRPr>
            </a:lvl1pPr>
          </a:lstStyle>
          <a:p>
            <a:pPr rtl="0"/>
            <a:r>
              <a:rPr lang="tr-TR" noProof="0"/>
              <a:t>Resim Ekle</a:t>
            </a:r>
          </a:p>
        </p:txBody>
      </p:sp>
      <p:sp>
        <p:nvSpPr>
          <p:cNvPr id="13" name="Metin Yer Tutucusu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rtlCol="0"/>
          <a:lstStyle>
            <a:lvl1pPr marL="0" indent="0">
              <a:buNone/>
              <a:defRPr>
                <a:solidFill>
                  <a:schemeClr val="tx1">
                    <a:alpha val="0"/>
                  </a:schemeClr>
                </a:solidFill>
              </a:defRPr>
            </a:lvl1pPr>
          </a:lstStyle>
          <a:p>
            <a:pPr lvl="0" rtl="0"/>
            <a:r>
              <a:rPr lang="tr-TR" noProof="0"/>
              <a:t>I</a:t>
            </a:r>
          </a:p>
        </p:txBody>
      </p:sp>
      <p:sp>
        <p:nvSpPr>
          <p:cNvPr id="12" name="İçerik Yer Tutucusu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rtlCol="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rtl="0"/>
            <a:r>
              <a:rPr lang="tr-TR" noProof="0"/>
              <a:t>Önemli İçerik</a:t>
            </a:r>
          </a:p>
        </p:txBody>
      </p:sp>
      <p:sp>
        <p:nvSpPr>
          <p:cNvPr id="8" name="Resim Yer Tutucusu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rtlCol="0" anchor="ctr"/>
          <a:lstStyle>
            <a:lvl1pPr marL="0" indent="0" algn="ctr">
              <a:buNone/>
              <a:defRPr/>
            </a:lvl1pPr>
          </a:lstStyle>
          <a:p>
            <a:pPr rtl="0"/>
            <a:r>
              <a:rPr lang="tr-TR" noProof="0"/>
              <a:t>Simge</a:t>
            </a:r>
          </a:p>
        </p:txBody>
      </p:sp>
      <p:sp>
        <p:nvSpPr>
          <p:cNvPr id="15" name="Slayt Numarası Yer Tutucusu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1">
                <a:solidFill>
                  <a:schemeClr val="tx1">
                    <a:lumMod val="95000"/>
                    <a:lumOff val="5000"/>
                  </a:schemeClr>
                </a:solidFill>
                <a:latin typeface="Calibri" panose="020F0502020204030204" pitchFamily="34" charset="0"/>
                <a:cs typeface="Calibri" panose="020F0502020204030204" pitchFamily="34" charset="0"/>
              </a:defRPr>
            </a:lvl1pPr>
          </a:lstStyle>
          <a:p>
            <a:fld id="{4FAB73BC-B049-4115-A692-8D63A059BFB8}" type="slidenum">
              <a:rPr lang="tr-TR" noProof="0" smtClean="0"/>
              <a:pPr/>
              <a:t>‹#›</a:t>
            </a:fld>
            <a:endParaRPr lang="tr-TR" b="1" noProof="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Yarım Resim Birden Çok Resim Başlık İki sütun İçerik ve Üst şekil çubuğu">
    <p:spTree>
      <p:nvGrpSpPr>
        <p:cNvPr id="1" name=""/>
        <p:cNvGrpSpPr/>
        <p:nvPr/>
      </p:nvGrpSpPr>
      <p:grpSpPr>
        <a:xfrm>
          <a:off x="0" y="0"/>
          <a:ext cx="0" cy="0"/>
          <a:chOff x="0" y="0"/>
          <a:chExt cx="0" cy="0"/>
        </a:xfrm>
      </p:grpSpPr>
      <p:sp>
        <p:nvSpPr>
          <p:cNvPr id="11" name="Dikdörtgen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sp>
        <p:nvSpPr>
          <p:cNvPr id="2" name="Başlık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rtlCol="0" anchor="t">
            <a:normAutofit/>
          </a:bodyPr>
          <a:lstStyle>
            <a:lvl1pPr>
              <a:lnSpc>
                <a:spcPct val="100000"/>
              </a:lnSpc>
              <a:defRPr sz="4000" b="1">
                <a:latin typeface="Calibri" panose="020F0502020204030204" pitchFamily="34" charset="0"/>
                <a:cs typeface="Calibri" panose="020F0502020204030204" pitchFamily="34" charset="0"/>
              </a:defRPr>
            </a:lvl1pPr>
          </a:lstStyle>
          <a:p>
            <a:pPr rtl="0"/>
            <a:r>
              <a:rPr lang="tr-TR" noProof="0"/>
              <a:t>Asıl başlık stilini düzenlemek için tıklayın</a:t>
            </a:r>
          </a:p>
        </p:txBody>
      </p:sp>
      <p:sp>
        <p:nvSpPr>
          <p:cNvPr id="9" name="Resim Yer Tutucusu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rtlCol="0" anchor="ctr"/>
          <a:lstStyle>
            <a:lvl1pPr marL="0" indent="0" algn="ctr">
              <a:buNone/>
              <a:defRPr>
                <a:solidFill>
                  <a:schemeClr val="bg1">
                    <a:lumMod val="50000"/>
                  </a:schemeClr>
                </a:solidFill>
              </a:defRPr>
            </a:lvl1pPr>
          </a:lstStyle>
          <a:p>
            <a:pPr rtl="0"/>
            <a:r>
              <a:rPr lang="tr-TR" noProof="0"/>
              <a:t>Resim Ekle</a:t>
            </a:r>
          </a:p>
        </p:txBody>
      </p:sp>
      <p:sp>
        <p:nvSpPr>
          <p:cNvPr id="14" name="Resim Yer Tutucusu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a:solidFill>
                  <a:schemeClr val="bg1">
                    <a:lumMod val="50000"/>
                  </a:schemeClr>
                </a:solidFill>
              </a:defRPr>
            </a:lvl1pPr>
          </a:lstStyle>
          <a:p>
            <a:pPr rtl="0"/>
            <a:r>
              <a:rPr lang="tr-TR" noProof="0"/>
              <a:t>Resim Ekle</a:t>
            </a:r>
          </a:p>
        </p:txBody>
      </p:sp>
      <p:sp>
        <p:nvSpPr>
          <p:cNvPr id="15" name="Resim Yer Tutucusu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a:solidFill>
                  <a:schemeClr val="bg1">
                    <a:lumMod val="50000"/>
                  </a:schemeClr>
                </a:solidFill>
              </a:defRPr>
            </a:lvl1pPr>
          </a:lstStyle>
          <a:p>
            <a:pPr rtl="0"/>
            <a:r>
              <a:rPr lang="tr-TR" noProof="0"/>
              <a:t>Resim Ekle</a:t>
            </a:r>
          </a:p>
        </p:txBody>
      </p:sp>
      <p:sp>
        <p:nvSpPr>
          <p:cNvPr id="16" name="Resim Yer Tutucusu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a:solidFill>
                  <a:schemeClr val="bg1">
                    <a:lumMod val="50000"/>
                  </a:schemeClr>
                </a:solidFill>
              </a:defRPr>
            </a:lvl1pPr>
          </a:lstStyle>
          <a:p>
            <a:pPr rtl="0"/>
            <a:r>
              <a:rPr lang="tr-TR" noProof="0"/>
              <a:t>Resim Ekle</a:t>
            </a:r>
          </a:p>
        </p:txBody>
      </p:sp>
      <p:sp>
        <p:nvSpPr>
          <p:cNvPr id="13" name="Slayt Numarası Yer Tutucusu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1">
                <a:solidFill>
                  <a:schemeClr val="tx1">
                    <a:lumMod val="95000"/>
                    <a:lumOff val="5000"/>
                  </a:schemeClr>
                </a:solidFill>
                <a:latin typeface="Calibri" panose="020F0502020204030204" pitchFamily="34" charset="0"/>
                <a:cs typeface="Calibri" panose="020F0502020204030204" pitchFamily="34" charset="0"/>
              </a:defRPr>
            </a:lvl1pPr>
          </a:lstStyle>
          <a:p>
            <a:fld id="{4FAB73BC-B049-4115-A692-8D63A059BFB8}" type="slidenum">
              <a:rPr lang="tr-TR" noProof="0" smtClean="0"/>
              <a:pPr/>
              <a:t>‹#›</a:t>
            </a:fld>
            <a:endParaRPr lang="tr-TR" b="1" noProof="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Üst çubuklu Tam Resim">
    <p:spTree>
      <p:nvGrpSpPr>
        <p:cNvPr id="1" name=""/>
        <p:cNvGrpSpPr/>
        <p:nvPr/>
      </p:nvGrpSpPr>
      <p:grpSpPr>
        <a:xfrm>
          <a:off x="0" y="0"/>
          <a:ext cx="0" cy="0"/>
          <a:chOff x="0" y="0"/>
          <a:chExt cx="0" cy="0"/>
        </a:xfrm>
      </p:grpSpPr>
      <p:sp>
        <p:nvSpPr>
          <p:cNvPr id="11" name="Dikdörtgen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sp>
        <p:nvSpPr>
          <p:cNvPr id="9" name="Resim Yer Tutucusu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rtlCol="0" anchor="ctr"/>
          <a:lstStyle>
            <a:lvl1pPr marL="0" indent="0" algn="ctr">
              <a:buNone/>
              <a:defRPr>
                <a:solidFill>
                  <a:schemeClr val="bg1">
                    <a:lumMod val="50000"/>
                  </a:schemeClr>
                </a:solidFill>
              </a:defRPr>
            </a:lvl1pPr>
          </a:lstStyle>
          <a:p>
            <a:pPr rtl="0"/>
            <a:r>
              <a:rPr lang="tr-TR" noProof="0"/>
              <a:t>Resim Ekle</a:t>
            </a:r>
          </a:p>
        </p:txBody>
      </p:sp>
      <p:sp>
        <p:nvSpPr>
          <p:cNvPr id="10" name="Slayt Numarası Yer Tutucusu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1">
                <a:solidFill>
                  <a:schemeClr val="tx1">
                    <a:lumMod val="95000"/>
                    <a:lumOff val="5000"/>
                  </a:schemeClr>
                </a:solidFill>
                <a:latin typeface="Calibri" panose="020F0502020204030204" pitchFamily="34" charset="0"/>
                <a:cs typeface="Calibri" panose="020F0502020204030204" pitchFamily="34" charset="0"/>
              </a:defRPr>
            </a:lvl1pPr>
          </a:lstStyle>
          <a:p>
            <a:fld id="{4FAB73BC-B049-4115-A692-8D63A059BFB8}" type="slidenum">
              <a:rPr lang="tr-TR" noProof="0" smtClean="0"/>
              <a:pPr/>
              <a:t>‹#›</a:t>
            </a:fld>
            <a:endParaRPr lang="tr-TR" b="1" noProof="0"/>
          </a:p>
        </p:txBody>
      </p:sp>
      <p:sp>
        <p:nvSpPr>
          <p:cNvPr id="2" name="Başlık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rtlCol="0"/>
          <a:lstStyle/>
          <a:p>
            <a:pPr rtl="0"/>
            <a:r>
              <a:rPr lang="tr-TR" noProof="0"/>
              <a:t>Asıl başlık stilini düzenlemek için tıklayın</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m Resim">
    <p:spTree>
      <p:nvGrpSpPr>
        <p:cNvPr id="1" name=""/>
        <p:cNvGrpSpPr/>
        <p:nvPr/>
      </p:nvGrpSpPr>
      <p:grpSpPr>
        <a:xfrm>
          <a:off x="0" y="0"/>
          <a:ext cx="0" cy="0"/>
          <a:chOff x="0" y="0"/>
          <a:chExt cx="0" cy="0"/>
        </a:xfrm>
      </p:grpSpPr>
      <p:sp>
        <p:nvSpPr>
          <p:cNvPr id="9" name="Resim Yer Tutucusu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rtlCol="0" anchor="ctr"/>
          <a:lstStyle>
            <a:lvl1pPr marL="0" indent="0" algn="ctr">
              <a:buNone/>
              <a:defRPr>
                <a:solidFill>
                  <a:schemeClr val="bg1">
                    <a:lumMod val="50000"/>
                  </a:schemeClr>
                </a:solidFill>
              </a:defRPr>
            </a:lvl1pPr>
          </a:lstStyle>
          <a:p>
            <a:pPr rtl="0"/>
            <a:r>
              <a:rPr lang="tr-TR" noProof="0"/>
              <a:t>Resim Ekle</a:t>
            </a:r>
          </a:p>
        </p:txBody>
      </p:sp>
      <p:sp>
        <p:nvSpPr>
          <p:cNvPr id="7" name="Slayt Numarası Yer Tutucusu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1">
                <a:solidFill>
                  <a:schemeClr val="tx1">
                    <a:lumMod val="95000"/>
                    <a:lumOff val="5000"/>
                  </a:schemeClr>
                </a:solidFill>
                <a:latin typeface="Calibri" panose="020F0502020204030204" pitchFamily="34" charset="0"/>
                <a:cs typeface="Calibri" panose="020F0502020204030204" pitchFamily="34" charset="0"/>
              </a:defRPr>
            </a:lvl1pPr>
          </a:lstStyle>
          <a:p>
            <a:fld id="{4FAB73BC-B049-4115-A692-8D63A059BFB8}" type="slidenum">
              <a:rPr lang="tr-TR" noProof="0" smtClean="0"/>
              <a:pPr/>
              <a:t>‹#›</a:t>
            </a:fld>
            <a:endParaRPr lang="tr-TR" b="1" noProof="0"/>
          </a:p>
        </p:txBody>
      </p:sp>
      <p:sp>
        <p:nvSpPr>
          <p:cNvPr id="2" name="Başlık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rtlCol="0"/>
          <a:lstStyle/>
          <a:p>
            <a:pPr rtl="0"/>
            <a:r>
              <a:rPr lang="tr-TR" noProof="0"/>
              <a:t>Asıl başlık stilini düzenlemek için tıklayın</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am Resim">
    <p:spTree>
      <p:nvGrpSpPr>
        <p:cNvPr id="1" name=""/>
        <p:cNvGrpSpPr/>
        <p:nvPr/>
      </p:nvGrpSpPr>
      <p:grpSpPr>
        <a:xfrm>
          <a:off x="0" y="0"/>
          <a:ext cx="0" cy="0"/>
          <a:chOff x="0" y="0"/>
          <a:chExt cx="0" cy="0"/>
        </a:xfrm>
      </p:grpSpPr>
      <p:sp>
        <p:nvSpPr>
          <p:cNvPr id="9" name="Resim Yer Tutucusu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rtlCol="0" anchor="ctr"/>
          <a:lstStyle>
            <a:lvl1pPr marL="0" indent="0" algn="ctr">
              <a:buNone/>
              <a:defRPr>
                <a:solidFill>
                  <a:schemeClr val="bg1">
                    <a:lumMod val="50000"/>
                  </a:schemeClr>
                </a:solidFill>
              </a:defRPr>
            </a:lvl1pPr>
          </a:lstStyle>
          <a:p>
            <a:pPr rtl="0"/>
            <a:r>
              <a:rPr lang="tr-TR" noProof="0"/>
              <a:t>Resim Ekle</a:t>
            </a:r>
          </a:p>
        </p:txBody>
      </p:sp>
      <p:sp>
        <p:nvSpPr>
          <p:cNvPr id="6" name="Metin Yer Tutucusu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rtlCol="0"/>
          <a:lstStyle>
            <a:lvl1pPr marL="0" indent="0">
              <a:buNone/>
              <a:defRPr>
                <a:solidFill>
                  <a:schemeClr val="tx1">
                    <a:alpha val="0"/>
                  </a:schemeClr>
                </a:solidFill>
              </a:defRPr>
            </a:lvl1pPr>
          </a:lstStyle>
          <a:p>
            <a:pPr lvl="0" rtl="0"/>
            <a:r>
              <a:rPr lang="tr-TR" noProof="0"/>
              <a:t>I</a:t>
            </a:r>
          </a:p>
        </p:txBody>
      </p:sp>
      <p:sp>
        <p:nvSpPr>
          <p:cNvPr id="7" name="İçerik Yer Tutucusu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rtlCol="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rtl="0"/>
            <a:r>
              <a:rPr lang="tr-TR" noProof="0"/>
              <a:t>Önemli İçerik</a:t>
            </a:r>
          </a:p>
        </p:txBody>
      </p:sp>
      <p:sp>
        <p:nvSpPr>
          <p:cNvPr id="10" name="Slayt Numarası Yer Tutucusu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1">
                <a:solidFill>
                  <a:schemeClr val="tx1">
                    <a:lumMod val="95000"/>
                    <a:lumOff val="5000"/>
                  </a:schemeClr>
                </a:solidFill>
                <a:latin typeface="Calibri" panose="020F0502020204030204" pitchFamily="34" charset="0"/>
                <a:cs typeface="Calibri" panose="020F0502020204030204" pitchFamily="34" charset="0"/>
              </a:defRPr>
            </a:lvl1pPr>
          </a:lstStyle>
          <a:p>
            <a:fld id="{4FAB73BC-B049-4115-A692-8D63A059BFB8}" type="slidenum">
              <a:rPr lang="tr-TR" noProof="0" smtClean="0"/>
              <a:pPr/>
              <a:t>‹#›</a:t>
            </a:fld>
            <a:endParaRPr lang="tr-TR" b="1" noProof="0"/>
          </a:p>
        </p:txBody>
      </p:sp>
      <p:sp>
        <p:nvSpPr>
          <p:cNvPr id="2" name="Başlık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rtlCol="0"/>
          <a:lstStyle/>
          <a:p>
            <a:pPr rtl="0"/>
            <a:r>
              <a:rPr lang="tr-TR" noProof="0"/>
              <a:t>Asıl başlık stilini düzenlemek için tıklayın</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Başlık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Metin Yer Tutucusu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rtlCol="0"/>
          <a:lstStyle>
            <a:lvl1pPr marL="0" indent="0">
              <a:buNone/>
              <a:defRPr>
                <a:solidFill>
                  <a:schemeClr val="tx1">
                    <a:alpha val="0"/>
                  </a:schemeClr>
                </a:solidFill>
              </a:defRPr>
            </a:lvl1pPr>
          </a:lstStyle>
          <a:p>
            <a:pPr lvl="0" rtl="0"/>
            <a:r>
              <a:rPr lang="tr-TR" noProof="0"/>
              <a:t>I</a:t>
            </a:r>
          </a:p>
        </p:txBody>
      </p:sp>
      <p:sp>
        <p:nvSpPr>
          <p:cNvPr id="12" name="Metin Yer Tutucusu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rtlCol="0"/>
          <a:lstStyle>
            <a:lvl1pPr marL="0" indent="0">
              <a:buNone/>
              <a:defRPr>
                <a:solidFill>
                  <a:schemeClr val="tx1">
                    <a:alpha val="0"/>
                  </a:schemeClr>
                </a:solidFill>
              </a:defRPr>
            </a:lvl1pPr>
          </a:lstStyle>
          <a:p>
            <a:pPr lvl="0" rtl="0"/>
            <a:r>
              <a:rPr lang="tr-TR" noProof="0"/>
              <a:t>I</a:t>
            </a:r>
          </a:p>
        </p:txBody>
      </p:sp>
      <p:sp>
        <p:nvSpPr>
          <p:cNvPr id="10" name="Metin Yer Tutucusu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tr-TR" noProof="0"/>
              <a:t>I</a:t>
            </a:r>
          </a:p>
        </p:txBody>
      </p:sp>
      <p:sp>
        <p:nvSpPr>
          <p:cNvPr id="2" name="Başlık 1"/>
          <p:cNvSpPr>
            <a:spLocks noGrp="1"/>
          </p:cNvSpPr>
          <p:nvPr>
            <p:ph type="ctrTitle"/>
          </p:nvPr>
        </p:nvSpPr>
        <p:spPr>
          <a:xfrm>
            <a:off x="1295400" y="1905000"/>
            <a:ext cx="5864382" cy="2275238"/>
          </a:xfrm>
        </p:spPr>
        <p:txBody>
          <a:bodyPr rtlCol="0" anchor="t">
            <a:normAutofit/>
          </a:bodyPr>
          <a:lstStyle>
            <a:lvl1pPr algn="l">
              <a:defRPr lang="en-US" sz="5000" kern="1200" cap="all" spc="100" baseline="0" dirty="0">
                <a:solidFill>
                  <a:srgbClr val="2C2E52"/>
                </a:solidFill>
                <a:latin typeface="Calibri" panose="020F0502020204030204" pitchFamily="34" charset="0"/>
                <a:ea typeface="+mj-ea"/>
                <a:cs typeface="Calibri" panose="020F0502020204030204" pitchFamily="34" charset="0"/>
              </a:defRPr>
            </a:lvl1pPr>
          </a:lstStyle>
          <a:p>
            <a:pPr rtl="0"/>
            <a:r>
              <a:rPr lang="tr-TR" noProof="0"/>
              <a:t>Asıl başlık stilini düzenlemek için tıklayın</a:t>
            </a:r>
          </a:p>
        </p:txBody>
      </p:sp>
      <p:sp>
        <p:nvSpPr>
          <p:cNvPr id="3" name="Alt Başlık 2"/>
          <p:cNvSpPr>
            <a:spLocks noGrp="1"/>
          </p:cNvSpPr>
          <p:nvPr>
            <p:ph type="subTitle" idx="1" hasCustomPrompt="1"/>
          </p:nvPr>
        </p:nvSpPr>
        <p:spPr>
          <a:xfrm>
            <a:off x="1295400" y="4297679"/>
            <a:ext cx="4072586" cy="1463040"/>
          </a:xfrm>
        </p:spPr>
        <p:txBody>
          <a:bodyPr lIns="91440" rIns="91440" rtlCol="0" anchor="t">
            <a:normAutofit/>
          </a:bodyPr>
          <a:lstStyle>
            <a:lvl1pPr marL="0" indent="0" algn="l">
              <a:lnSpc>
                <a:spcPct val="100000"/>
              </a:lnSpc>
              <a:spcBef>
                <a:spcPts val="0"/>
              </a:spcBef>
              <a:buNone/>
              <a:defRPr lang="en-US" sz="2000" kern="1200" dirty="0">
                <a:solidFill>
                  <a:schemeClr val="tx1"/>
                </a:solidFill>
                <a:latin typeface="Calibri" panose="020F0502020204030204" pitchFamily="34" charset="0"/>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tr-TR" noProof="0"/>
              <a:t>Asıl alt başlık stilini düzenlemek için tıklatın</a:t>
            </a:r>
          </a:p>
        </p:txBody>
      </p:sp>
      <p:sp>
        <p:nvSpPr>
          <p:cNvPr id="13" name="Metin Yer Tutucusu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rtlCol="0"/>
          <a:lstStyle>
            <a:lvl1pPr marL="0" indent="0">
              <a:buNone/>
              <a:defRPr>
                <a:solidFill>
                  <a:schemeClr val="tx1">
                    <a:alpha val="0"/>
                  </a:schemeClr>
                </a:solidFill>
              </a:defRPr>
            </a:lvl1pPr>
          </a:lstStyle>
          <a:p>
            <a:pPr lvl="0" rtl="0"/>
            <a:r>
              <a:rPr lang="tr-TR" noProof="0"/>
              <a:t>I</a:t>
            </a:r>
          </a:p>
        </p:txBody>
      </p:sp>
      <p:sp>
        <p:nvSpPr>
          <p:cNvPr id="14" name="Metin Yer Tutucusu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rtlCol="0"/>
          <a:lstStyle>
            <a:lvl1pPr marL="0" indent="0">
              <a:buNone/>
              <a:defRPr>
                <a:solidFill>
                  <a:schemeClr val="tx1">
                    <a:alpha val="0"/>
                  </a:schemeClr>
                </a:solidFill>
              </a:defRPr>
            </a:lvl1pPr>
          </a:lstStyle>
          <a:p>
            <a:pPr lvl="0" rtl="0"/>
            <a:r>
              <a:rPr lang="tr-TR" noProof="0"/>
              <a:t>I</a:t>
            </a:r>
          </a:p>
        </p:txBody>
      </p:sp>
      <p:sp>
        <p:nvSpPr>
          <p:cNvPr id="19" name="Resim Yer Tutucusu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rtlCol="0" anchor="ctr">
            <a:noAutofit/>
          </a:bodyPr>
          <a:lstStyle>
            <a:lvl1pPr marL="0" indent="0" algn="ctr">
              <a:buNone/>
              <a:defRPr/>
            </a:lvl1pPr>
          </a:lstStyle>
          <a:p>
            <a:pPr rtl="0"/>
            <a:r>
              <a:rPr lang="tr-TR" noProof="0"/>
              <a:t>Resim Ekle</a:t>
            </a:r>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am Resim">
    <p:spTree>
      <p:nvGrpSpPr>
        <p:cNvPr id="1" name=""/>
        <p:cNvGrpSpPr/>
        <p:nvPr/>
      </p:nvGrpSpPr>
      <p:grpSpPr>
        <a:xfrm>
          <a:off x="0" y="0"/>
          <a:ext cx="0" cy="0"/>
          <a:chOff x="0" y="0"/>
          <a:chExt cx="0" cy="0"/>
        </a:xfrm>
      </p:grpSpPr>
      <p:sp>
        <p:nvSpPr>
          <p:cNvPr id="9" name="Resim Yer Tutucusu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rtlCol="0" anchor="ctr"/>
          <a:lstStyle>
            <a:lvl1pPr marL="0" indent="0" algn="ctr">
              <a:buNone/>
              <a:defRPr>
                <a:solidFill>
                  <a:schemeClr val="bg1">
                    <a:lumMod val="50000"/>
                  </a:schemeClr>
                </a:solidFill>
              </a:defRPr>
            </a:lvl1pPr>
          </a:lstStyle>
          <a:p>
            <a:pPr rtl="0"/>
            <a:r>
              <a:rPr lang="tr-TR" noProof="0"/>
              <a:t>Resim Ekle</a:t>
            </a:r>
          </a:p>
        </p:txBody>
      </p:sp>
      <p:sp>
        <p:nvSpPr>
          <p:cNvPr id="6" name="Metin Yer Tutucusu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rtlCol="0"/>
          <a:lstStyle>
            <a:lvl1pPr marL="0" indent="0">
              <a:buNone/>
              <a:defRPr>
                <a:solidFill>
                  <a:schemeClr val="tx1">
                    <a:alpha val="0"/>
                  </a:schemeClr>
                </a:solidFill>
              </a:defRPr>
            </a:lvl1pPr>
          </a:lstStyle>
          <a:p>
            <a:pPr lvl="0" rtl="0"/>
            <a:r>
              <a:rPr lang="tr-TR" noProof="0"/>
              <a:t>I</a:t>
            </a:r>
          </a:p>
        </p:txBody>
      </p:sp>
      <p:sp>
        <p:nvSpPr>
          <p:cNvPr id="7" name="İçerik Yer Tutucusu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rtlCol="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rtl="0"/>
            <a:r>
              <a:rPr lang="tr-TR" noProof="0"/>
              <a:t>Önemli İçerik</a:t>
            </a:r>
          </a:p>
        </p:txBody>
      </p:sp>
      <p:sp>
        <p:nvSpPr>
          <p:cNvPr id="10" name="Slayt Numarası Yer Tutucusu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1">
                <a:solidFill>
                  <a:schemeClr val="tx1">
                    <a:lumMod val="95000"/>
                    <a:lumOff val="5000"/>
                  </a:schemeClr>
                </a:solidFill>
                <a:latin typeface="Calibri" panose="020F0502020204030204" pitchFamily="34" charset="0"/>
                <a:cs typeface="Calibri" panose="020F0502020204030204" pitchFamily="34" charset="0"/>
              </a:defRPr>
            </a:lvl1pPr>
          </a:lstStyle>
          <a:p>
            <a:fld id="{4FAB73BC-B049-4115-A692-8D63A059BFB8}" type="slidenum">
              <a:rPr lang="tr-TR" noProof="0" smtClean="0"/>
              <a:pPr/>
              <a:t>‹#›</a:t>
            </a:fld>
            <a:endParaRPr lang="tr-TR" b="1" noProof="0"/>
          </a:p>
        </p:txBody>
      </p:sp>
      <p:sp>
        <p:nvSpPr>
          <p:cNvPr id="2" name="Başlık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rtlCol="0"/>
          <a:lstStyle/>
          <a:p>
            <a:pPr rtl="0"/>
            <a:r>
              <a:rPr lang="tr-TR" noProof="0"/>
              <a:t>Asıl başlık stilini düzenlemek için tıklayın</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Başlık Alt Başlık İçerik ve yarım Resim_Üst şekil çubuğu">
    <p:spTree>
      <p:nvGrpSpPr>
        <p:cNvPr id="1" name=""/>
        <p:cNvGrpSpPr/>
        <p:nvPr/>
      </p:nvGrpSpPr>
      <p:grpSpPr>
        <a:xfrm>
          <a:off x="0" y="0"/>
          <a:ext cx="0" cy="0"/>
          <a:chOff x="0" y="0"/>
          <a:chExt cx="0" cy="0"/>
        </a:xfrm>
      </p:grpSpPr>
      <p:sp>
        <p:nvSpPr>
          <p:cNvPr id="11" name="Dikdörtgen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sp>
        <p:nvSpPr>
          <p:cNvPr id="2" name="Başlık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1">
                <a:latin typeface="Calibri" panose="020F0502020204030204" pitchFamily="34" charset="0"/>
                <a:cs typeface="Calibri" panose="020F0502020204030204" pitchFamily="34" charset="0"/>
              </a:defRPr>
            </a:lvl1pPr>
          </a:lstStyle>
          <a:p>
            <a:pPr rtl="0"/>
            <a:r>
              <a:rPr lang="tr-TR" noProof="0"/>
              <a:t>Asıl başlık stilini düzenlemek için tıklayın</a:t>
            </a:r>
          </a:p>
        </p:txBody>
      </p:sp>
      <p:sp>
        <p:nvSpPr>
          <p:cNvPr id="7" name="İçerik Yer Tutucusu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8" name="Metin Yer Tutucusu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rtlCol="0">
            <a:spAutoFit/>
          </a:bodyPr>
          <a:lstStyle>
            <a:lvl1pPr marL="0" indent="0">
              <a:buNone/>
              <a:defRPr sz="2400" b="1">
                <a:solidFill>
                  <a:schemeClr val="tx2"/>
                </a:solidFill>
              </a:defRPr>
            </a:lvl1pPr>
          </a:lstStyle>
          <a:p>
            <a:pPr lvl="0" rtl="0"/>
            <a:r>
              <a:rPr lang="tr-TR" noProof="0" dirty="0"/>
              <a:t>EK METİN EKLEYİN </a:t>
            </a:r>
          </a:p>
        </p:txBody>
      </p:sp>
      <p:sp>
        <p:nvSpPr>
          <p:cNvPr id="12" name="İçerik Yer Tutucusu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13" name="Metin Yer Tutucusu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rtlCol="0">
            <a:spAutoFit/>
          </a:bodyPr>
          <a:lstStyle>
            <a:lvl1pPr marL="0" indent="0">
              <a:buNone/>
              <a:defRPr sz="2400" b="1">
                <a:solidFill>
                  <a:schemeClr val="accent2"/>
                </a:solidFill>
              </a:defRPr>
            </a:lvl1pPr>
          </a:lstStyle>
          <a:p>
            <a:pPr lvl="0" rtl="0"/>
            <a:r>
              <a:rPr lang="tr-TR" noProof="0"/>
              <a:t>EK METİN EKLEYİN </a:t>
            </a:r>
          </a:p>
        </p:txBody>
      </p:sp>
      <p:sp>
        <p:nvSpPr>
          <p:cNvPr id="14" name="Resim Yer Tutucusu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rtlCol="0" anchor="ctr"/>
          <a:lstStyle>
            <a:lvl1pPr marL="0" indent="0" algn="ctr">
              <a:buNone/>
              <a:defRPr/>
            </a:lvl1pPr>
          </a:lstStyle>
          <a:p>
            <a:pPr rtl="0"/>
            <a:r>
              <a:rPr lang="tr-TR" noProof="0"/>
              <a:t>Simge</a:t>
            </a:r>
          </a:p>
        </p:txBody>
      </p:sp>
      <p:sp>
        <p:nvSpPr>
          <p:cNvPr id="15" name="Resim Yer Tutucusu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rtlCol="0" anchor="ctr"/>
          <a:lstStyle>
            <a:lvl1pPr marL="0" indent="0" algn="ctr">
              <a:buNone/>
              <a:defRPr/>
            </a:lvl1pPr>
          </a:lstStyle>
          <a:p>
            <a:pPr rtl="0"/>
            <a:r>
              <a:rPr lang="tr-TR" noProof="0"/>
              <a:t>Simge</a:t>
            </a:r>
          </a:p>
        </p:txBody>
      </p:sp>
      <p:sp>
        <p:nvSpPr>
          <p:cNvPr id="17" name="Slayt Numarası Yer Tutucusu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1">
                <a:solidFill>
                  <a:schemeClr val="tx1">
                    <a:lumMod val="95000"/>
                    <a:lumOff val="5000"/>
                  </a:schemeClr>
                </a:solidFill>
                <a:latin typeface="Calibri" panose="020F0502020204030204" pitchFamily="34" charset="0"/>
                <a:cs typeface="Calibri" panose="020F0502020204030204" pitchFamily="34" charset="0"/>
              </a:defRPr>
            </a:lvl1pPr>
          </a:lstStyle>
          <a:p>
            <a:fld id="{4FAB73BC-B049-4115-A692-8D63A059BFB8}" type="slidenum">
              <a:rPr lang="tr-TR" noProof="0" smtClean="0"/>
              <a:pPr/>
              <a:t>‹#›</a:t>
            </a:fld>
            <a:endParaRPr lang="tr-TR" b="1" noProof="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Başlık Alt Başlık İçerik ve yarım Resim_Üst şekil çubuğu">
    <p:spTree>
      <p:nvGrpSpPr>
        <p:cNvPr id="1" name=""/>
        <p:cNvGrpSpPr/>
        <p:nvPr/>
      </p:nvGrpSpPr>
      <p:grpSpPr>
        <a:xfrm>
          <a:off x="0" y="0"/>
          <a:ext cx="0" cy="0"/>
          <a:chOff x="0" y="0"/>
          <a:chExt cx="0" cy="0"/>
        </a:xfrm>
      </p:grpSpPr>
      <p:sp>
        <p:nvSpPr>
          <p:cNvPr id="11" name="Dikdörtgen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sp>
        <p:nvSpPr>
          <p:cNvPr id="2" name="Başlık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1">
                <a:latin typeface="Calibri" panose="020F0502020204030204" pitchFamily="34" charset="0"/>
                <a:cs typeface="Calibri" panose="020F0502020204030204" pitchFamily="34" charset="0"/>
              </a:defRPr>
            </a:lvl1pPr>
          </a:lstStyle>
          <a:p>
            <a:pPr rtl="0"/>
            <a:r>
              <a:rPr lang="tr-TR" noProof="0"/>
              <a:t>Asıl başlık stilini düzenlemek için tıklayın</a:t>
            </a:r>
          </a:p>
        </p:txBody>
      </p:sp>
      <p:sp>
        <p:nvSpPr>
          <p:cNvPr id="7" name="İçerik Yer Tutucusu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8" name="Metin Yer Tutucusu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rtlCol="0">
            <a:noAutofit/>
          </a:bodyPr>
          <a:lstStyle>
            <a:lvl1pPr marL="0" indent="0">
              <a:buNone/>
              <a:defRPr sz="2400" b="1">
                <a:solidFill>
                  <a:schemeClr val="tx2"/>
                </a:solidFill>
              </a:defRPr>
            </a:lvl1pPr>
          </a:lstStyle>
          <a:p>
            <a:pPr lvl="0" rtl="0"/>
            <a:r>
              <a:rPr lang="tr-TR" noProof="0"/>
              <a:t>EK METİN EKLEYİN </a:t>
            </a:r>
          </a:p>
        </p:txBody>
      </p:sp>
      <p:sp>
        <p:nvSpPr>
          <p:cNvPr id="12" name="İçerik Yer Tutucusu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13" name="Metin Yer Tutucusu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rtlCol="0">
            <a:noAutofit/>
          </a:bodyPr>
          <a:lstStyle>
            <a:lvl1pPr marL="0" indent="0">
              <a:buNone/>
              <a:defRPr sz="2400" b="1">
                <a:solidFill>
                  <a:schemeClr val="accent5"/>
                </a:solidFill>
              </a:defRPr>
            </a:lvl1pPr>
          </a:lstStyle>
          <a:p>
            <a:pPr lvl="0" rtl="0"/>
            <a:r>
              <a:rPr lang="tr-TR" noProof="0"/>
              <a:t>EK METİN EKLEYİN </a:t>
            </a:r>
          </a:p>
        </p:txBody>
      </p:sp>
      <p:sp>
        <p:nvSpPr>
          <p:cNvPr id="14" name="Resim Yer Tutucusu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rtlCol="0" anchor="ctr"/>
          <a:lstStyle>
            <a:lvl1pPr marL="0" indent="0" algn="ctr">
              <a:buNone/>
              <a:defRPr/>
            </a:lvl1pPr>
          </a:lstStyle>
          <a:p>
            <a:pPr rtl="0"/>
            <a:r>
              <a:rPr lang="tr-TR" noProof="0"/>
              <a:t>Simge</a:t>
            </a:r>
          </a:p>
        </p:txBody>
      </p:sp>
      <p:sp>
        <p:nvSpPr>
          <p:cNvPr id="15" name="Resim Yer Tutucusu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rtlCol="0" anchor="ctr"/>
          <a:lstStyle>
            <a:lvl1pPr marL="0" indent="0" algn="ctr">
              <a:buNone/>
              <a:defRPr/>
            </a:lvl1pPr>
          </a:lstStyle>
          <a:p>
            <a:pPr rtl="0"/>
            <a:r>
              <a:rPr lang="tr-TR" noProof="0"/>
              <a:t>Simge</a:t>
            </a:r>
          </a:p>
        </p:txBody>
      </p:sp>
      <p:sp>
        <p:nvSpPr>
          <p:cNvPr id="16" name="İçerik Yer Tutucusu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17" name="Metin Yer Tutucusu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rtlCol="0">
            <a:noAutofit/>
          </a:bodyPr>
          <a:lstStyle>
            <a:lvl1pPr marL="0" indent="0">
              <a:buNone/>
              <a:defRPr sz="2400" b="1">
                <a:solidFill>
                  <a:schemeClr val="accent2"/>
                </a:solidFill>
              </a:defRPr>
            </a:lvl1pPr>
          </a:lstStyle>
          <a:p>
            <a:pPr lvl="0" rtl="0"/>
            <a:r>
              <a:rPr lang="tr-TR" noProof="0"/>
              <a:t>EK METİN EKLEYİN </a:t>
            </a:r>
          </a:p>
        </p:txBody>
      </p:sp>
      <p:sp>
        <p:nvSpPr>
          <p:cNvPr id="19" name="Resim Yer Tutucusu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rtlCol="0" anchor="ctr"/>
          <a:lstStyle>
            <a:lvl1pPr marL="0" indent="0" algn="ctr">
              <a:buNone/>
              <a:defRPr/>
            </a:lvl1pPr>
          </a:lstStyle>
          <a:p>
            <a:pPr rtl="0"/>
            <a:r>
              <a:rPr lang="tr-TR" noProof="0"/>
              <a:t>Simge</a:t>
            </a:r>
          </a:p>
        </p:txBody>
      </p:sp>
      <p:sp>
        <p:nvSpPr>
          <p:cNvPr id="21" name="Slayt Numarası Yer Tutucusu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1">
                <a:solidFill>
                  <a:schemeClr val="tx1">
                    <a:lumMod val="95000"/>
                    <a:lumOff val="5000"/>
                  </a:schemeClr>
                </a:solidFill>
                <a:latin typeface="Calibri" panose="020F0502020204030204" pitchFamily="34" charset="0"/>
                <a:cs typeface="Calibri" panose="020F0502020204030204" pitchFamily="34" charset="0"/>
              </a:defRPr>
            </a:lvl1pPr>
          </a:lstStyle>
          <a:p>
            <a:fld id="{4FAB73BC-B049-4115-A692-8D63A059BFB8}" type="slidenum">
              <a:rPr lang="tr-TR" noProof="0" smtClean="0"/>
              <a:pPr/>
              <a:t>‹#›</a:t>
            </a:fld>
            <a:endParaRPr lang="tr-TR" b="1" noProof="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aşlık Simgesi İçerik 2 satır">
    <p:spTree>
      <p:nvGrpSpPr>
        <p:cNvPr id="1" name=""/>
        <p:cNvGrpSpPr/>
        <p:nvPr/>
      </p:nvGrpSpPr>
      <p:grpSpPr>
        <a:xfrm>
          <a:off x="0" y="0"/>
          <a:ext cx="0" cy="0"/>
          <a:chOff x="0" y="0"/>
          <a:chExt cx="0" cy="0"/>
        </a:xfrm>
      </p:grpSpPr>
      <p:sp>
        <p:nvSpPr>
          <p:cNvPr id="11" name="Dikdörtgen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sp>
        <p:nvSpPr>
          <p:cNvPr id="2" name="Başlık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1">
                <a:latin typeface="Calibri" panose="020F0502020204030204" pitchFamily="34" charset="0"/>
                <a:cs typeface="Calibri" panose="020F0502020204030204" pitchFamily="34" charset="0"/>
              </a:defRPr>
            </a:lvl1pPr>
          </a:lstStyle>
          <a:p>
            <a:pPr rtl="0"/>
            <a:r>
              <a:rPr lang="tr-TR" noProof="0"/>
              <a:t>Asıl başlık stilini düzenlemek için tıklayın</a:t>
            </a:r>
            <a:endParaRPr lang="tr-TR" noProof="0" dirty="0"/>
          </a:p>
        </p:txBody>
      </p:sp>
      <p:sp>
        <p:nvSpPr>
          <p:cNvPr id="7" name="İçerik Yer Tutucusu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rtlCol="0" anchor="ctr">
            <a:noAutofit/>
          </a:bodyPr>
          <a:lstStyle>
            <a:lvl1pPr>
              <a:defRPr/>
            </a:lvl1pPr>
          </a:lstStyle>
          <a:p>
            <a:pPr lvl="0" rtl="0"/>
            <a:r>
              <a:rPr lang="tr-TR" noProof="0"/>
              <a:t>Açıklama metni </a:t>
            </a:r>
          </a:p>
        </p:txBody>
      </p:sp>
      <p:sp>
        <p:nvSpPr>
          <p:cNvPr id="8" name="Metin Yer Tutucusu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rtlCol="0">
            <a:noAutofit/>
          </a:bodyPr>
          <a:lstStyle>
            <a:lvl1pPr marL="0" indent="0">
              <a:buNone/>
              <a:defRPr sz="2400" b="1">
                <a:solidFill>
                  <a:schemeClr val="tx2"/>
                </a:solidFill>
              </a:defRPr>
            </a:lvl1pPr>
          </a:lstStyle>
          <a:p>
            <a:pPr lvl="0" rtl="0"/>
            <a:r>
              <a:rPr lang="tr-TR" noProof="0"/>
              <a:t>EK METİN EKLEYİN </a:t>
            </a:r>
          </a:p>
        </p:txBody>
      </p:sp>
      <p:sp>
        <p:nvSpPr>
          <p:cNvPr id="14" name="Resim Yer Tutucusu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rtlCol="0" anchor="ctr"/>
          <a:lstStyle>
            <a:lvl1pPr marL="0" indent="0" algn="ctr">
              <a:buNone/>
              <a:defRPr/>
            </a:lvl1pPr>
          </a:lstStyle>
          <a:p>
            <a:pPr rtl="0"/>
            <a:r>
              <a:rPr lang="tr-TR" noProof="0"/>
              <a:t>Simge</a:t>
            </a:r>
          </a:p>
        </p:txBody>
      </p:sp>
      <p:sp>
        <p:nvSpPr>
          <p:cNvPr id="20" name="İçerik Yer Tutucusu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rtlCol="0" anchor="ctr">
            <a:noAutofit/>
          </a:bodyPr>
          <a:lstStyle>
            <a:lvl1pPr>
              <a:defRPr/>
            </a:lvl1pPr>
          </a:lstStyle>
          <a:p>
            <a:pPr lvl="0" rtl="0"/>
            <a:r>
              <a:rPr lang="tr-TR" noProof="0"/>
              <a:t>Açıklama metni </a:t>
            </a:r>
          </a:p>
        </p:txBody>
      </p:sp>
      <p:sp>
        <p:nvSpPr>
          <p:cNvPr id="21" name="Metin Yer Tutucusu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rtlCol="0">
            <a:noAutofit/>
          </a:bodyPr>
          <a:lstStyle>
            <a:lvl1pPr marL="0" indent="0">
              <a:buNone/>
              <a:defRPr sz="2400" b="1">
                <a:solidFill>
                  <a:schemeClr val="accent5"/>
                </a:solidFill>
              </a:defRPr>
            </a:lvl1pPr>
          </a:lstStyle>
          <a:p>
            <a:pPr lvl="0" rtl="0"/>
            <a:r>
              <a:rPr lang="tr-TR" noProof="0"/>
              <a:t>EK METİN EKLEYİN </a:t>
            </a:r>
          </a:p>
        </p:txBody>
      </p:sp>
      <p:sp>
        <p:nvSpPr>
          <p:cNvPr id="22" name="Resim Yer Tutucusu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rtlCol="0" anchor="ctr"/>
          <a:lstStyle>
            <a:lvl1pPr marL="0" indent="0" algn="ctr">
              <a:buNone/>
              <a:defRPr/>
            </a:lvl1pPr>
          </a:lstStyle>
          <a:p>
            <a:pPr rtl="0"/>
            <a:r>
              <a:rPr lang="tr-TR" noProof="0"/>
              <a:t>Simge</a:t>
            </a:r>
          </a:p>
        </p:txBody>
      </p:sp>
      <p:sp>
        <p:nvSpPr>
          <p:cNvPr id="16" name="Slayt Numarası Yer Tutucusu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1">
                <a:solidFill>
                  <a:schemeClr val="tx1">
                    <a:lumMod val="95000"/>
                    <a:lumOff val="5000"/>
                  </a:schemeClr>
                </a:solidFill>
                <a:latin typeface="Calibri" panose="020F0502020204030204" pitchFamily="34" charset="0"/>
                <a:cs typeface="Calibri" panose="020F0502020204030204" pitchFamily="34" charset="0"/>
              </a:defRPr>
            </a:lvl1pPr>
          </a:lstStyle>
          <a:p>
            <a:fld id="{4FAB73BC-B049-4115-A692-8D63A059BFB8}" type="slidenum">
              <a:rPr lang="tr-TR" noProof="0" smtClean="0"/>
              <a:pPr/>
              <a:t>‹#›</a:t>
            </a:fld>
            <a:endParaRPr lang="tr-TR" b="1" noProof="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aşlık Simgesi İçerik 3 satır">
    <p:spTree>
      <p:nvGrpSpPr>
        <p:cNvPr id="1" name=""/>
        <p:cNvGrpSpPr/>
        <p:nvPr/>
      </p:nvGrpSpPr>
      <p:grpSpPr>
        <a:xfrm>
          <a:off x="0" y="0"/>
          <a:ext cx="0" cy="0"/>
          <a:chOff x="0" y="0"/>
          <a:chExt cx="0" cy="0"/>
        </a:xfrm>
      </p:grpSpPr>
      <p:sp>
        <p:nvSpPr>
          <p:cNvPr id="11" name="Dikdörtgen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sp>
        <p:nvSpPr>
          <p:cNvPr id="2" name="Başlık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1">
                <a:latin typeface="Calibri" panose="020F0502020204030204" pitchFamily="34" charset="0"/>
                <a:cs typeface="Calibri" panose="020F0502020204030204" pitchFamily="34" charset="0"/>
              </a:defRPr>
            </a:lvl1pPr>
          </a:lstStyle>
          <a:p>
            <a:pPr rtl="0"/>
            <a:r>
              <a:rPr lang="tr-TR" noProof="0"/>
              <a:t>Asıl başlık stilini düzenlemek için tıklayın</a:t>
            </a:r>
          </a:p>
        </p:txBody>
      </p:sp>
      <p:sp>
        <p:nvSpPr>
          <p:cNvPr id="7" name="İçerik Yer Tutucusu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rtlCol="0"/>
          <a:lstStyle>
            <a:lvl1pPr>
              <a:defRPr/>
            </a:lvl1pPr>
          </a:lstStyle>
          <a:p>
            <a:pPr lvl="0" rtl="0"/>
            <a:r>
              <a:rPr lang="tr-TR" noProof="0"/>
              <a:t>Açıklama metni </a:t>
            </a:r>
          </a:p>
        </p:txBody>
      </p:sp>
      <p:sp>
        <p:nvSpPr>
          <p:cNvPr id="8" name="Metin Yer Tutucusu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rtlCol="0" anchor="ctr">
            <a:spAutoFit/>
          </a:bodyPr>
          <a:lstStyle>
            <a:lvl1pPr marL="0" indent="0">
              <a:buNone/>
              <a:defRPr sz="2400" b="1">
                <a:solidFill>
                  <a:schemeClr val="tx2"/>
                </a:solidFill>
              </a:defRPr>
            </a:lvl1pPr>
          </a:lstStyle>
          <a:p>
            <a:pPr lvl="0" rtl="0"/>
            <a:r>
              <a:rPr lang="tr-TR" noProof="0"/>
              <a:t>EK METİN EKLEYİN </a:t>
            </a:r>
          </a:p>
        </p:txBody>
      </p:sp>
      <p:sp>
        <p:nvSpPr>
          <p:cNvPr id="14" name="Resim Yer Tutucusu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rtlCol="0" anchor="ctr"/>
          <a:lstStyle>
            <a:lvl1pPr marL="0" indent="0" algn="ctr">
              <a:buNone/>
              <a:defRPr/>
            </a:lvl1pPr>
          </a:lstStyle>
          <a:p>
            <a:pPr rtl="0"/>
            <a:r>
              <a:rPr lang="tr-TR" noProof="0"/>
              <a:t>Simge</a:t>
            </a:r>
          </a:p>
        </p:txBody>
      </p:sp>
      <p:sp>
        <p:nvSpPr>
          <p:cNvPr id="20" name="İçerik Yer Tutucusu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rtlCol="0"/>
          <a:lstStyle>
            <a:lvl1pPr>
              <a:defRPr/>
            </a:lvl1pPr>
          </a:lstStyle>
          <a:p>
            <a:pPr lvl="0" rtl="0"/>
            <a:r>
              <a:rPr lang="tr-TR" noProof="0"/>
              <a:t>Açıklama metni </a:t>
            </a:r>
          </a:p>
        </p:txBody>
      </p:sp>
      <p:sp>
        <p:nvSpPr>
          <p:cNvPr id="21" name="Metin Yer Tutucusu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rtlCol="0" anchor="ctr">
            <a:spAutoFit/>
          </a:bodyPr>
          <a:lstStyle>
            <a:lvl1pPr marL="0" indent="0">
              <a:buNone/>
              <a:defRPr sz="2400" b="1">
                <a:solidFill>
                  <a:schemeClr val="accent5"/>
                </a:solidFill>
              </a:defRPr>
            </a:lvl1pPr>
          </a:lstStyle>
          <a:p>
            <a:pPr lvl="0" rtl="0"/>
            <a:r>
              <a:rPr lang="tr-TR" noProof="0"/>
              <a:t>EK METİN EKLEYİN </a:t>
            </a:r>
          </a:p>
        </p:txBody>
      </p:sp>
      <p:sp>
        <p:nvSpPr>
          <p:cNvPr id="22" name="Resim Yer Tutucusu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rtlCol="0" anchor="ctr"/>
          <a:lstStyle>
            <a:lvl1pPr marL="0" indent="0" algn="ctr">
              <a:buNone/>
              <a:defRPr/>
            </a:lvl1pPr>
          </a:lstStyle>
          <a:p>
            <a:pPr rtl="0"/>
            <a:r>
              <a:rPr lang="tr-TR" noProof="0"/>
              <a:t>Simge</a:t>
            </a:r>
          </a:p>
        </p:txBody>
      </p:sp>
      <p:sp>
        <p:nvSpPr>
          <p:cNvPr id="16" name="Slayt Numarası Yer Tutucusu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1">
                <a:solidFill>
                  <a:schemeClr val="tx1">
                    <a:lumMod val="95000"/>
                    <a:lumOff val="5000"/>
                  </a:schemeClr>
                </a:solidFill>
                <a:latin typeface="Calibri" panose="020F0502020204030204" pitchFamily="34" charset="0"/>
                <a:cs typeface="Calibri" panose="020F0502020204030204" pitchFamily="34" charset="0"/>
              </a:defRPr>
            </a:lvl1pPr>
          </a:lstStyle>
          <a:p>
            <a:fld id="{4FAB73BC-B049-4115-A692-8D63A059BFB8}" type="slidenum">
              <a:rPr lang="tr-TR" noProof="0" smtClean="0"/>
              <a:pPr/>
              <a:t>‹#›</a:t>
            </a:fld>
            <a:endParaRPr lang="tr-TR" b="1" noProof="0"/>
          </a:p>
        </p:txBody>
      </p:sp>
      <p:sp>
        <p:nvSpPr>
          <p:cNvPr id="13" name="İçerik Yer Tutucusu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rtlCol="0"/>
          <a:lstStyle>
            <a:lvl1pPr>
              <a:defRPr/>
            </a:lvl1pPr>
          </a:lstStyle>
          <a:p>
            <a:pPr lvl="0" rtl="0"/>
            <a:r>
              <a:rPr lang="tr-TR" noProof="0"/>
              <a:t>Açıklama metni </a:t>
            </a:r>
          </a:p>
        </p:txBody>
      </p:sp>
      <p:sp>
        <p:nvSpPr>
          <p:cNvPr id="17" name="Metin Yer Tutucusu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rtlCol="0" anchor="ctr">
            <a:spAutoFit/>
          </a:bodyPr>
          <a:lstStyle>
            <a:lvl1pPr marL="0" indent="0">
              <a:buNone/>
              <a:defRPr sz="2400" b="1">
                <a:solidFill>
                  <a:schemeClr val="accent6"/>
                </a:solidFill>
              </a:defRPr>
            </a:lvl1pPr>
          </a:lstStyle>
          <a:p>
            <a:pPr lvl="0" rtl="0"/>
            <a:r>
              <a:rPr lang="tr-TR" noProof="0"/>
              <a:t>EK METİN EKLEYİN </a:t>
            </a:r>
          </a:p>
        </p:txBody>
      </p:sp>
      <p:sp>
        <p:nvSpPr>
          <p:cNvPr id="19" name="Resim Yer Tutucusu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rtlCol="0" anchor="ctr"/>
          <a:lstStyle>
            <a:lvl1pPr marL="0" indent="0" algn="ctr">
              <a:buNone/>
              <a:defRPr/>
            </a:lvl1pPr>
          </a:lstStyle>
          <a:p>
            <a:pPr rtl="0"/>
            <a:r>
              <a:rPr lang="tr-TR" noProof="0"/>
              <a:t>Simge</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aşlık Yan düzeltme eki Simge İçerik 3 satırlar">
    <p:spTree>
      <p:nvGrpSpPr>
        <p:cNvPr id="1" name=""/>
        <p:cNvGrpSpPr/>
        <p:nvPr/>
      </p:nvGrpSpPr>
      <p:grpSpPr>
        <a:xfrm>
          <a:off x="0" y="0"/>
          <a:ext cx="0" cy="0"/>
          <a:chOff x="0" y="0"/>
          <a:chExt cx="0" cy="0"/>
        </a:xfrm>
      </p:grpSpPr>
      <p:sp>
        <p:nvSpPr>
          <p:cNvPr id="34" name="Serbest Biçim: Şekil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sp>
        <p:nvSpPr>
          <p:cNvPr id="11" name="Dikdörtgen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sp>
        <p:nvSpPr>
          <p:cNvPr id="2" name="Başlık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1">
                <a:latin typeface="Calibri" panose="020F0502020204030204" pitchFamily="34" charset="0"/>
                <a:cs typeface="Calibri" panose="020F0502020204030204" pitchFamily="34" charset="0"/>
              </a:defRPr>
            </a:lvl1pPr>
          </a:lstStyle>
          <a:p>
            <a:pPr rtl="0"/>
            <a:r>
              <a:rPr lang="tr-TR" noProof="0"/>
              <a:t>Asıl başlık stilini düzenlemek için tıklayın</a:t>
            </a:r>
          </a:p>
        </p:txBody>
      </p:sp>
      <p:sp>
        <p:nvSpPr>
          <p:cNvPr id="7" name="İçerik Yer Tutucusu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rtlCol="0" anchor="ctr">
            <a:noAutofit/>
          </a:bodyPr>
          <a:lstStyle>
            <a:lvl1pPr marL="0" indent="0">
              <a:buNone/>
              <a:defRPr sz="1400"/>
            </a:lvl1pPr>
          </a:lstStyle>
          <a:p>
            <a:pPr lvl="0" rtl="0"/>
            <a:r>
              <a:rPr lang="tr-TR" noProof="0"/>
              <a:t>Açıklama metni </a:t>
            </a:r>
          </a:p>
        </p:txBody>
      </p:sp>
      <p:sp>
        <p:nvSpPr>
          <p:cNvPr id="8" name="Metin Yer Tutucusu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rtlCol="0" anchor="ctr">
            <a:noAutofit/>
          </a:bodyPr>
          <a:lstStyle>
            <a:lvl1pPr marL="0" indent="0" algn="r">
              <a:buNone/>
              <a:defRPr sz="2000" b="1">
                <a:solidFill>
                  <a:schemeClr val="tx2"/>
                </a:solidFill>
              </a:defRPr>
            </a:lvl1pPr>
          </a:lstStyle>
          <a:p>
            <a:pPr lvl="0" rtl="0"/>
            <a:r>
              <a:rPr lang="tr-TR" noProof="0"/>
              <a:t>METİN EKLEYİN </a:t>
            </a:r>
          </a:p>
        </p:txBody>
      </p:sp>
      <p:sp>
        <p:nvSpPr>
          <p:cNvPr id="14" name="Resim Yer Tutucusu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a:lvl1pPr>
          </a:lstStyle>
          <a:p>
            <a:pPr rtl="0"/>
            <a:r>
              <a:rPr lang="tr-TR" noProof="0"/>
              <a:t>Simge</a:t>
            </a:r>
          </a:p>
        </p:txBody>
      </p:sp>
      <p:sp>
        <p:nvSpPr>
          <p:cNvPr id="20" name="İçerik Yer Tutucusu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rtlCol="0" anchor="ctr">
            <a:noAutofit/>
          </a:bodyPr>
          <a:lstStyle>
            <a:lvl1pPr marL="0" indent="0">
              <a:buNone/>
              <a:defRPr sz="1400"/>
            </a:lvl1pPr>
          </a:lstStyle>
          <a:p>
            <a:pPr lvl="0" rtl="0"/>
            <a:r>
              <a:rPr lang="tr-TR" noProof="0"/>
              <a:t>Açıklama metni </a:t>
            </a:r>
          </a:p>
        </p:txBody>
      </p:sp>
      <p:sp>
        <p:nvSpPr>
          <p:cNvPr id="21" name="Metin Yer Tutucusu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rtlCol="0" anchor="ctr">
            <a:noAutofit/>
          </a:bodyPr>
          <a:lstStyle>
            <a:lvl1pPr marL="0" indent="0" algn="r">
              <a:buNone/>
              <a:defRPr sz="2000" b="1">
                <a:solidFill>
                  <a:schemeClr val="accent5"/>
                </a:solidFill>
              </a:defRPr>
            </a:lvl1pPr>
          </a:lstStyle>
          <a:p>
            <a:pPr lvl="0" rtl="0"/>
            <a:r>
              <a:rPr lang="tr-TR" noProof="0"/>
              <a:t>METİN EKLEYİN </a:t>
            </a:r>
          </a:p>
        </p:txBody>
      </p:sp>
      <p:sp>
        <p:nvSpPr>
          <p:cNvPr id="22" name="Resim Yer Tutucusu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a:lvl1pPr>
          </a:lstStyle>
          <a:p>
            <a:pPr rtl="0"/>
            <a:r>
              <a:rPr lang="tr-TR" noProof="0"/>
              <a:t>Simge</a:t>
            </a:r>
          </a:p>
        </p:txBody>
      </p:sp>
      <p:sp>
        <p:nvSpPr>
          <p:cNvPr id="16" name="Slayt Numarası Yer Tutucusu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1">
                <a:solidFill>
                  <a:schemeClr val="tx1">
                    <a:lumMod val="95000"/>
                    <a:lumOff val="5000"/>
                  </a:schemeClr>
                </a:solidFill>
                <a:latin typeface="Calibri" panose="020F0502020204030204" pitchFamily="34" charset="0"/>
                <a:cs typeface="Calibri" panose="020F0502020204030204" pitchFamily="34" charset="0"/>
              </a:defRPr>
            </a:lvl1pPr>
          </a:lstStyle>
          <a:p>
            <a:fld id="{4FAB73BC-B049-4115-A692-8D63A059BFB8}" type="slidenum">
              <a:rPr lang="tr-TR" noProof="0" smtClean="0"/>
              <a:pPr/>
              <a:t>‹#›</a:t>
            </a:fld>
            <a:endParaRPr lang="tr-TR" b="1" noProof="0"/>
          </a:p>
        </p:txBody>
      </p:sp>
      <p:sp>
        <p:nvSpPr>
          <p:cNvPr id="13" name="İçerik Yer Tutucusu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rtlCol="0" anchor="ctr">
            <a:noAutofit/>
          </a:bodyPr>
          <a:lstStyle>
            <a:lvl1pPr marL="0" indent="0">
              <a:buNone/>
              <a:defRPr sz="1400"/>
            </a:lvl1pPr>
          </a:lstStyle>
          <a:p>
            <a:pPr lvl="0" rtl="0"/>
            <a:r>
              <a:rPr lang="tr-TR" noProof="0"/>
              <a:t>Açıklama metni </a:t>
            </a:r>
          </a:p>
        </p:txBody>
      </p:sp>
      <p:sp>
        <p:nvSpPr>
          <p:cNvPr id="17" name="Metin Yer Tutucusu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rtlCol="0" anchor="ctr">
            <a:noAutofit/>
          </a:bodyPr>
          <a:lstStyle>
            <a:lvl1pPr marL="0" indent="0" algn="r">
              <a:buNone/>
              <a:defRPr sz="2000" b="1">
                <a:solidFill>
                  <a:schemeClr val="accent6"/>
                </a:solidFill>
              </a:defRPr>
            </a:lvl1pPr>
          </a:lstStyle>
          <a:p>
            <a:pPr lvl="0" rtl="0"/>
            <a:r>
              <a:rPr lang="tr-TR" noProof="0"/>
              <a:t>METİN EKLEYİN </a:t>
            </a:r>
          </a:p>
        </p:txBody>
      </p:sp>
      <p:sp>
        <p:nvSpPr>
          <p:cNvPr id="19" name="Resim Yer Tutucusu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a:lvl1pPr>
          </a:lstStyle>
          <a:p>
            <a:pPr rtl="0"/>
            <a:r>
              <a:rPr lang="tr-TR" noProof="0"/>
              <a:t>Simge</a:t>
            </a:r>
          </a:p>
        </p:txBody>
      </p:sp>
      <p:sp>
        <p:nvSpPr>
          <p:cNvPr id="35" name="Serbest Biçim: Şekil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aşlık Yan düzeltme eki Yalnızca Başlık">
    <p:spTree>
      <p:nvGrpSpPr>
        <p:cNvPr id="1" name=""/>
        <p:cNvGrpSpPr/>
        <p:nvPr/>
      </p:nvGrpSpPr>
      <p:grpSpPr>
        <a:xfrm>
          <a:off x="0" y="0"/>
          <a:ext cx="0" cy="0"/>
          <a:chOff x="0" y="0"/>
          <a:chExt cx="0" cy="0"/>
        </a:xfrm>
      </p:grpSpPr>
      <p:sp>
        <p:nvSpPr>
          <p:cNvPr id="34" name="Serbest Biçim: Şekil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sp>
        <p:nvSpPr>
          <p:cNvPr id="11" name="Dikdörtgen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sp>
        <p:nvSpPr>
          <p:cNvPr id="2" name="Başlık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1">
                <a:latin typeface="Calibri" panose="020F0502020204030204" pitchFamily="34" charset="0"/>
                <a:cs typeface="Calibri" panose="020F0502020204030204" pitchFamily="34" charset="0"/>
              </a:defRPr>
            </a:lvl1pPr>
          </a:lstStyle>
          <a:p>
            <a:pPr rtl="0"/>
            <a:r>
              <a:rPr lang="tr-TR" noProof="0"/>
              <a:t>Asıl başlık stilini düzenlemek için tıklayın</a:t>
            </a:r>
          </a:p>
        </p:txBody>
      </p:sp>
      <p:sp>
        <p:nvSpPr>
          <p:cNvPr id="16" name="Slayt Numarası Yer Tutucusu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1">
                <a:solidFill>
                  <a:schemeClr val="tx1">
                    <a:lumMod val="95000"/>
                    <a:lumOff val="5000"/>
                  </a:schemeClr>
                </a:solidFill>
                <a:latin typeface="Calibri" panose="020F0502020204030204" pitchFamily="34" charset="0"/>
                <a:cs typeface="Calibri" panose="020F0502020204030204" pitchFamily="34" charset="0"/>
              </a:defRPr>
            </a:lvl1pPr>
          </a:lstStyle>
          <a:p>
            <a:fld id="{4FAB73BC-B049-4115-A692-8D63A059BFB8}" type="slidenum">
              <a:rPr lang="tr-TR" noProof="0" smtClean="0"/>
              <a:pPr/>
              <a:t>‹#›</a:t>
            </a:fld>
            <a:endParaRPr lang="tr-TR" b="1" noProof="0"/>
          </a:p>
        </p:txBody>
      </p:sp>
      <p:sp>
        <p:nvSpPr>
          <p:cNvPr id="15" name="Serbest Biçim: Şekil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cxnSp>
        <p:nvCxnSpPr>
          <p:cNvPr id="18" name="Düz Bağlayıcı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Düz Bağlayıcı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Düz Bağlayıcı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Resim Yer Tutucusu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a:solidFill>
                  <a:schemeClr val="bg1">
                    <a:lumMod val="50000"/>
                  </a:schemeClr>
                </a:solidFill>
              </a:defRPr>
            </a:lvl1pPr>
          </a:lstStyle>
          <a:p>
            <a:pPr rtl="0"/>
            <a:r>
              <a:rPr lang="tr-TR" noProof="0"/>
              <a:t>Resim 1’i Ekleyin</a:t>
            </a:r>
          </a:p>
        </p:txBody>
      </p:sp>
      <p:sp>
        <p:nvSpPr>
          <p:cNvPr id="30" name="Resim Yer Tutucusu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a:solidFill>
                  <a:schemeClr val="bg1">
                    <a:lumMod val="50000"/>
                  </a:schemeClr>
                </a:solidFill>
              </a:defRPr>
            </a:lvl1pPr>
          </a:lstStyle>
          <a:p>
            <a:pPr rtl="0"/>
            <a:r>
              <a:rPr lang="tr-TR" noProof="0"/>
              <a:t>Resim 2’yi Ekleyin</a:t>
            </a:r>
          </a:p>
        </p:txBody>
      </p:sp>
      <p:sp>
        <p:nvSpPr>
          <p:cNvPr id="31" name="Resim Yer Tutucusu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a:solidFill>
                  <a:schemeClr val="bg1">
                    <a:lumMod val="50000"/>
                  </a:schemeClr>
                </a:solidFill>
              </a:defRPr>
            </a:lvl1pPr>
          </a:lstStyle>
          <a:p>
            <a:pPr rtl="0"/>
            <a:r>
              <a:rPr lang="tr-TR" noProof="0"/>
              <a:t>Resim 3’ü Ekleyin</a:t>
            </a:r>
          </a:p>
        </p:txBody>
      </p:sp>
      <p:sp>
        <p:nvSpPr>
          <p:cNvPr id="32" name="Metin Yer Tutucusu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rtlCol="0" anchor="t">
            <a:noAutofit/>
          </a:bodyPr>
          <a:lstStyle>
            <a:lvl1pPr marL="0" indent="0" algn="ctr">
              <a:spcBef>
                <a:spcPts val="0"/>
              </a:spcBef>
              <a:spcAft>
                <a:spcPts val="0"/>
              </a:spcAft>
              <a:buNone/>
              <a:defRPr sz="2000" b="1">
                <a:solidFill>
                  <a:schemeClr val="tx2"/>
                </a:solidFill>
              </a:defRPr>
            </a:lvl1pPr>
          </a:lstStyle>
          <a:p>
            <a:pPr lvl="0" rtl="0"/>
            <a:r>
              <a:rPr lang="tr-TR" noProof="0"/>
              <a:t>METİN EKLEYİN </a:t>
            </a:r>
          </a:p>
        </p:txBody>
      </p:sp>
      <p:sp>
        <p:nvSpPr>
          <p:cNvPr id="33" name="Metin Yer Tutucusu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rtlCol="0" anchor="t">
            <a:noAutofit/>
          </a:bodyPr>
          <a:lstStyle>
            <a:lvl1pPr marL="0" indent="0" algn="ctr">
              <a:spcBef>
                <a:spcPts val="0"/>
              </a:spcBef>
              <a:spcAft>
                <a:spcPts val="0"/>
              </a:spcAft>
              <a:buNone/>
              <a:defRPr sz="2000" b="1">
                <a:solidFill>
                  <a:schemeClr val="tx2"/>
                </a:solidFill>
              </a:defRPr>
            </a:lvl1pPr>
          </a:lstStyle>
          <a:p>
            <a:pPr lvl="0" rtl="0"/>
            <a:r>
              <a:rPr lang="tr-TR" noProof="0"/>
              <a:t>METİN EKLEYİN </a:t>
            </a:r>
          </a:p>
        </p:txBody>
      </p:sp>
      <p:sp>
        <p:nvSpPr>
          <p:cNvPr id="35" name="Metin Yer Tutucusu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rtlCol="0" anchor="t">
            <a:noAutofit/>
          </a:bodyPr>
          <a:lstStyle>
            <a:lvl1pPr marL="0" indent="0" algn="ctr">
              <a:spcBef>
                <a:spcPts val="0"/>
              </a:spcBef>
              <a:spcAft>
                <a:spcPts val="0"/>
              </a:spcAft>
              <a:buNone/>
              <a:defRPr sz="2000" b="1">
                <a:solidFill>
                  <a:schemeClr val="tx2"/>
                </a:solidFill>
              </a:defRPr>
            </a:lvl1pPr>
          </a:lstStyle>
          <a:p>
            <a:pPr lvl="0" rtl="0"/>
            <a:r>
              <a:rPr lang="tr-TR" noProof="0"/>
              <a:t>METİN EKLEYİN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Ekip Slaydı">
    <p:spTree>
      <p:nvGrpSpPr>
        <p:cNvPr id="1" name=""/>
        <p:cNvGrpSpPr/>
        <p:nvPr/>
      </p:nvGrpSpPr>
      <p:grpSpPr>
        <a:xfrm>
          <a:off x="0" y="0"/>
          <a:ext cx="0" cy="0"/>
          <a:chOff x="0" y="0"/>
          <a:chExt cx="0" cy="0"/>
        </a:xfrm>
      </p:grpSpPr>
      <p:sp>
        <p:nvSpPr>
          <p:cNvPr id="34" name="Serbest Biçim: Şekil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sp>
        <p:nvSpPr>
          <p:cNvPr id="11" name="Dikdörtgen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sp>
        <p:nvSpPr>
          <p:cNvPr id="2" name="Başlık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0">
                <a:latin typeface="Calibri" panose="020F0502020204030204" pitchFamily="34" charset="0"/>
                <a:cs typeface="Calibri" panose="020F0502020204030204" pitchFamily="34" charset="0"/>
              </a:defRPr>
            </a:lvl1pPr>
          </a:lstStyle>
          <a:p>
            <a:pPr rtl="0"/>
            <a:r>
              <a:rPr lang="tr-TR" noProof="0"/>
              <a:t>Asıl başlık stilini düzenlemek için tıklayın</a:t>
            </a:r>
          </a:p>
        </p:txBody>
      </p:sp>
      <p:sp>
        <p:nvSpPr>
          <p:cNvPr id="16" name="Slayt Numarası Yer Tutucusu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1">
                <a:solidFill>
                  <a:schemeClr val="tx1">
                    <a:lumMod val="95000"/>
                    <a:lumOff val="5000"/>
                  </a:schemeClr>
                </a:solidFill>
                <a:latin typeface="Calibri" panose="020F0502020204030204" pitchFamily="34" charset="0"/>
                <a:cs typeface="Calibri" panose="020F0502020204030204" pitchFamily="34" charset="0"/>
              </a:defRPr>
            </a:lvl1pPr>
          </a:lstStyle>
          <a:p>
            <a:fld id="{4FAB73BC-B049-4115-A692-8D63A059BFB8}" type="slidenum">
              <a:rPr lang="tr-TR" noProof="0" smtClean="0"/>
              <a:pPr/>
              <a:t>‹#›</a:t>
            </a:fld>
            <a:endParaRPr lang="tr-TR" b="1" noProof="0"/>
          </a:p>
        </p:txBody>
      </p:sp>
      <p:sp>
        <p:nvSpPr>
          <p:cNvPr id="15" name="Serbest Biçim: Şekil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cxnSp>
        <p:nvCxnSpPr>
          <p:cNvPr id="18" name="Düz Bağlayıcı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Resim Yer Tutucusu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a:solidFill>
                  <a:schemeClr val="bg1">
                    <a:lumMod val="50000"/>
                  </a:schemeClr>
                </a:solidFill>
              </a:defRPr>
            </a:lvl1pPr>
          </a:lstStyle>
          <a:p>
            <a:pPr rtl="0"/>
            <a:r>
              <a:rPr lang="tr-TR" noProof="0"/>
              <a:t>Resim Ekle</a:t>
            </a:r>
          </a:p>
        </p:txBody>
      </p:sp>
      <p:sp>
        <p:nvSpPr>
          <p:cNvPr id="32" name="Metin Yer Tutucusu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rtlCol="0" anchor="t">
            <a:noAutofit/>
          </a:bodyPr>
          <a:lstStyle>
            <a:lvl1pPr marL="0" indent="0" algn="ctr">
              <a:spcBef>
                <a:spcPts val="0"/>
              </a:spcBef>
              <a:spcAft>
                <a:spcPts val="0"/>
              </a:spcAft>
              <a:buNone/>
              <a:defRPr sz="2000" b="1">
                <a:solidFill>
                  <a:schemeClr val="tx2"/>
                </a:solidFill>
                <a:latin typeface="+mj-lt"/>
              </a:defRPr>
            </a:lvl1pPr>
          </a:lstStyle>
          <a:p>
            <a:pPr lvl="0" rtl="0"/>
            <a:r>
              <a:rPr lang="tr-TR" noProof="0"/>
              <a:t>METİN EKLEYİN </a:t>
            </a:r>
          </a:p>
        </p:txBody>
      </p:sp>
      <p:sp>
        <p:nvSpPr>
          <p:cNvPr id="17" name="Metin Yer Tutucusu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rtlCol="0" anchor="t">
            <a:noAutofit/>
          </a:bodyPr>
          <a:lstStyle>
            <a:lvl1pPr marL="0" indent="0" algn="ctr">
              <a:spcBef>
                <a:spcPts val="0"/>
              </a:spcBef>
              <a:spcAft>
                <a:spcPts val="0"/>
              </a:spcAft>
              <a:buNone/>
              <a:defRPr sz="1400" b="0">
                <a:solidFill>
                  <a:schemeClr val="tx2"/>
                </a:solidFill>
                <a:latin typeface="Calibri" panose="020F0502020204030204" pitchFamily="34" charset="0"/>
              </a:defRPr>
            </a:lvl1pPr>
          </a:lstStyle>
          <a:p>
            <a:pPr lvl="0" rtl="0"/>
            <a:r>
              <a:rPr lang="tr-TR" noProof="0"/>
              <a:t>Açıklama</a:t>
            </a:r>
          </a:p>
        </p:txBody>
      </p:sp>
      <p:cxnSp>
        <p:nvCxnSpPr>
          <p:cNvPr id="5" name="Düz Bağlayıcı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Düz Bağlayıcı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Düz Bağlayıcı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Düz Bağlayıcı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Resim Yer Tutucusu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tr-TR" noProof="0"/>
              <a:t>Resim Ekle</a:t>
            </a:r>
          </a:p>
        </p:txBody>
      </p:sp>
      <p:sp>
        <p:nvSpPr>
          <p:cNvPr id="26" name="Resim Yer Tutucusu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tr-TR" noProof="0"/>
              <a:t>Resim Ekle</a:t>
            </a:r>
          </a:p>
        </p:txBody>
      </p:sp>
      <p:sp>
        <p:nvSpPr>
          <p:cNvPr id="27" name="Resim Yer Tutucusu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tr-TR" noProof="0"/>
              <a:t>Resim Ekle</a:t>
            </a:r>
          </a:p>
        </p:txBody>
      </p:sp>
      <p:cxnSp>
        <p:nvCxnSpPr>
          <p:cNvPr id="36" name="Düz Bağlayıcı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Düz Bağlayıcı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Düz Bağlayıcı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Düz Bağlayıcı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Resim Yer Tutucusu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tr-TR" noProof="0"/>
              <a:t>Resim Ekle</a:t>
            </a:r>
          </a:p>
        </p:txBody>
      </p:sp>
      <p:sp>
        <p:nvSpPr>
          <p:cNvPr id="42" name="Resim Yer Tutucusu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tr-TR" noProof="0"/>
              <a:t>Resim Ekle</a:t>
            </a:r>
          </a:p>
        </p:txBody>
      </p:sp>
      <p:sp>
        <p:nvSpPr>
          <p:cNvPr id="43" name="Resim Yer Tutucusu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tr-TR" noProof="0"/>
              <a:t>Resim Ekle</a:t>
            </a:r>
          </a:p>
        </p:txBody>
      </p:sp>
      <p:sp>
        <p:nvSpPr>
          <p:cNvPr id="44" name="Metin Yer Tutucusu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rtlCol="0" anchor="ctr">
            <a:noAutofit/>
          </a:bodyPr>
          <a:lstStyle>
            <a:lvl1pPr marL="0" indent="0" algn="l">
              <a:spcBef>
                <a:spcPts val="0"/>
              </a:spcBef>
              <a:spcAft>
                <a:spcPts val="0"/>
              </a:spcAft>
              <a:buNone/>
              <a:defRPr sz="1200" b="0">
                <a:solidFill>
                  <a:schemeClr val="tx1">
                    <a:lumMod val="75000"/>
                    <a:lumOff val="25000"/>
                  </a:schemeClr>
                </a:solidFill>
                <a:latin typeface="Calibri" panose="020F0502020204030204" pitchFamily="34" charset="0"/>
              </a:defRPr>
            </a:lvl1pPr>
          </a:lstStyle>
          <a:p>
            <a:pPr lvl="0" rtl="0"/>
            <a:r>
              <a:rPr lang="tr-TR" noProof="0"/>
              <a:t>Ad</a:t>
            </a:r>
          </a:p>
        </p:txBody>
      </p:sp>
      <p:sp>
        <p:nvSpPr>
          <p:cNvPr id="45" name="Metin Yer Tutucusu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rtlCol="0" anchor="ctr">
            <a:noAutofit/>
          </a:bodyPr>
          <a:lstStyle>
            <a:lvl1pPr marL="0" indent="0" algn="l">
              <a:spcBef>
                <a:spcPts val="0"/>
              </a:spcBef>
              <a:spcAft>
                <a:spcPts val="0"/>
              </a:spcAft>
              <a:buNone/>
              <a:defRPr sz="1200" b="0">
                <a:solidFill>
                  <a:schemeClr val="tx1">
                    <a:lumMod val="75000"/>
                    <a:lumOff val="25000"/>
                  </a:schemeClr>
                </a:solidFill>
                <a:latin typeface="Calibri" panose="020F0502020204030204" pitchFamily="34" charset="0"/>
              </a:defRPr>
            </a:lvl1pPr>
          </a:lstStyle>
          <a:p>
            <a:pPr lvl="0" rtl="0"/>
            <a:r>
              <a:rPr lang="tr-TR" noProof="0"/>
              <a:t>Ad</a:t>
            </a:r>
          </a:p>
        </p:txBody>
      </p:sp>
      <p:sp>
        <p:nvSpPr>
          <p:cNvPr id="46" name="Metin Yer Tutucusu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rtlCol="0" anchor="ctr">
            <a:noAutofit/>
          </a:bodyPr>
          <a:lstStyle>
            <a:lvl1pPr marL="0" indent="0" algn="l">
              <a:spcBef>
                <a:spcPts val="0"/>
              </a:spcBef>
              <a:spcAft>
                <a:spcPts val="0"/>
              </a:spcAft>
              <a:buNone/>
              <a:defRPr sz="1200" b="0">
                <a:solidFill>
                  <a:schemeClr val="tx1">
                    <a:lumMod val="75000"/>
                    <a:lumOff val="25000"/>
                  </a:schemeClr>
                </a:solidFill>
                <a:latin typeface="Calibri" panose="020F0502020204030204" pitchFamily="34" charset="0"/>
              </a:defRPr>
            </a:lvl1pPr>
          </a:lstStyle>
          <a:p>
            <a:pPr lvl="0" rtl="0"/>
            <a:r>
              <a:rPr lang="tr-TR" noProof="0"/>
              <a:t>Ad</a:t>
            </a:r>
          </a:p>
        </p:txBody>
      </p:sp>
      <p:sp>
        <p:nvSpPr>
          <p:cNvPr id="47" name="Metin Yer Tutucusu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rtlCol="0" anchor="ctr">
            <a:noAutofit/>
          </a:bodyPr>
          <a:lstStyle>
            <a:lvl1pPr marL="0" indent="0" algn="l">
              <a:spcBef>
                <a:spcPts val="0"/>
              </a:spcBef>
              <a:spcAft>
                <a:spcPts val="0"/>
              </a:spcAft>
              <a:buNone/>
              <a:defRPr sz="1200" b="0">
                <a:solidFill>
                  <a:schemeClr val="tx1">
                    <a:lumMod val="75000"/>
                    <a:lumOff val="25000"/>
                  </a:schemeClr>
                </a:solidFill>
                <a:latin typeface="Calibri" panose="020F0502020204030204" pitchFamily="34" charset="0"/>
              </a:defRPr>
            </a:lvl1pPr>
          </a:lstStyle>
          <a:p>
            <a:pPr lvl="0" rtl="0"/>
            <a:r>
              <a:rPr lang="tr-TR" noProof="0"/>
              <a:t>Ad</a:t>
            </a:r>
          </a:p>
        </p:txBody>
      </p:sp>
      <p:sp>
        <p:nvSpPr>
          <p:cNvPr id="48" name="Metin Yer Tutucusu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rtlCol="0" anchor="ctr">
            <a:noAutofit/>
          </a:bodyPr>
          <a:lstStyle>
            <a:lvl1pPr marL="0" indent="0" algn="l">
              <a:spcBef>
                <a:spcPts val="0"/>
              </a:spcBef>
              <a:spcAft>
                <a:spcPts val="0"/>
              </a:spcAft>
              <a:buNone/>
              <a:defRPr sz="1200" b="0">
                <a:solidFill>
                  <a:schemeClr val="tx1">
                    <a:lumMod val="75000"/>
                    <a:lumOff val="25000"/>
                  </a:schemeClr>
                </a:solidFill>
                <a:latin typeface="Calibri" panose="020F0502020204030204" pitchFamily="34" charset="0"/>
              </a:defRPr>
            </a:lvl1pPr>
          </a:lstStyle>
          <a:p>
            <a:pPr lvl="0" rtl="0"/>
            <a:r>
              <a:rPr lang="tr-TR" noProof="0"/>
              <a:t>Ad</a:t>
            </a:r>
          </a:p>
        </p:txBody>
      </p:sp>
      <p:sp>
        <p:nvSpPr>
          <p:cNvPr id="49" name="Metin Yer Tutucusu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rtlCol="0" anchor="ctr">
            <a:noAutofit/>
          </a:bodyPr>
          <a:lstStyle>
            <a:lvl1pPr marL="0" indent="0" algn="l">
              <a:spcBef>
                <a:spcPts val="0"/>
              </a:spcBef>
              <a:spcAft>
                <a:spcPts val="0"/>
              </a:spcAft>
              <a:buNone/>
              <a:defRPr sz="1200" b="0">
                <a:solidFill>
                  <a:schemeClr val="tx1">
                    <a:lumMod val="75000"/>
                    <a:lumOff val="25000"/>
                  </a:schemeClr>
                </a:solidFill>
                <a:latin typeface="Calibri" panose="020F0502020204030204" pitchFamily="34" charset="0"/>
              </a:defRPr>
            </a:lvl1pPr>
          </a:lstStyle>
          <a:p>
            <a:pPr lvl="0" rtl="0"/>
            <a:r>
              <a:rPr lang="tr-TR" noProof="0"/>
              <a:t>Ad</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YALNIZCA BAŞLIK_Kuruluş Şeması">
    <p:spTree>
      <p:nvGrpSpPr>
        <p:cNvPr id="1" name=""/>
        <p:cNvGrpSpPr/>
        <p:nvPr/>
      </p:nvGrpSpPr>
      <p:grpSpPr>
        <a:xfrm>
          <a:off x="0" y="0"/>
          <a:ext cx="0" cy="0"/>
          <a:chOff x="0" y="0"/>
          <a:chExt cx="0" cy="0"/>
        </a:xfrm>
      </p:grpSpPr>
      <p:sp>
        <p:nvSpPr>
          <p:cNvPr id="11" name="Dikdörtgen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sp>
        <p:nvSpPr>
          <p:cNvPr id="2" name="Başlık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1">
                <a:latin typeface="Calibri" panose="020F0502020204030204" pitchFamily="34" charset="0"/>
                <a:cs typeface="Calibri" panose="020F0502020204030204" pitchFamily="34" charset="0"/>
              </a:defRPr>
            </a:lvl1pPr>
          </a:lstStyle>
          <a:p>
            <a:pPr rtl="0"/>
            <a:r>
              <a:rPr lang="tr-TR" noProof="0"/>
              <a:t>Asıl başlık stilini düzenlemek için tıklayın</a:t>
            </a:r>
            <a:endParaRPr lang="tr-TR" noProof="0" dirty="0"/>
          </a:p>
        </p:txBody>
      </p:sp>
      <p:sp>
        <p:nvSpPr>
          <p:cNvPr id="13" name="Slayt Numarası Yer Tutucusu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1">
                <a:solidFill>
                  <a:schemeClr val="tx1">
                    <a:lumMod val="95000"/>
                    <a:lumOff val="5000"/>
                  </a:schemeClr>
                </a:solidFill>
                <a:latin typeface="Calibri" panose="020F0502020204030204" pitchFamily="34" charset="0"/>
                <a:cs typeface="Calibri" panose="020F0502020204030204" pitchFamily="34" charset="0"/>
              </a:defRPr>
            </a:lvl1pPr>
          </a:lstStyle>
          <a:p>
            <a:fld id="{4FAB73BC-B049-4115-A692-8D63A059BFB8}" type="slidenum">
              <a:rPr lang="tr-TR" noProof="0" smtClean="0"/>
              <a:pPr/>
              <a:t>‹#›</a:t>
            </a:fld>
            <a:endParaRPr lang="tr-TR" b="1" noProof="0"/>
          </a:p>
        </p:txBody>
      </p:sp>
      <p:sp>
        <p:nvSpPr>
          <p:cNvPr id="9" name="Serbest Biçim: Şekil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sp>
        <p:nvSpPr>
          <p:cNvPr id="8" name="Resim Yer Tutucusu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a:solidFill>
                  <a:schemeClr val="bg1">
                    <a:lumMod val="50000"/>
                  </a:schemeClr>
                </a:solidFill>
              </a:defRPr>
            </a:lvl1pPr>
          </a:lstStyle>
          <a:p>
            <a:pPr rtl="0"/>
            <a:r>
              <a:rPr lang="tr-TR" noProof="0"/>
              <a:t>Resim Ekle</a:t>
            </a:r>
          </a:p>
        </p:txBody>
      </p:sp>
      <p:sp>
        <p:nvSpPr>
          <p:cNvPr id="10" name="Metin Yer Tutucusu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rtlCol="0" anchor="ctr">
            <a:noAutofit/>
          </a:bodyPr>
          <a:lstStyle>
            <a:lvl1pPr marL="0" indent="0" algn="l">
              <a:spcBef>
                <a:spcPts val="0"/>
              </a:spcBef>
              <a:spcAft>
                <a:spcPts val="0"/>
              </a:spcAft>
              <a:buNone/>
              <a:defRPr sz="1600" b="1">
                <a:solidFill>
                  <a:schemeClr val="tx2"/>
                </a:solidFill>
                <a:latin typeface="Calibri" panose="020F0502020204030204" pitchFamily="34" charset="0"/>
                <a:cs typeface="Calibri" panose="020F0502020204030204" pitchFamily="34" charset="0"/>
              </a:defRPr>
            </a:lvl1pPr>
          </a:lstStyle>
          <a:p>
            <a:pPr lvl="0" rtl="0"/>
            <a:r>
              <a:rPr lang="tr-TR" noProof="0" dirty="0"/>
              <a:t>METİN EKLEYİN </a:t>
            </a:r>
          </a:p>
        </p:txBody>
      </p:sp>
      <p:sp>
        <p:nvSpPr>
          <p:cNvPr id="12" name="Metin Yer Tutucusu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rtlCol="0" anchor="t">
            <a:noAutofit/>
          </a:bodyPr>
          <a:lstStyle>
            <a:lvl1pPr marL="0" indent="0" algn="l">
              <a:spcBef>
                <a:spcPts val="0"/>
              </a:spcBef>
              <a:spcAft>
                <a:spcPts val="0"/>
              </a:spcAft>
              <a:buNone/>
              <a:defRPr sz="1200" b="0">
                <a:solidFill>
                  <a:schemeClr val="tx2"/>
                </a:solidFill>
                <a:latin typeface="Calibri" panose="020F0502020204030204" pitchFamily="34" charset="0"/>
              </a:defRPr>
            </a:lvl1pPr>
          </a:lstStyle>
          <a:p>
            <a:pPr lvl="0" rtl="0"/>
            <a:r>
              <a:rPr lang="tr-TR" noProof="0" dirty="0"/>
              <a:t>Açıklama</a:t>
            </a:r>
          </a:p>
        </p:txBody>
      </p:sp>
      <p:cxnSp>
        <p:nvCxnSpPr>
          <p:cNvPr id="14" name="Düz Bağlayıcı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Resim Yer Tutucusu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tr-TR" noProof="0"/>
              <a:t>Resim Ekle</a:t>
            </a:r>
          </a:p>
        </p:txBody>
      </p:sp>
      <p:sp>
        <p:nvSpPr>
          <p:cNvPr id="17" name="Metin Yer Tutucusu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rtlCol="0" anchor="ctr">
            <a:noAutofit/>
          </a:bodyPr>
          <a:lstStyle>
            <a:lvl1pPr marL="0" indent="0" algn="ctr">
              <a:spcBef>
                <a:spcPts val="0"/>
              </a:spcBef>
              <a:spcAft>
                <a:spcPts val="0"/>
              </a:spcAft>
              <a:buNone/>
              <a:defRPr sz="1200" b="1">
                <a:solidFill>
                  <a:schemeClr val="accent1"/>
                </a:solidFill>
                <a:latin typeface="Calibri" panose="020F0502020204030204" pitchFamily="34" charset="0"/>
              </a:defRPr>
            </a:lvl1pPr>
          </a:lstStyle>
          <a:p>
            <a:pPr lvl="0" rtl="0"/>
            <a:r>
              <a:rPr lang="tr-TR" noProof="0"/>
              <a:t>AD</a:t>
            </a:r>
          </a:p>
        </p:txBody>
      </p:sp>
      <p:sp>
        <p:nvSpPr>
          <p:cNvPr id="18" name="Metin Yer Tutucusu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rtlCol="0" anchor="t">
            <a:noAutofit/>
          </a:bodyPr>
          <a:lstStyle>
            <a:lvl1pPr marL="0" indent="0" algn="ctr">
              <a:spcBef>
                <a:spcPts val="0"/>
              </a:spcBef>
              <a:spcAft>
                <a:spcPts val="0"/>
              </a:spcAft>
              <a:buNone/>
              <a:defRPr sz="1200" b="0">
                <a:solidFill>
                  <a:schemeClr val="tx1">
                    <a:lumMod val="75000"/>
                    <a:lumOff val="25000"/>
                  </a:schemeClr>
                </a:solidFill>
                <a:latin typeface="Calibri" panose="020F0502020204030204" pitchFamily="34" charset="0"/>
              </a:defRPr>
            </a:lvl1pPr>
          </a:lstStyle>
          <a:p>
            <a:pPr lvl="0" rtl="0"/>
            <a:r>
              <a:rPr lang="tr-TR" noProof="0"/>
              <a:t>Açıklama</a:t>
            </a:r>
          </a:p>
        </p:txBody>
      </p:sp>
      <p:sp>
        <p:nvSpPr>
          <p:cNvPr id="19" name="Resim Yer Tutucusu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tr-TR" noProof="0"/>
              <a:t>Resim Ekle</a:t>
            </a:r>
          </a:p>
        </p:txBody>
      </p:sp>
      <p:sp>
        <p:nvSpPr>
          <p:cNvPr id="20" name="Metin Yer Tutucusu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rtlCol="0" anchor="ctr">
            <a:noAutofit/>
          </a:bodyPr>
          <a:lstStyle>
            <a:lvl1pPr marL="0" indent="0" algn="ctr">
              <a:spcBef>
                <a:spcPts val="0"/>
              </a:spcBef>
              <a:spcAft>
                <a:spcPts val="0"/>
              </a:spcAft>
              <a:buNone/>
              <a:defRPr sz="1200" b="1">
                <a:solidFill>
                  <a:schemeClr val="accent1"/>
                </a:solidFill>
                <a:latin typeface="Calibri" panose="020F0502020204030204" pitchFamily="34" charset="0"/>
              </a:defRPr>
            </a:lvl1pPr>
          </a:lstStyle>
          <a:p>
            <a:pPr lvl="0" rtl="0"/>
            <a:r>
              <a:rPr lang="tr-TR" noProof="0"/>
              <a:t>AD</a:t>
            </a:r>
          </a:p>
        </p:txBody>
      </p:sp>
      <p:sp>
        <p:nvSpPr>
          <p:cNvPr id="21" name="Metin Yer Tutucusu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rtlCol="0" anchor="t">
            <a:noAutofit/>
          </a:bodyPr>
          <a:lstStyle>
            <a:lvl1pPr marL="0" indent="0" algn="ctr">
              <a:spcBef>
                <a:spcPts val="0"/>
              </a:spcBef>
              <a:spcAft>
                <a:spcPts val="0"/>
              </a:spcAft>
              <a:buNone/>
              <a:defRPr sz="1200" b="0">
                <a:solidFill>
                  <a:schemeClr val="tx1">
                    <a:lumMod val="75000"/>
                    <a:lumOff val="25000"/>
                  </a:schemeClr>
                </a:solidFill>
                <a:latin typeface="Calibri" panose="020F0502020204030204" pitchFamily="34" charset="0"/>
              </a:defRPr>
            </a:lvl1pPr>
          </a:lstStyle>
          <a:p>
            <a:pPr lvl="0" rtl="0"/>
            <a:r>
              <a:rPr lang="tr-TR" noProof="0"/>
              <a:t>Açıklama</a:t>
            </a:r>
          </a:p>
        </p:txBody>
      </p:sp>
      <p:sp>
        <p:nvSpPr>
          <p:cNvPr id="22" name="Resim Yer Tutucusu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tr-TR" noProof="0"/>
              <a:t>Resim Ekle</a:t>
            </a:r>
          </a:p>
        </p:txBody>
      </p:sp>
      <p:sp>
        <p:nvSpPr>
          <p:cNvPr id="23" name="Metin Yer Tutucusu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rtlCol="0" anchor="ctr">
            <a:noAutofit/>
          </a:bodyPr>
          <a:lstStyle>
            <a:lvl1pPr marL="0" indent="0" algn="ctr">
              <a:spcBef>
                <a:spcPts val="0"/>
              </a:spcBef>
              <a:spcAft>
                <a:spcPts val="0"/>
              </a:spcAft>
              <a:buNone/>
              <a:defRPr sz="1200" b="1">
                <a:solidFill>
                  <a:schemeClr val="accent1"/>
                </a:solidFill>
                <a:latin typeface="Calibri" panose="020F0502020204030204" pitchFamily="34" charset="0"/>
              </a:defRPr>
            </a:lvl1pPr>
          </a:lstStyle>
          <a:p>
            <a:pPr lvl="0" rtl="0"/>
            <a:r>
              <a:rPr lang="tr-TR" noProof="0"/>
              <a:t>AD</a:t>
            </a:r>
          </a:p>
        </p:txBody>
      </p:sp>
      <p:sp>
        <p:nvSpPr>
          <p:cNvPr id="24" name="Metin Yer Tutucusu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rtlCol="0" anchor="t">
            <a:noAutofit/>
          </a:bodyPr>
          <a:lstStyle>
            <a:lvl1pPr marL="0" indent="0" algn="ctr">
              <a:spcBef>
                <a:spcPts val="0"/>
              </a:spcBef>
              <a:spcAft>
                <a:spcPts val="0"/>
              </a:spcAft>
              <a:buNone/>
              <a:defRPr sz="1200" b="0">
                <a:solidFill>
                  <a:schemeClr val="tx1">
                    <a:lumMod val="75000"/>
                    <a:lumOff val="25000"/>
                  </a:schemeClr>
                </a:solidFill>
                <a:latin typeface="Calibri" panose="020F0502020204030204" pitchFamily="34" charset="0"/>
              </a:defRPr>
            </a:lvl1pPr>
          </a:lstStyle>
          <a:p>
            <a:pPr lvl="0" rtl="0"/>
            <a:r>
              <a:rPr lang="tr-TR" noProof="0"/>
              <a:t>Açıklama</a:t>
            </a:r>
          </a:p>
        </p:txBody>
      </p:sp>
      <p:sp>
        <p:nvSpPr>
          <p:cNvPr id="25" name="Resim Yer Tutucusu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tr-TR" noProof="0"/>
              <a:t>Resim Ekle</a:t>
            </a:r>
          </a:p>
        </p:txBody>
      </p:sp>
      <p:sp>
        <p:nvSpPr>
          <p:cNvPr id="26" name="Metin Yer Tutucusu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rtlCol="0" anchor="ctr">
            <a:noAutofit/>
          </a:bodyPr>
          <a:lstStyle>
            <a:lvl1pPr marL="0" indent="0" algn="ctr">
              <a:spcBef>
                <a:spcPts val="0"/>
              </a:spcBef>
              <a:spcAft>
                <a:spcPts val="0"/>
              </a:spcAft>
              <a:buNone/>
              <a:defRPr sz="1200" b="1">
                <a:solidFill>
                  <a:schemeClr val="accent1"/>
                </a:solidFill>
                <a:latin typeface="Calibri" panose="020F0502020204030204" pitchFamily="34" charset="0"/>
              </a:defRPr>
            </a:lvl1pPr>
          </a:lstStyle>
          <a:p>
            <a:pPr lvl="0" rtl="0"/>
            <a:r>
              <a:rPr lang="tr-TR" noProof="0"/>
              <a:t>AD</a:t>
            </a:r>
          </a:p>
        </p:txBody>
      </p:sp>
      <p:sp>
        <p:nvSpPr>
          <p:cNvPr id="27" name="Metin Yer Tutucusu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rtlCol="0" anchor="t">
            <a:noAutofit/>
          </a:bodyPr>
          <a:lstStyle>
            <a:lvl1pPr marL="0" indent="0" algn="ctr">
              <a:spcBef>
                <a:spcPts val="0"/>
              </a:spcBef>
              <a:spcAft>
                <a:spcPts val="0"/>
              </a:spcAft>
              <a:buNone/>
              <a:defRPr sz="1200" b="0">
                <a:solidFill>
                  <a:schemeClr val="tx1">
                    <a:lumMod val="75000"/>
                    <a:lumOff val="25000"/>
                  </a:schemeClr>
                </a:solidFill>
                <a:latin typeface="Calibri" panose="020F0502020204030204" pitchFamily="34" charset="0"/>
              </a:defRPr>
            </a:lvl1pPr>
          </a:lstStyle>
          <a:p>
            <a:pPr lvl="0" rtl="0"/>
            <a:r>
              <a:rPr lang="tr-TR" noProof="0"/>
              <a:t>Açıklama</a:t>
            </a:r>
          </a:p>
        </p:txBody>
      </p:sp>
      <p:sp>
        <p:nvSpPr>
          <p:cNvPr id="28" name="Resim Yer Tutucusu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tr-TR" noProof="0"/>
              <a:t>Resim Ekle</a:t>
            </a:r>
          </a:p>
        </p:txBody>
      </p:sp>
      <p:sp>
        <p:nvSpPr>
          <p:cNvPr id="29" name="Metin Yer Tutucusu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rtlCol="0" anchor="ctr">
            <a:noAutofit/>
          </a:bodyPr>
          <a:lstStyle>
            <a:lvl1pPr marL="0" indent="0" algn="ctr">
              <a:spcBef>
                <a:spcPts val="0"/>
              </a:spcBef>
              <a:spcAft>
                <a:spcPts val="0"/>
              </a:spcAft>
              <a:buNone/>
              <a:defRPr sz="1200" b="1">
                <a:solidFill>
                  <a:schemeClr val="accent1"/>
                </a:solidFill>
                <a:latin typeface="Calibri" panose="020F0502020204030204" pitchFamily="34" charset="0"/>
              </a:defRPr>
            </a:lvl1pPr>
          </a:lstStyle>
          <a:p>
            <a:pPr lvl="0" rtl="0"/>
            <a:r>
              <a:rPr lang="tr-TR" noProof="0"/>
              <a:t>AD</a:t>
            </a:r>
          </a:p>
        </p:txBody>
      </p:sp>
      <p:sp>
        <p:nvSpPr>
          <p:cNvPr id="30" name="Metin Yer Tutucusu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rtlCol="0" anchor="t">
            <a:noAutofit/>
          </a:bodyPr>
          <a:lstStyle>
            <a:lvl1pPr marL="0" indent="0" algn="ctr">
              <a:spcBef>
                <a:spcPts val="0"/>
              </a:spcBef>
              <a:spcAft>
                <a:spcPts val="0"/>
              </a:spcAft>
              <a:buNone/>
              <a:defRPr sz="1200" b="0">
                <a:solidFill>
                  <a:schemeClr val="tx1">
                    <a:lumMod val="75000"/>
                    <a:lumOff val="25000"/>
                  </a:schemeClr>
                </a:solidFill>
                <a:latin typeface="Calibri" panose="020F0502020204030204" pitchFamily="34" charset="0"/>
              </a:defRPr>
            </a:lvl1pPr>
          </a:lstStyle>
          <a:p>
            <a:pPr lvl="0" rtl="0"/>
            <a:r>
              <a:rPr lang="tr-TR" noProof="0"/>
              <a:t>Açıklama</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YALNIZCA BAŞLIK_Kuruluş Şeması 6">
    <p:spTree>
      <p:nvGrpSpPr>
        <p:cNvPr id="1" name=""/>
        <p:cNvGrpSpPr/>
        <p:nvPr/>
      </p:nvGrpSpPr>
      <p:grpSpPr>
        <a:xfrm>
          <a:off x="0" y="0"/>
          <a:ext cx="0" cy="0"/>
          <a:chOff x="0" y="0"/>
          <a:chExt cx="0" cy="0"/>
        </a:xfrm>
      </p:grpSpPr>
      <p:sp>
        <p:nvSpPr>
          <p:cNvPr id="11" name="Dikdörtgen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sp>
        <p:nvSpPr>
          <p:cNvPr id="2" name="Başlık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1">
                <a:latin typeface="Calibri" panose="020F0502020204030204" pitchFamily="34" charset="0"/>
                <a:cs typeface="Calibri" panose="020F0502020204030204" pitchFamily="34" charset="0"/>
              </a:defRPr>
            </a:lvl1pPr>
          </a:lstStyle>
          <a:p>
            <a:pPr rtl="0"/>
            <a:r>
              <a:rPr lang="tr-TR" noProof="0"/>
              <a:t>Asıl başlık stilini düzenlemek için tıklayın</a:t>
            </a:r>
          </a:p>
        </p:txBody>
      </p:sp>
      <p:sp>
        <p:nvSpPr>
          <p:cNvPr id="13" name="Slayt Numarası Yer Tutucusu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1">
                <a:solidFill>
                  <a:schemeClr val="tx1">
                    <a:lumMod val="95000"/>
                    <a:lumOff val="5000"/>
                  </a:schemeClr>
                </a:solidFill>
                <a:latin typeface="Calibri" panose="020F0502020204030204" pitchFamily="34" charset="0"/>
                <a:cs typeface="Calibri" panose="020F0502020204030204" pitchFamily="34" charset="0"/>
              </a:defRPr>
            </a:lvl1pPr>
          </a:lstStyle>
          <a:p>
            <a:fld id="{4FAB73BC-B049-4115-A692-8D63A059BFB8}" type="slidenum">
              <a:rPr lang="tr-TR" noProof="0" smtClean="0"/>
              <a:pPr/>
              <a:t>‹#›</a:t>
            </a:fld>
            <a:endParaRPr lang="tr-TR" b="1" noProof="0"/>
          </a:p>
        </p:txBody>
      </p:sp>
      <p:sp>
        <p:nvSpPr>
          <p:cNvPr id="9" name="Serbest Biçim: Şekil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sp>
        <p:nvSpPr>
          <p:cNvPr id="8" name="Resim Yer Tutucusu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a:solidFill>
                  <a:schemeClr val="bg1">
                    <a:lumMod val="50000"/>
                  </a:schemeClr>
                </a:solidFill>
              </a:defRPr>
            </a:lvl1pPr>
          </a:lstStyle>
          <a:p>
            <a:pPr rtl="0"/>
            <a:r>
              <a:rPr lang="tr-TR" noProof="0"/>
              <a:t>Resim Ekle</a:t>
            </a:r>
          </a:p>
        </p:txBody>
      </p:sp>
      <p:sp>
        <p:nvSpPr>
          <p:cNvPr id="10" name="Metin Yer Tutucusu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rtlCol="0" anchor="ctr">
            <a:noAutofit/>
          </a:bodyPr>
          <a:lstStyle>
            <a:lvl1pPr marL="0" indent="0" algn="l">
              <a:spcBef>
                <a:spcPts val="0"/>
              </a:spcBef>
              <a:spcAft>
                <a:spcPts val="0"/>
              </a:spcAft>
              <a:buNone/>
              <a:defRPr sz="1600" b="1">
                <a:solidFill>
                  <a:schemeClr val="tx2"/>
                </a:solidFill>
                <a:latin typeface="Calibri" panose="020F0502020204030204" pitchFamily="34" charset="0"/>
                <a:cs typeface="Calibri" panose="020F0502020204030204" pitchFamily="34" charset="0"/>
              </a:defRPr>
            </a:lvl1pPr>
          </a:lstStyle>
          <a:p>
            <a:pPr lvl="0" rtl="0"/>
            <a:r>
              <a:rPr lang="tr-TR" noProof="0"/>
              <a:t>METİN EKLEYİN </a:t>
            </a:r>
          </a:p>
        </p:txBody>
      </p:sp>
      <p:sp>
        <p:nvSpPr>
          <p:cNvPr id="12" name="Metin Yer Tutucusu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rtlCol="0" anchor="t">
            <a:noAutofit/>
          </a:bodyPr>
          <a:lstStyle>
            <a:lvl1pPr marL="0" indent="0" algn="l">
              <a:spcBef>
                <a:spcPts val="0"/>
              </a:spcBef>
              <a:spcAft>
                <a:spcPts val="0"/>
              </a:spcAft>
              <a:buNone/>
              <a:defRPr sz="1200" b="0">
                <a:solidFill>
                  <a:schemeClr val="tx2"/>
                </a:solidFill>
                <a:latin typeface="Calibri" panose="020F0502020204030204" pitchFamily="34" charset="0"/>
              </a:defRPr>
            </a:lvl1pPr>
          </a:lstStyle>
          <a:p>
            <a:pPr lvl="0" rtl="0"/>
            <a:r>
              <a:rPr lang="tr-TR" noProof="0"/>
              <a:t>Açıklama</a:t>
            </a:r>
          </a:p>
        </p:txBody>
      </p:sp>
      <p:cxnSp>
        <p:nvCxnSpPr>
          <p:cNvPr id="14" name="Düz Bağlayıcı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Resim Yer Tutucusu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tr-TR" noProof="0"/>
              <a:t>Resim Ekle</a:t>
            </a:r>
          </a:p>
        </p:txBody>
      </p:sp>
      <p:sp>
        <p:nvSpPr>
          <p:cNvPr id="17" name="Metin Yer Tutucusu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rtlCol="0" anchor="ctr">
            <a:noAutofit/>
          </a:bodyPr>
          <a:lstStyle>
            <a:lvl1pPr marL="0" indent="0" algn="ctr">
              <a:spcBef>
                <a:spcPts val="0"/>
              </a:spcBef>
              <a:spcAft>
                <a:spcPts val="0"/>
              </a:spcAft>
              <a:buNone/>
              <a:defRPr sz="1200" b="1">
                <a:solidFill>
                  <a:schemeClr val="accent1"/>
                </a:solidFill>
                <a:latin typeface="Calibri" panose="020F0502020204030204" pitchFamily="34" charset="0"/>
              </a:defRPr>
            </a:lvl1pPr>
          </a:lstStyle>
          <a:p>
            <a:pPr lvl="0" rtl="0"/>
            <a:r>
              <a:rPr lang="tr-TR" noProof="0"/>
              <a:t>AD</a:t>
            </a:r>
          </a:p>
        </p:txBody>
      </p:sp>
      <p:sp>
        <p:nvSpPr>
          <p:cNvPr id="18" name="Metin Yer Tutucusu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rtlCol="0" anchor="t">
            <a:noAutofit/>
          </a:bodyPr>
          <a:lstStyle>
            <a:lvl1pPr marL="0" indent="0" algn="ctr">
              <a:spcBef>
                <a:spcPts val="0"/>
              </a:spcBef>
              <a:spcAft>
                <a:spcPts val="0"/>
              </a:spcAft>
              <a:buNone/>
              <a:defRPr sz="1200" b="0">
                <a:solidFill>
                  <a:schemeClr val="tx1">
                    <a:lumMod val="75000"/>
                    <a:lumOff val="25000"/>
                  </a:schemeClr>
                </a:solidFill>
                <a:latin typeface="Calibri" panose="020F0502020204030204" pitchFamily="34" charset="0"/>
              </a:defRPr>
            </a:lvl1pPr>
          </a:lstStyle>
          <a:p>
            <a:pPr lvl="0" rtl="0"/>
            <a:r>
              <a:rPr lang="tr-TR" noProof="0"/>
              <a:t>Açıklama</a:t>
            </a:r>
          </a:p>
        </p:txBody>
      </p:sp>
      <p:sp>
        <p:nvSpPr>
          <p:cNvPr id="19" name="Resim Yer Tutucusu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tr-TR" noProof="0"/>
              <a:t>Resim Ekle</a:t>
            </a:r>
          </a:p>
        </p:txBody>
      </p:sp>
      <p:sp>
        <p:nvSpPr>
          <p:cNvPr id="20" name="Metin Yer Tutucusu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rtlCol="0" anchor="ctr">
            <a:noAutofit/>
          </a:bodyPr>
          <a:lstStyle>
            <a:lvl1pPr marL="0" indent="0" algn="ctr">
              <a:spcBef>
                <a:spcPts val="0"/>
              </a:spcBef>
              <a:spcAft>
                <a:spcPts val="0"/>
              </a:spcAft>
              <a:buNone/>
              <a:defRPr sz="1200" b="1">
                <a:solidFill>
                  <a:schemeClr val="accent1"/>
                </a:solidFill>
                <a:latin typeface="Calibri" panose="020F0502020204030204" pitchFamily="34" charset="0"/>
              </a:defRPr>
            </a:lvl1pPr>
          </a:lstStyle>
          <a:p>
            <a:pPr lvl="0" rtl="0"/>
            <a:r>
              <a:rPr lang="tr-TR" noProof="0"/>
              <a:t>AD</a:t>
            </a:r>
          </a:p>
        </p:txBody>
      </p:sp>
      <p:sp>
        <p:nvSpPr>
          <p:cNvPr id="21" name="Metin Yer Tutucusu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rtlCol="0" anchor="t">
            <a:noAutofit/>
          </a:bodyPr>
          <a:lstStyle>
            <a:lvl1pPr marL="0" indent="0" algn="ctr">
              <a:spcBef>
                <a:spcPts val="0"/>
              </a:spcBef>
              <a:spcAft>
                <a:spcPts val="0"/>
              </a:spcAft>
              <a:buNone/>
              <a:defRPr sz="1200" b="0">
                <a:solidFill>
                  <a:schemeClr val="tx1">
                    <a:lumMod val="75000"/>
                    <a:lumOff val="25000"/>
                  </a:schemeClr>
                </a:solidFill>
                <a:latin typeface="Calibri" panose="020F0502020204030204" pitchFamily="34" charset="0"/>
              </a:defRPr>
            </a:lvl1pPr>
          </a:lstStyle>
          <a:p>
            <a:pPr lvl="0" rtl="0"/>
            <a:r>
              <a:rPr lang="tr-TR" noProof="0"/>
              <a:t>Açıklama</a:t>
            </a:r>
          </a:p>
        </p:txBody>
      </p:sp>
      <p:sp>
        <p:nvSpPr>
          <p:cNvPr id="22" name="Resim Yer Tutucusu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tr-TR" noProof="0"/>
              <a:t>Resim Ekle</a:t>
            </a:r>
          </a:p>
        </p:txBody>
      </p:sp>
      <p:sp>
        <p:nvSpPr>
          <p:cNvPr id="23" name="Metin Yer Tutucusu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rtlCol="0" anchor="ctr">
            <a:noAutofit/>
          </a:bodyPr>
          <a:lstStyle>
            <a:lvl1pPr marL="0" indent="0" algn="ctr">
              <a:spcBef>
                <a:spcPts val="0"/>
              </a:spcBef>
              <a:spcAft>
                <a:spcPts val="0"/>
              </a:spcAft>
              <a:buNone/>
              <a:defRPr sz="1200" b="1">
                <a:solidFill>
                  <a:schemeClr val="accent1"/>
                </a:solidFill>
                <a:latin typeface="Calibri" panose="020F0502020204030204" pitchFamily="34" charset="0"/>
              </a:defRPr>
            </a:lvl1pPr>
          </a:lstStyle>
          <a:p>
            <a:pPr lvl="0" rtl="0"/>
            <a:r>
              <a:rPr lang="tr-TR" noProof="0"/>
              <a:t>AD</a:t>
            </a:r>
          </a:p>
        </p:txBody>
      </p:sp>
      <p:sp>
        <p:nvSpPr>
          <p:cNvPr id="24" name="Metin Yer Tutucusu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rtlCol="0" anchor="t">
            <a:noAutofit/>
          </a:bodyPr>
          <a:lstStyle>
            <a:lvl1pPr marL="0" indent="0" algn="ctr">
              <a:spcBef>
                <a:spcPts val="0"/>
              </a:spcBef>
              <a:spcAft>
                <a:spcPts val="0"/>
              </a:spcAft>
              <a:buNone/>
              <a:defRPr sz="1200" b="0">
                <a:solidFill>
                  <a:schemeClr val="tx1">
                    <a:lumMod val="75000"/>
                    <a:lumOff val="25000"/>
                  </a:schemeClr>
                </a:solidFill>
                <a:latin typeface="Calibri" panose="020F0502020204030204" pitchFamily="34" charset="0"/>
              </a:defRPr>
            </a:lvl1pPr>
          </a:lstStyle>
          <a:p>
            <a:pPr lvl="0" rtl="0"/>
            <a:r>
              <a:rPr lang="tr-TR" noProof="0"/>
              <a:t>Açıklama</a:t>
            </a:r>
          </a:p>
        </p:txBody>
      </p:sp>
      <p:sp>
        <p:nvSpPr>
          <p:cNvPr id="25" name="Resim Yer Tutucusu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tr-TR" noProof="0"/>
              <a:t>Resim Ekle</a:t>
            </a:r>
          </a:p>
        </p:txBody>
      </p:sp>
      <p:sp>
        <p:nvSpPr>
          <p:cNvPr id="26" name="Metin Yer Tutucusu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rtlCol="0" anchor="ctr">
            <a:noAutofit/>
          </a:bodyPr>
          <a:lstStyle>
            <a:lvl1pPr marL="0" indent="0" algn="ctr">
              <a:spcBef>
                <a:spcPts val="0"/>
              </a:spcBef>
              <a:spcAft>
                <a:spcPts val="0"/>
              </a:spcAft>
              <a:buNone/>
              <a:defRPr sz="1200" b="1">
                <a:solidFill>
                  <a:schemeClr val="accent1"/>
                </a:solidFill>
                <a:latin typeface="Calibri" panose="020F0502020204030204" pitchFamily="34" charset="0"/>
              </a:defRPr>
            </a:lvl1pPr>
          </a:lstStyle>
          <a:p>
            <a:pPr lvl="0" rtl="0"/>
            <a:r>
              <a:rPr lang="tr-TR" noProof="0"/>
              <a:t>AD</a:t>
            </a:r>
          </a:p>
        </p:txBody>
      </p:sp>
      <p:sp>
        <p:nvSpPr>
          <p:cNvPr id="27" name="Metin Yer Tutucusu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rtlCol="0" anchor="t">
            <a:noAutofit/>
          </a:bodyPr>
          <a:lstStyle>
            <a:lvl1pPr marL="0" indent="0" algn="ctr">
              <a:spcBef>
                <a:spcPts val="0"/>
              </a:spcBef>
              <a:spcAft>
                <a:spcPts val="0"/>
              </a:spcAft>
              <a:buNone/>
              <a:defRPr sz="1200" b="0">
                <a:solidFill>
                  <a:schemeClr val="tx1">
                    <a:lumMod val="75000"/>
                    <a:lumOff val="25000"/>
                  </a:schemeClr>
                </a:solidFill>
                <a:latin typeface="Calibri" panose="020F0502020204030204" pitchFamily="34" charset="0"/>
              </a:defRPr>
            </a:lvl1pPr>
          </a:lstStyle>
          <a:p>
            <a:pPr lvl="0" rtl="0"/>
            <a:r>
              <a:rPr lang="tr-TR" noProof="0"/>
              <a:t>Açıklama</a:t>
            </a:r>
          </a:p>
        </p:txBody>
      </p:sp>
      <p:sp>
        <p:nvSpPr>
          <p:cNvPr id="28" name="Resim Yer Tutucusu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tr-TR" noProof="0"/>
              <a:t>Resim Ekle</a:t>
            </a:r>
          </a:p>
        </p:txBody>
      </p:sp>
      <p:sp>
        <p:nvSpPr>
          <p:cNvPr id="29" name="Metin Yer Tutucusu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rtlCol="0" anchor="ctr">
            <a:noAutofit/>
          </a:bodyPr>
          <a:lstStyle>
            <a:lvl1pPr marL="0" indent="0" algn="ctr">
              <a:spcBef>
                <a:spcPts val="0"/>
              </a:spcBef>
              <a:spcAft>
                <a:spcPts val="0"/>
              </a:spcAft>
              <a:buNone/>
              <a:defRPr sz="1200" b="1">
                <a:solidFill>
                  <a:schemeClr val="accent1"/>
                </a:solidFill>
                <a:latin typeface="Calibri" panose="020F0502020204030204" pitchFamily="34" charset="0"/>
              </a:defRPr>
            </a:lvl1pPr>
          </a:lstStyle>
          <a:p>
            <a:pPr lvl="0" rtl="0"/>
            <a:r>
              <a:rPr lang="tr-TR" noProof="0"/>
              <a:t>AD</a:t>
            </a:r>
          </a:p>
        </p:txBody>
      </p:sp>
      <p:sp>
        <p:nvSpPr>
          <p:cNvPr id="30" name="Metin Yer Tutucusu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rtlCol="0" anchor="t">
            <a:noAutofit/>
          </a:bodyPr>
          <a:lstStyle>
            <a:lvl1pPr marL="0" indent="0" algn="ctr">
              <a:spcBef>
                <a:spcPts val="0"/>
              </a:spcBef>
              <a:spcAft>
                <a:spcPts val="0"/>
              </a:spcAft>
              <a:buNone/>
              <a:defRPr sz="1200" b="0">
                <a:solidFill>
                  <a:schemeClr val="tx1">
                    <a:lumMod val="75000"/>
                    <a:lumOff val="25000"/>
                  </a:schemeClr>
                </a:solidFill>
                <a:latin typeface="Calibri" panose="020F0502020204030204" pitchFamily="34" charset="0"/>
              </a:defRPr>
            </a:lvl1pPr>
          </a:lstStyle>
          <a:p>
            <a:pPr lvl="0" rtl="0"/>
            <a:r>
              <a:rPr lang="tr-TR" noProof="0"/>
              <a:t>Açıklama</a:t>
            </a:r>
          </a:p>
        </p:txBody>
      </p:sp>
      <p:sp>
        <p:nvSpPr>
          <p:cNvPr id="31" name="Resim Yer Tutucusu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tr-TR" noProof="0"/>
              <a:t>Resim Ekle</a:t>
            </a:r>
          </a:p>
        </p:txBody>
      </p:sp>
      <p:sp>
        <p:nvSpPr>
          <p:cNvPr id="32" name="Metin Yer Tutucusu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rtlCol="0" anchor="ctr">
            <a:noAutofit/>
          </a:bodyPr>
          <a:lstStyle>
            <a:lvl1pPr marL="0" indent="0" algn="ctr">
              <a:spcBef>
                <a:spcPts val="0"/>
              </a:spcBef>
              <a:spcAft>
                <a:spcPts val="0"/>
              </a:spcAft>
              <a:buNone/>
              <a:defRPr sz="1200" b="1">
                <a:solidFill>
                  <a:schemeClr val="accent1"/>
                </a:solidFill>
                <a:latin typeface="Calibri" panose="020F0502020204030204" pitchFamily="34" charset="0"/>
              </a:defRPr>
            </a:lvl1pPr>
          </a:lstStyle>
          <a:p>
            <a:pPr lvl="0" rtl="0"/>
            <a:r>
              <a:rPr lang="tr-TR" noProof="0"/>
              <a:t>AD</a:t>
            </a:r>
          </a:p>
        </p:txBody>
      </p:sp>
      <p:sp>
        <p:nvSpPr>
          <p:cNvPr id="33" name="Metin Yer Tutucusu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rtlCol="0" anchor="t">
            <a:noAutofit/>
          </a:bodyPr>
          <a:lstStyle>
            <a:lvl1pPr marL="0" indent="0" algn="ctr">
              <a:spcBef>
                <a:spcPts val="0"/>
              </a:spcBef>
              <a:spcAft>
                <a:spcPts val="0"/>
              </a:spcAft>
              <a:buNone/>
              <a:defRPr sz="1200" b="0">
                <a:solidFill>
                  <a:schemeClr val="tx1">
                    <a:lumMod val="75000"/>
                    <a:lumOff val="25000"/>
                  </a:schemeClr>
                </a:solidFill>
                <a:latin typeface="Calibri" panose="020F0502020204030204" pitchFamily="34" charset="0"/>
              </a:defRPr>
            </a:lvl1pPr>
          </a:lstStyle>
          <a:p>
            <a:pPr lvl="0" rtl="0"/>
            <a:r>
              <a:rPr lang="tr-TR" noProof="0"/>
              <a:t>Açıklama</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Başlık Slide_DeepYellow">
    <p:spTree>
      <p:nvGrpSpPr>
        <p:cNvPr id="1" name=""/>
        <p:cNvGrpSpPr/>
        <p:nvPr/>
      </p:nvGrpSpPr>
      <p:grpSpPr>
        <a:xfrm>
          <a:off x="0" y="0"/>
          <a:ext cx="0" cy="0"/>
          <a:chOff x="0" y="0"/>
          <a:chExt cx="0" cy="0"/>
        </a:xfrm>
      </p:grpSpPr>
      <p:sp>
        <p:nvSpPr>
          <p:cNvPr id="26" name="Resim Yer Tutucusu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rtlCol="0" anchor="ctr">
            <a:noAutofit/>
          </a:bodyPr>
          <a:lstStyle>
            <a:lvl1pPr marL="0" indent="0" algn="ctr">
              <a:buNone/>
              <a:defRPr/>
            </a:lvl1pPr>
          </a:lstStyle>
          <a:p>
            <a:pPr rtl="0"/>
            <a:r>
              <a:rPr lang="tr-TR" noProof="0"/>
              <a:t>Resim Ekle</a:t>
            </a:r>
          </a:p>
        </p:txBody>
      </p:sp>
      <p:sp>
        <p:nvSpPr>
          <p:cNvPr id="27" name="Metin Yer Tutucusu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tr-TR" noProof="0"/>
              <a:t>I</a:t>
            </a:r>
          </a:p>
        </p:txBody>
      </p:sp>
      <p:sp>
        <p:nvSpPr>
          <p:cNvPr id="24" name="Metin Yer Tutucusu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rtlCol="0">
            <a:noAutofit/>
          </a:bodyPr>
          <a:lstStyle>
            <a:lvl1pPr marL="0" indent="0" algn="ctr">
              <a:buNone/>
              <a:defRPr>
                <a:solidFill>
                  <a:schemeClr val="tx1">
                    <a:alpha val="0"/>
                  </a:schemeClr>
                </a:solidFill>
              </a:defRPr>
            </a:lvl1pPr>
          </a:lstStyle>
          <a:p>
            <a:pPr lvl="0" rtl="0"/>
            <a:r>
              <a:rPr lang="tr-TR" noProof="0"/>
              <a:t>I</a:t>
            </a:r>
          </a:p>
        </p:txBody>
      </p:sp>
      <p:sp>
        <p:nvSpPr>
          <p:cNvPr id="2" name="Başlık 1"/>
          <p:cNvSpPr>
            <a:spLocks noGrp="1"/>
          </p:cNvSpPr>
          <p:nvPr>
            <p:ph type="ctrTitle"/>
          </p:nvPr>
        </p:nvSpPr>
        <p:spPr>
          <a:xfrm>
            <a:off x="3163809" y="1905000"/>
            <a:ext cx="5864382" cy="2275238"/>
          </a:xfrm>
        </p:spPr>
        <p:txBody>
          <a:bodyPr rtlCol="0" anchor="t">
            <a:normAutofit/>
          </a:bodyPr>
          <a:lstStyle>
            <a:lvl1pPr algn="ctr">
              <a:defRPr lang="en-US" sz="5000" kern="1200" cap="all" spc="100" baseline="0" dirty="0">
                <a:solidFill>
                  <a:schemeClr val="bg1"/>
                </a:solidFill>
                <a:latin typeface="Calibri" panose="020F0502020204030204" pitchFamily="34" charset="0"/>
                <a:ea typeface="+mj-ea"/>
                <a:cs typeface="Calibri" panose="020F0502020204030204" pitchFamily="34" charset="0"/>
              </a:defRPr>
            </a:lvl1pPr>
          </a:lstStyle>
          <a:p>
            <a:pPr rtl="0"/>
            <a:r>
              <a:rPr lang="tr-TR" noProof="0"/>
              <a:t>Asıl başlık stilini düzenlemek için tıklayın</a:t>
            </a:r>
          </a:p>
        </p:txBody>
      </p:sp>
      <p:sp>
        <p:nvSpPr>
          <p:cNvPr id="3" name="Alt Başlık 2"/>
          <p:cNvSpPr>
            <a:spLocks noGrp="1"/>
          </p:cNvSpPr>
          <p:nvPr>
            <p:ph type="subTitle" idx="1" hasCustomPrompt="1"/>
          </p:nvPr>
        </p:nvSpPr>
        <p:spPr>
          <a:xfrm>
            <a:off x="4059707" y="4297679"/>
            <a:ext cx="4072586" cy="1463040"/>
          </a:xfrm>
        </p:spPr>
        <p:txBody>
          <a:bodyPr lIns="91440" rIns="91440" rtlCol="0" anchor="t">
            <a:normAutofit/>
          </a:bodyPr>
          <a:lstStyle>
            <a:lvl1pPr marL="0" indent="0" algn="ctr">
              <a:lnSpc>
                <a:spcPct val="100000"/>
              </a:lnSpc>
              <a:spcBef>
                <a:spcPts val="0"/>
              </a:spcBef>
              <a:buNone/>
              <a:defRPr lang="en-US" sz="2000" kern="1200" dirty="0">
                <a:solidFill>
                  <a:schemeClr val="bg1"/>
                </a:solidFill>
                <a:latin typeface="Calibri" panose="020F0502020204030204" pitchFamily="34" charset="0"/>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tr-TR" noProof="0"/>
              <a:t>Asıl alt başlık stilini düzenlemek için tıklatın</a:t>
            </a:r>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YALNIZCA BAŞLIK_Kuruluş Şeması 12">
    <p:spTree>
      <p:nvGrpSpPr>
        <p:cNvPr id="1" name=""/>
        <p:cNvGrpSpPr/>
        <p:nvPr/>
      </p:nvGrpSpPr>
      <p:grpSpPr>
        <a:xfrm>
          <a:off x="0" y="0"/>
          <a:ext cx="0" cy="0"/>
          <a:chOff x="0" y="0"/>
          <a:chExt cx="0" cy="0"/>
        </a:xfrm>
      </p:grpSpPr>
      <p:sp>
        <p:nvSpPr>
          <p:cNvPr id="11" name="Dikdörtgen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sp>
        <p:nvSpPr>
          <p:cNvPr id="2" name="Başlık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1">
                <a:latin typeface="Calibri" panose="020F0502020204030204" pitchFamily="34" charset="0"/>
                <a:cs typeface="Calibri" panose="020F0502020204030204" pitchFamily="34" charset="0"/>
              </a:defRPr>
            </a:lvl1pPr>
          </a:lstStyle>
          <a:p>
            <a:pPr rtl="0"/>
            <a:r>
              <a:rPr lang="tr-TR" noProof="0"/>
              <a:t>Asıl başlık stilini düzenlemek için tıklayın</a:t>
            </a:r>
          </a:p>
        </p:txBody>
      </p:sp>
      <p:sp>
        <p:nvSpPr>
          <p:cNvPr id="13" name="Slayt Numarası Yer Tutucusu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1">
                <a:solidFill>
                  <a:schemeClr val="tx1">
                    <a:lumMod val="95000"/>
                    <a:lumOff val="5000"/>
                  </a:schemeClr>
                </a:solidFill>
                <a:latin typeface="Calibri" panose="020F0502020204030204" pitchFamily="34" charset="0"/>
                <a:cs typeface="Calibri" panose="020F0502020204030204" pitchFamily="34" charset="0"/>
              </a:defRPr>
            </a:lvl1pPr>
          </a:lstStyle>
          <a:p>
            <a:fld id="{4FAB73BC-B049-4115-A692-8D63A059BFB8}" type="slidenum">
              <a:rPr lang="tr-TR" noProof="0" smtClean="0"/>
              <a:pPr/>
              <a:t>‹#›</a:t>
            </a:fld>
            <a:endParaRPr lang="tr-TR" b="1" noProof="0"/>
          </a:p>
        </p:txBody>
      </p:sp>
      <p:sp>
        <p:nvSpPr>
          <p:cNvPr id="9" name="Serbest Biçim: Şekil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sp>
        <p:nvSpPr>
          <p:cNvPr id="8" name="Resim Yer Tutucusu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a:solidFill>
                  <a:schemeClr val="bg1">
                    <a:lumMod val="50000"/>
                  </a:schemeClr>
                </a:solidFill>
              </a:defRPr>
            </a:lvl1pPr>
          </a:lstStyle>
          <a:p>
            <a:pPr rtl="0"/>
            <a:r>
              <a:rPr lang="tr-TR" noProof="0"/>
              <a:t>Resim Ekle</a:t>
            </a:r>
          </a:p>
        </p:txBody>
      </p:sp>
      <p:sp>
        <p:nvSpPr>
          <p:cNvPr id="10" name="Metin Yer Tutucusu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rtlCol="0" anchor="ctr">
            <a:noAutofit/>
          </a:bodyPr>
          <a:lstStyle>
            <a:lvl1pPr marL="0" indent="0" algn="l">
              <a:spcBef>
                <a:spcPts val="0"/>
              </a:spcBef>
              <a:spcAft>
                <a:spcPts val="0"/>
              </a:spcAft>
              <a:buNone/>
              <a:defRPr sz="1600" b="1">
                <a:solidFill>
                  <a:schemeClr val="tx2"/>
                </a:solidFill>
                <a:latin typeface="Calibri" panose="020F0502020204030204" pitchFamily="34" charset="0"/>
                <a:cs typeface="Calibri" panose="020F0502020204030204" pitchFamily="34" charset="0"/>
              </a:defRPr>
            </a:lvl1pPr>
          </a:lstStyle>
          <a:p>
            <a:pPr lvl="0" rtl="0"/>
            <a:r>
              <a:rPr lang="tr-TR" noProof="0"/>
              <a:t>METİN EKLEYİN </a:t>
            </a:r>
          </a:p>
        </p:txBody>
      </p:sp>
      <p:sp>
        <p:nvSpPr>
          <p:cNvPr id="12" name="Metin Yer Tutucusu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rtlCol="0" anchor="t">
            <a:noAutofit/>
          </a:bodyPr>
          <a:lstStyle>
            <a:lvl1pPr marL="0" indent="0" algn="l">
              <a:spcBef>
                <a:spcPts val="0"/>
              </a:spcBef>
              <a:spcAft>
                <a:spcPts val="0"/>
              </a:spcAft>
              <a:buNone/>
              <a:defRPr sz="1200" b="0">
                <a:solidFill>
                  <a:schemeClr val="tx2"/>
                </a:solidFill>
                <a:latin typeface="Calibri" panose="020F0502020204030204" pitchFamily="34" charset="0"/>
              </a:defRPr>
            </a:lvl1pPr>
          </a:lstStyle>
          <a:p>
            <a:pPr lvl="0" rtl="0"/>
            <a:r>
              <a:rPr lang="tr-TR" noProof="0"/>
              <a:t>Açıklama</a:t>
            </a:r>
          </a:p>
        </p:txBody>
      </p:sp>
      <p:cxnSp>
        <p:nvCxnSpPr>
          <p:cNvPr id="14" name="Düz Bağlayıcı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Resim Yer Tutucusu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tr-TR" noProof="0"/>
              <a:t>Resim Ekle</a:t>
            </a:r>
          </a:p>
        </p:txBody>
      </p:sp>
      <p:sp>
        <p:nvSpPr>
          <p:cNvPr id="17" name="Metin Yer Tutucusu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rtlCol="0" anchor="ctr">
            <a:noAutofit/>
          </a:bodyPr>
          <a:lstStyle>
            <a:lvl1pPr marL="0" indent="0" algn="ctr">
              <a:spcBef>
                <a:spcPts val="0"/>
              </a:spcBef>
              <a:spcAft>
                <a:spcPts val="0"/>
              </a:spcAft>
              <a:buNone/>
              <a:defRPr sz="1100" b="1">
                <a:solidFill>
                  <a:schemeClr val="accent1"/>
                </a:solidFill>
                <a:latin typeface="Calibri" panose="020F0502020204030204" pitchFamily="34" charset="0"/>
              </a:defRPr>
            </a:lvl1pPr>
          </a:lstStyle>
          <a:p>
            <a:pPr lvl="0" rtl="0"/>
            <a:r>
              <a:rPr lang="tr-TR" noProof="0"/>
              <a:t>AD</a:t>
            </a:r>
          </a:p>
        </p:txBody>
      </p:sp>
      <p:sp>
        <p:nvSpPr>
          <p:cNvPr id="18" name="Metin Yer Tutucusu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rtlCol="0" anchor="t">
            <a:noAutofit/>
          </a:bodyPr>
          <a:lstStyle>
            <a:lvl1pPr marL="0" indent="0" algn="ctr">
              <a:spcBef>
                <a:spcPts val="0"/>
              </a:spcBef>
              <a:spcAft>
                <a:spcPts val="0"/>
              </a:spcAft>
              <a:buNone/>
              <a:defRPr sz="1100" b="0">
                <a:solidFill>
                  <a:schemeClr val="tx1">
                    <a:lumMod val="75000"/>
                    <a:lumOff val="25000"/>
                  </a:schemeClr>
                </a:solidFill>
                <a:latin typeface="Calibri" panose="020F0502020204030204" pitchFamily="34" charset="0"/>
              </a:defRPr>
            </a:lvl1pPr>
          </a:lstStyle>
          <a:p>
            <a:pPr lvl="0" rtl="0"/>
            <a:r>
              <a:rPr lang="tr-TR" noProof="0"/>
              <a:t>Açıklama</a:t>
            </a:r>
          </a:p>
        </p:txBody>
      </p:sp>
      <p:sp>
        <p:nvSpPr>
          <p:cNvPr id="19" name="Resim Yer Tutucusu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tr-TR" noProof="0"/>
              <a:t>Resim Ekle</a:t>
            </a:r>
          </a:p>
        </p:txBody>
      </p:sp>
      <p:sp>
        <p:nvSpPr>
          <p:cNvPr id="20" name="Metin Yer Tutucusu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rtlCol="0" anchor="ctr">
            <a:noAutofit/>
          </a:bodyPr>
          <a:lstStyle>
            <a:lvl1pPr marL="0" indent="0" algn="ctr">
              <a:spcBef>
                <a:spcPts val="0"/>
              </a:spcBef>
              <a:spcAft>
                <a:spcPts val="0"/>
              </a:spcAft>
              <a:buNone/>
              <a:defRPr sz="1100" b="1">
                <a:solidFill>
                  <a:schemeClr val="accent1"/>
                </a:solidFill>
                <a:latin typeface="Calibri" panose="020F0502020204030204" pitchFamily="34" charset="0"/>
              </a:defRPr>
            </a:lvl1pPr>
          </a:lstStyle>
          <a:p>
            <a:pPr lvl="0" rtl="0"/>
            <a:r>
              <a:rPr lang="tr-TR" noProof="0"/>
              <a:t>AD</a:t>
            </a:r>
          </a:p>
        </p:txBody>
      </p:sp>
      <p:sp>
        <p:nvSpPr>
          <p:cNvPr id="21" name="Metin Yer Tutucusu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rtlCol="0" anchor="t">
            <a:noAutofit/>
          </a:bodyPr>
          <a:lstStyle>
            <a:lvl1pPr marL="0" indent="0" algn="ctr">
              <a:spcBef>
                <a:spcPts val="0"/>
              </a:spcBef>
              <a:spcAft>
                <a:spcPts val="0"/>
              </a:spcAft>
              <a:buNone/>
              <a:defRPr sz="1100" b="0">
                <a:solidFill>
                  <a:schemeClr val="tx1">
                    <a:lumMod val="75000"/>
                    <a:lumOff val="25000"/>
                  </a:schemeClr>
                </a:solidFill>
                <a:latin typeface="Calibri" panose="020F0502020204030204" pitchFamily="34" charset="0"/>
              </a:defRPr>
            </a:lvl1pPr>
          </a:lstStyle>
          <a:p>
            <a:pPr lvl="0" rtl="0"/>
            <a:r>
              <a:rPr lang="tr-TR" noProof="0"/>
              <a:t>Açıklama</a:t>
            </a:r>
          </a:p>
        </p:txBody>
      </p:sp>
      <p:sp>
        <p:nvSpPr>
          <p:cNvPr id="22" name="Resim Yer Tutucusu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tr-TR" noProof="0"/>
              <a:t>Resim Ekle</a:t>
            </a:r>
          </a:p>
        </p:txBody>
      </p:sp>
      <p:sp>
        <p:nvSpPr>
          <p:cNvPr id="23" name="Metin Yer Tutucusu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rtlCol="0" anchor="ctr">
            <a:noAutofit/>
          </a:bodyPr>
          <a:lstStyle>
            <a:lvl1pPr marL="0" indent="0" algn="ctr">
              <a:spcBef>
                <a:spcPts val="0"/>
              </a:spcBef>
              <a:spcAft>
                <a:spcPts val="0"/>
              </a:spcAft>
              <a:buNone/>
              <a:defRPr sz="1100" b="1">
                <a:solidFill>
                  <a:schemeClr val="accent1"/>
                </a:solidFill>
                <a:latin typeface="Calibri" panose="020F0502020204030204" pitchFamily="34" charset="0"/>
              </a:defRPr>
            </a:lvl1pPr>
          </a:lstStyle>
          <a:p>
            <a:pPr lvl="0" rtl="0"/>
            <a:r>
              <a:rPr lang="tr-TR" noProof="0"/>
              <a:t>AD</a:t>
            </a:r>
          </a:p>
        </p:txBody>
      </p:sp>
      <p:sp>
        <p:nvSpPr>
          <p:cNvPr id="24" name="Metin Yer Tutucusu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rtlCol="0" anchor="t">
            <a:noAutofit/>
          </a:bodyPr>
          <a:lstStyle>
            <a:lvl1pPr marL="0" indent="0" algn="ctr">
              <a:spcBef>
                <a:spcPts val="0"/>
              </a:spcBef>
              <a:spcAft>
                <a:spcPts val="0"/>
              </a:spcAft>
              <a:buNone/>
              <a:defRPr sz="1100" b="0">
                <a:solidFill>
                  <a:schemeClr val="tx1">
                    <a:lumMod val="75000"/>
                    <a:lumOff val="25000"/>
                  </a:schemeClr>
                </a:solidFill>
                <a:latin typeface="Calibri" panose="020F0502020204030204" pitchFamily="34" charset="0"/>
              </a:defRPr>
            </a:lvl1pPr>
          </a:lstStyle>
          <a:p>
            <a:pPr lvl="0" rtl="0"/>
            <a:r>
              <a:rPr lang="tr-TR" noProof="0"/>
              <a:t>Açıklama</a:t>
            </a:r>
          </a:p>
        </p:txBody>
      </p:sp>
      <p:sp>
        <p:nvSpPr>
          <p:cNvPr id="25" name="Resim Yer Tutucusu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tr-TR" noProof="0"/>
              <a:t>Resim Ekle</a:t>
            </a:r>
          </a:p>
        </p:txBody>
      </p:sp>
      <p:sp>
        <p:nvSpPr>
          <p:cNvPr id="26" name="Metin Yer Tutucusu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rtlCol="0" anchor="ctr">
            <a:noAutofit/>
          </a:bodyPr>
          <a:lstStyle>
            <a:lvl1pPr marL="0" indent="0" algn="ctr">
              <a:spcBef>
                <a:spcPts val="0"/>
              </a:spcBef>
              <a:spcAft>
                <a:spcPts val="0"/>
              </a:spcAft>
              <a:buNone/>
              <a:defRPr sz="1100" b="1">
                <a:solidFill>
                  <a:schemeClr val="accent1"/>
                </a:solidFill>
                <a:latin typeface="Calibri" panose="020F0502020204030204" pitchFamily="34" charset="0"/>
              </a:defRPr>
            </a:lvl1pPr>
          </a:lstStyle>
          <a:p>
            <a:pPr lvl="0" rtl="0"/>
            <a:r>
              <a:rPr lang="tr-TR" noProof="0"/>
              <a:t>AD</a:t>
            </a:r>
          </a:p>
        </p:txBody>
      </p:sp>
      <p:sp>
        <p:nvSpPr>
          <p:cNvPr id="27" name="Metin Yer Tutucusu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rtlCol="0" anchor="t">
            <a:noAutofit/>
          </a:bodyPr>
          <a:lstStyle>
            <a:lvl1pPr marL="0" indent="0" algn="ctr">
              <a:spcBef>
                <a:spcPts val="0"/>
              </a:spcBef>
              <a:spcAft>
                <a:spcPts val="0"/>
              </a:spcAft>
              <a:buNone/>
              <a:defRPr sz="1100" b="0">
                <a:solidFill>
                  <a:schemeClr val="tx1">
                    <a:lumMod val="75000"/>
                    <a:lumOff val="25000"/>
                  </a:schemeClr>
                </a:solidFill>
                <a:latin typeface="Calibri" panose="020F0502020204030204" pitchFamily="34" charset="0"/>
              </a:defRPr>
            </a:lvl1pPr>
          </a:lstStyle>
          <a:p>
            <a:pPr lvl="0" rtl="0"/>
            <a:r>
              <a:rPr lang="tr-TR" noProof="0"/>
              <a:t>Açıklama</a:t>
            </a:r>
          </a:p>
        </p:txBody>
      </p:sp>
      <p:sp>
        <p:nvSpPr>
          <p:cNvPr id="28" name="Resim Yer Tutucusu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tr-TR" noProof="0"/>
              <a:t>Resim Ekle</a:t>
            </a:r>
          </a:p>
        </p:txBody>
      </p:sp>
      <p:sp>
        <p:nvSpPr>
          <p:cNvPr id="29" name="Metin Yer Tutucusu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rtlCol="0" anchor="ctr">
            <a:noAutofit/>
          </a:bodyPr>
          <a:lstStyle>
            <a:lvl1pPr marL="0" indent="0" algn="ctr">
              <a:spcBef>
                <a:spcPts val="0"/>
              </a:spcBef>
              <a:spcAft>
                <a:spcPts val="0"/>
              </a:spcAft>
              <a:buNone/>
              <a:defRPr sz="1100" b="1">
                <a:solidFill>
                  <a:schemeClr val="accent1"/>
                </a:solidFill>
                <a:latin typeface="Calibri" panose="020F0502020204030204" pitchFamily="34" charset="0"/>
              </a:defRPr>
            </a:lvl1pPr>
          </a:lstStyle>
          <a:p>
            <a:pPr lvl="0" rtl="0"/>
            <a:r>
              <a:rPr lang="tr-TR" noProof="0"/>
              <a:t>AD</a:t>
            </a:r>
          </a:p>
        </p:txBody>
      </p:sp>
      <p:sp>
        <p:nvSpPr>
          <p:cNvPr id="30" name="Metin Yer Tutucusu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rtlCol="0" anchor="t">
            <a:noAutofit/>
          </a:bodyPr>
          <a:lstStyle>
            <a:lvl1pPr marL="0" indent="0" algn="ctr">
              <a:spcBef>
                <a:spcPts val="0"/>
              </a:spcBef>
              <a:spcAft>
                <a:spcPts val="0"/>
              </a:spcAft>
              <a:buNone/>
              <a:defRPr sz="1100" b="0">
                <a:solidFill>
                  <a:schemeClr val="tx1">
                    <a:lumMod val="75000"/>
                    <a:lumOff val="25000"/>
                  </a:schemeClr>
                </a:solidFill>
                <a:latin typeface="Calibri" panose="020F0502020204030204" pitchFamily="34" charset="0"/>
              </a:defRPr>
            </a:lvl1pPr>
          </a:lstStyle>
          <a:p>
            <a:pPr lvl="0" rtl="0"/>
            <a:r>
              <a:rPr lang="tr-TR" noProof="0"/>
              <a:t>Açıklama</a:t>
            </a:r>
          </a:p>
        </p:txBody>
      </p:sp>
      <p:sp>
        <p:nvSpPr>
          <p:cNvPr id="31" name="Resim Yer Tutucusu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tr-TR" noProof="0"/>
              <a:t>Resim Ekle</a:t>
            </a:r>
          </a:p>
        </p:txBody>
      </p:sp>
      <p:sp>
        <p:nvSpPr>
          <p:cNvPr id="32" name="Metin Yer Tutucusu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rtlCol="0" anchor="ctr">
            <a:noAutofit/>
          </a:bodyPr>
          <a:lstStyle>
            <a:lvl1pPr marL="0" indent="0" algn="ctr">
              <a:spcBef>
                <a:spcPts val="0"/>
              </a:spcBef>
              <a:spcAft>
                <a:spcPts val="0"/>
              </a:spcAft>
              <a:buNone/>
              <a:defRPr sz="1100" b="1">
                <a:solidFill>
                  <a:schemeClr val="accent1"/>
                </a:solidFill>
                <a:latin typeface="Calibri" panose="020F0502020204030204" pitchFamily="34" charset="0"/>
              </a:defRPr>
            </a:lvl1pPr>
          </a:lstStyle>
          <a:p>
            <a:pPr lvl="0" rtl="0"/>
            <a:r>
              <a:rPr lang="tr-TR" noProof="0"/>
              <a:t>AD</a:t>
            </a:r>
          </a:p>
        </p:txBody>
      </p:sp>
      <p:sp>
        <p:nvSpPr>
          <p:cNvPr id="33" name="Metin Yer Tutucusu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rtlCol="0" anchor="t">
            <a:noAutofit/>
          </a:bodyPr>
          <a:lstStyle>
            <a:lvl1pPr marL="0" indent="0" algn="ctr">
              <a:spcBef>
                <a:spcPts val="0"/>
              </a:spcBef>
              <a:spcAft>
                <a:spcPts val="0"/>
              </a:spcAft>
              <a:buNone/>
              <a:defRPr sz="1100" b="0">
                <a:solidFill>
                  <a:schemeClr val="tx1">
                    <a:lumMod val="75000"/>
                    <a:lumOff val="25000"/>
                  </a:schemeClr>
                </a:solidFill>
                <a:latin typeface="Calibri" panose="020F0502020204030204" pitchFamily="34" charset="0"/>
              </a:defRPr>
            </a:lvl1pPr>
          </a:lstStyle>
          <a:p>
            <a:pPr lvl="0" rtl="0"/>
            <a:r>
              <a:rPr lang="tr-TR" noProof="0"/>
              <a:t>Açıklama</a:t>
            </a:r>
          </a:p>
        </p:txBody>
      </p:sp>
      <p:cxnSp>
        <p:nvCxnSpPr>
          <p:cNvPr id="34" name="Düz Bağlayıcı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Resim Yer Tutucusu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tr-TR" noProof="0"/>
              <a:t>Resim Ekle</a:t>
            </a:r>
          </a:p>
        </p:txBody>
      </p:sp>
      <p:sp>
        <p:nvSpPr>
          <p:cNvPr id="39" name="Metin Yer Tutucusu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rtlCol="0" anchor="ctr">
            <a:noAutofit/>
          </a:bodyPr>
          <a:lstStyle>
            <a:lvl1pPr marL="0" indent="0" algn="ctr">
              <a:spcBef>
                <a:spcPts val="0"/>
              </a:spcBef>
              <a:spcAft>
                <a:spcPts val="0"/>
              </a:spcAft>
              <a:buNone/>
              <a:defRPr sz="1100" b="1">
                <a:solidFill>
                  <a:schemeClr val="accent1"/>
                </a:solidFill>
                <a:latin typeface="Calibri" panose="020F0502020204030204" pitchFamily="34" charset="0"/>
              </a:defRPr>
            </a:lvl1pPr>
          </a:lstStyle>
          <a:p>
            <a:pPr lvl="0" rtl="0"/>
            <a:r>
              <a:rPr lang="tr-TR" noProof="0"/>
              <a:t>AD</a:t>
            </a:r>
          </a:p>
        </p:txBody>
      </p:sp>
      <p:sp>
        <p:nvSpPr>
          <p:cNvPr id="40" name="Metin Yer Tutucusu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rtlCol="0" anchor="t">
            <a:noAutofit/>
          </a:bodyPr>
          <a:lstStyle>
            <a:lvl1pPr marL="0" indent="0" algn="ctr">
              <a:spcBef>
                <a:spcPts val="0"/>
              </a:spcBef>
              <a:spcAft>
                <a:spcPts val="0"/>
              </a:spcAft>
              <a:buNone/>
              <a:defRPr sz="1100" b="0">
                <a:solidFill>
                  <a:schemeClr val="tx1">
                    <a:lumMod val="75000"/>
                    <a:lumOff val="25000"/>
                  </a:schemeClr>
                </a:solidFill>
                <a:latin typeface="Calibri" panose="020F0502020204030204" pitchFamily="34" charset="0"/>
              </a:defRPr>
            </a:lvl1pPr>
          </a:lstStyle>
          <a:p>
            <a:pPr lvl="0" rtl="0"/>
            <a:r>
              <a:rPr lang="tr-TR" noProof="0"/>
              <a:t>Açıklama</a:t>
            </a:r>
          </a:p>
        </p:txBody>
      </p:sp>
      <p:sp>
        <p:nvSpPr>
          <p:cNvPr id="41" name="Resim Yer Tutucusu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tr-TR" noProof="0"/>
              <a:t>Resim Ekle</a:t>
            </a:r>
          </a:p>
        </p:txBody>
      </p:sp>
      <p:sp>
        <p:nvSpPr>
          <p:cNvPr id="42" name="Metin Yer Tutucusu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rtlCol="0" anchor="ctr">
            <a:noAutofit/>
          </a:bodyPr>
          <a:lstStyle>
            <a:lvl1pPr marL="0" indent="0" algn="ctr">
              <a:spcBef>
                <a:spcPts val="0"/>
              </a:spcBef>
              <a:spcAft>
                <a:spcPts val="0"/>
              </a:spcAft>
              <a:buNone/>
              <a:defRPr sz="1100" b="1">
                <a:solidFill>
                  <a:schemeClr val="accent1"/>
                </a:solidFill>
                <a:latin typeface="Calibri" panose="020F0502020204030204" pitchFamily="34" charset="0"/>
              </a:defRPr>
            </a:lvl1pPr>
          </a:lstStyle>
          <a:p>
            <a:pPr lvl="0" rtl="0"/>
            <a:r>
              <a:rPr lang="tr-TR" noProof="0"/>
              <a:t>AD</a:t>
            </a:r>
          </a:p>
        </p:txBody>
      </p:sp>
      <p:sp>
        <p:nvSpPr>
          <p:cNvPr id="43" name="Metin Yer Tutucusu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rtlCol="0" anchor="t">
            <a:noAutofit/>
          </a:bodyPr>
          <a:lstStyle>
            <a:lvl1pPr marL="0" indent="0" algn="ctr">
              <a:spcBef>
                <a:spcPts val="0"/>
              </a:spcBef>
              <a:spcAft>
                <a:spcPts val="0"/>
              </a:spcAft>
              <a:buNone/>
              <a:defRPr sz="1100" b="0">
                <a:solidFill>
                  <a:schemeClr val="tx1">
                    <a:lumMod val="75000"/>
                    <a:lumOff val="25000"/>
                  </a:schemeClr>
                </a:solidFill>
                <a:latin typeface="Calibri" panose="020F0502020204030204" pitchFamily="34" charset="0"/>
              </a:defRPr>
            </a:lvl1pPr>
          </a:lstStyle>
          <a:p>
            <a:pPr lvl="0" rtl="0"/>
            <a:r>
              <a:rPr lang="tr-TR" noProof="0"/>
              <a:t>Açıklama</a:t>
            </a:r>
          </a:p>
        </p:txBody>
      </p:sp>
      <p:sp>
        <p:nvSpPr>
          <p:cNvPr id="44" name="Resim Yer Tutucusu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tr-TR" noProof="0"/>
              <a:t>Resim Ekle</a:t>
            </a:r>
          </a:p>
        </p:txBody>
      </p:sp>
      <p:sp>
        <p:nvSpPr>
          <p:cNvPr id="45" name="Metin Yer Tutucusu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rtlCol="0" anchor="ctr">
            <a:noAutofit/>
          </a:bodyPr>
          <a:lstStyle>
            <a:lvl1pPr marL="0" indent="0" algn="ctr">
              <a:spcBef>
                <a:spcPts val="0"/>
              </a:spcBef>
              <a:spcAft>
                <a:spcPts val="0"/>
              </a:spcAft>
              <a:buNone/>
              <a:defRPr sz="1100" b="1">
                <a:solidFill>
                  <a:schemeClr val="accent1"/>
                </a:solidFill>
                <a:latin typeface="Calibri" panose="020F0502020204030204" pitchFamily="34" charset="0"/>
              </a:defRPr>
            </a:lvl1pPr>
          </a:lstStyle>
          <a:p>
            <a:pPr lvl="0" rtl="0"/>
            <a:r>
              <a:rPr lang="tr-TR" noProof="0"/>
              <a:t>AD</a:t>
            </a:r>
          </a:p>
        </p:txBody>
      </p:sp>
      <p:sp>
        <p:nvSpPr>
          <p:cNvPr id="46" name="Metin Yer Tutucusu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rtlCol="0" anchor="t">
            <a:noAutofit/>
          </a:bodyPr>
          <a:lstStyle>
            <a:lvl1pPr marL="0" indent="0" algn="ctr">
              <a:spcBef>
                <a:spcPts val="0"/>
              </a:spcBef>
              <a:spcAft>
                <a:spcPts val="0"/>
              </a:spcAft>
              <a:buNone/>
              <a:defRPr sz="1100" b="0">
                <a:solidFill>
                  <a:schemeClr val="tx1">
                    <a:lumMod val="75000"/>
                    <a:lumOff val="25000"/>
                  </a:schemeClr>
                </a:solidFill>
                <a:latin typeface="Calibri" panose="020F0502020204030204" pitchFamily="34" charset="0"/>
              </a:defRPr>
            </a:lvl1pPr>
          </a:lstStyle>
          <a:p>
            <a:pPr lvl="0" rtl="0"/>
            <a:r>
              <a:rPr lang="tr-TR" noProof="0"/>
              <a:t>Açıklama</a:t>
            </a:r>
          </a:p>
        </p:txBody>
      </p:sp>
      <p:sp>
        <p:nvSpPr>
          <p:cNvPr id="47" name="Resim Yer Tutucusu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tr-TR" noProof="0"/>
              <a:t>Resim Ekle</a:t>
            </a:r>
          </a:p>
        </p:txBody>
      </p:sp>
      <p:sp>
        <p:nvSpPr>
          <p:cNvPr id="48" name="Metin Yer Tutucusu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rtlCol="0" anchor="ctr">
            <a:noAutofit/>
          </a:bodyPr>
          <a:lstStyle>
            <a:lvl1pPr marL="0" indent="0" algn="ctr">
              <a:spcBef>
                <a:spcPts val="0"/>
              </a:spcBef>
              <a:spcAft>
                <a:spcPts val="0"/>
              </a:spcAft>
              <a:buNone/>
              <a:defRPr sz="1100" b="1">
                <a:solidFill>
                  <a:schemeClr val="accent1"/>
                </a:solidFill>
                <a:latin typeface="Calibri" panose="020F0502020204030204" pitchFamily="34" charset="0"/>
              </a:defRPr>
            </a:lvl1pPr>
          </a:lstStyle>
          <a:p>
            <a:pPr lvl="0" rtl="0"/>
            <a:r>
              <a:rPr lang="tr-TR" noProof="0"/>
              <a:t>AD</a:t>
            </a:r>
          </a:p>
        </p:txBody>
      </p:sp>
      <p:sp>
        <p:nvSpPr>
          <p:cNvPr id="49" name="Metin Yer Tutucusu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rtlCol="0" anchor="t">
            <a:noAutofit/>
          </a:bodyPr>
          <a:lstStyle>
            <a:lvl1pPr marL="0" indent="0" algn="ctr">
              <a:spcBef>
                <a:spcPts val="0"/>
              </a:spcBef>
              <a:spcAft>
                <a:spcPts val="0"/>
              </a:spcAft>
              <a:buNone/>
              <a:defRPr sz="1100" b="0">
                <a:solidFill>
                  <a:schemeClr val="tx1">
                    <a:lumMod val="75000"/>
                    <a:lumOff val="25000"/>
                  </a:schemeClr>
                </a:solidFill>
                <a:latin typeface="Calibri" panose="020F0502020204030204" pitchFamily="34" charset="0"/>
              </a:defRPr>
            </a:lvl1pPr>
          </a:lstStyle>
          <a:p>
            <a:pPr lvl="0" rtl="0"/>
            <a:r>
              <a:rPr lang="tr-TR" noProof="0"/>
              <a:t>Açıklama</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Başlık Yan düzeltme eki Yalnızca Başlık">
    <p:spTree>
      <p:nvGrpSpPr>
        <p:cNvPr id="1" name=""/>
        <p:cNvGrpSpPr/>
        <p:nvPr/>
      </p:nvGrpSpPr>
      <p:grpSpPr>
        <a:xfrm>
          <a:off x="0" y="0"/>
          <a:ext cx="0" cy="0"/>
          <a:chOff x="0" y="0"/>
          <a:chExt cx="0" cy="0"/>
        </a:xfrm>
      </p:grpSpPr>
      <p:sp>
        <p:nvSpPr>
          <p:cNvPr id="34" name="Serbest Biçim: Şekil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sp>
        <p:nvSpPr>
          <p:cNvPr id="11" name="Dikdörtgen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sp>
        <p:nvSpPr>
          <p:cNvPr id="2" name="Başlık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1">
                <a:latin typeface="Calibri" panose="020F0502020204030204" pitchFamily="34" charset="0"/>
                <a:cs typeface="Calibri" panose="020F0502020204030204" pitchFamily="34" charset="0"/>
              </a:defRPr>
            </a:lvl1pPr>
          </a:lstStyle>
          <a:p>
            <a:pPr rtl="0"/>
            <a:r>
              <a:rPr lang="tr-TR" noProof="0"/>
              <a:t>Asıl başlık stilini düzenlemek için tıklayın</a:t>
            </a:r>
          </a:p>
        </p:txBody>
      </p:sp>
      <p:sp>
        <p:nvSpPr>
          <p:cNvPr id="16" name="Slayt Numarası Yer Tutucusu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1">
                <a:solidFill>
                  <a:schemeClr val="tx1">
                    <a:lumMod val="95000"/>
                    <a:lumOff val="5000"/>
                  </a:schemeClr>
                </a:solidFill>
                <a:latin typeface="Calibri" panose="020F0502020204030204" pitchFamily="34" charset="0"/>
                <a:cs typeface="Calibri" panose="020F0502020204030204" pitchFamily="34" charset="0"/>
              </a:defRPr>
            </a:lvl1pPr>
          </a:lstStyle>
          <a:p>
            <a:fld id="{4FAB73BC-B049-4115-A692-8D63A059BFB8}" type="slidenum">
              <a:rPr lang="tr-TR" noProof="0" smtClean="0"/>
              <a:pPr/>
              <a:t>‹#›</a:t>
            </a:fld>
            <a:endParaRPr lang="tr-TR" b="1" noProof="0"/>
          </a:p>
        </p:txBody>
      </p:sp>
      <p:sp>
        <p:nvSpPr>
          <p:cNvPr id="15" name="Serbest Biçim: Şekil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Resim Yazıcı İçeriği_Mavi">
    <p:bg>
      <p:bgPr>
        <a:solidFill>
          <a:schemeClr val="tx2"/>
        </a:solidFill>
        <a:effectLst/>
      </p:bgPr>
    </p:bg>
    <p:spTree>
      <p:nvGrpSpPr>
        <p:cNvPr id="1" name=""/>
        <p:cNvGrpSpPr/>
        <p:nvPr/>
      </p:nvGrpSpPr>
      <p:grpSpPr>
        <a:xfrm>
          <a:off x="0" y="0"/>
          <a:ext cx="0" cy="0"/>
          <a:chOff x="0" y="0"/>
          <a:chExt cx="0" cy="0"/>
        </a:xfrm>
      </p:grpSpPr>
      <p:sp>
        <p:nvSpPr>
          <p:cNvPr id="11" name="Resim Yer Tutucusu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rtlCol="0" anchor="ctr">
            <a:noAutofit/>
          </a:bodyPr>
          <a:lstStyle>
            <a:lvl1pPr marL="0" indent="0" algn="ctr">
              <a:buNone/>
              <a:defRPr/>
            </a:lvl1pPr>
          </a:lstStyle>
          <a:p>
            <a:pPr rtl="0"/>
            <a:r>
              <a:rPr lang="tr-TR" noProof="0"/>
              <a:t>Resim Ekle</a:t>
            </a:r>
          </a:p>
        </p:txBody>
      </p:sp>
      <p:sp>
        <p:nvSpPr>
          <p:cNvPr id="17" name="Metin Yer Tutucusu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tr-TR" noProof="0"/>
              <a:t>I</a:t>
            </a:r>
          </a:p>
        </p:txBody>
      </p:sp>
      <p:sp>
        <p:nvSpPr>
          <p:cNvPr id="2" name="Başlık 1"/>
          <p:cNvSpPr>
            <a:spLocks noGrp="1"/>
          </p:cNvSpPr>
          <p:nvPr>
            <p:ph type="ctrTitle"/>
          </p:nvPr>
        </p:nvSpPr>
        <p:spPr>
          <a:xfrm>
            <a:off x="1257300" y="3962400"/>
            <a:ext cx="4114800" cy="1981200"/>
          </a:xfrm>
        </p:spPr>
        <p:txBody>
          <a:bodyPr rtlCol="0" anchor="ctr">
            <a:noAutofit/>
          </a:bodyPr>
          <a:lstStyle>
            <a:lvl1pPr algn="ctr">
              <a:lnSpc>
                <a:spcPct val="80000"/>
              </a:lnSpc>
              <a:defRPr sz="4000" b="0" spc="200" baseline="0"/>
            </a:lvl1pPr>
          </a:lstStyle>
          <a:p>
            <a:pPr rtl="0"/>
            <a:r>
              <a:rPr lang="tr-TR" noProof="0"/>
              <a:t>Asıl başlık stilini düzenlemek için tıklayın</a:t>
            </a:r>
          </a:p>
        </p:txBody>
      </p:sp>
      <p:sp>
        <p:nvSpPr>
          <p:cNvPr id="3" name="Alt Başlık 2"/>
          <p:cNvSpPr>
            <a:spLocks noGrp="1"/>
          </p:cNvSpPr>
          <p:nvPr>
            <p:ph type="subTitle" idx="1" hasCustomPrompt="1"/>
          </p:nvPr>
        </p:nvSpPr>
        <p:spPr>
          <a:xfrm>
            <a:off x="6057900" y="4114800"/>
            <a:ext cx="4876800" cy="1371602"/>
          </a:xfrm>
        </p:spPr>
        <p:txBody>
          <a:bodyPr lIns="91440" rIns="91440" rtlCol="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tr-TR" noProof="0"/>
              <a:t>Asıl alt başlık stilini düzenlemek için tıklatın</a:t>
            </a:r>
          </a:p>
        </p:txBody>
      </p:sp>
      <p:sp>
        <p:nvSpPr>
          <p:cNvPr id="7" name="Metin Yer Tutucusu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tr-TR" noProof="0"/>
              <a:t>I</a:t>
            </a:r>
          </a:p>
        </p:txBody>
      </p:sp>
      <p:sp>
        <p:nvSpPr>
          <p:cNvPr id="8" name="Metin Yer Tutucusu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tr-TR" noProof="0"/>
              <a:t>I</a:t>
            </a:r>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Resim Yazısı İçeriği_Turuncu">
    <p:bg>
      <p:bgPr>
        <a:solidFill>
          <a:schemeClr val="accent2"/>
        </a:solidFill>
        <a:effectLst/>
      </p:bgPr>
    </p:bg>
    <p:spTree>
      <p:nvGrpSpPr>
        <p:cNvPr id="1" name=""/>
        <p:cNvGrpSpPr/>
        <p:nvPr/>
      </p:nvGrpSpPr>
      <p:grpSpPr>
        <a:xfrm>
          <a:off x="0" y="0"/>
          <a:ext cx="0" cy="0"/>
          <a:chOff x="0" y="0"/>
          <a:chExt cx="0" cy="0"/>
        </a:xfrm>
      </p:grpSpPr>
      <p:sp>
        <p:nvSpPr>
          <p:cNvPr id="11" name="Resim Yer Tutucusu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rtlCol="0" anchor="ctr">
            <a:noAutofit/>
          </a:bodyPr>
          <a:lstStyle>
            <a:lvl1pPr marL="0" indent="0" algn="ctr">
              <a:buNone/>
              <a:defRPr/>
            </a:lvl1pPr>
          </a:lstStyle>
          <a:p>
            <a:pPr rtl="0"/>
            <a:r>
              <a:rPr lang="tr-TR" noProof="0"/>
              <a:t>Resim Ekle</a:t>
            </a:r>
          </a:p>
        </p:txBody>
      </p:sp>
      <p:sp>
        <p:nvSpPr>
          <p:cNvPr id="17" name="Metin Yer Tutucusu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tr-TR" noProof="0"/>
              <a:t>I</a:t>
            </a:r>
          </a:p>
        </p:txBody>
      </p:sp>
      <p:sp>
        <p:nvSpPr>
          <p:cNvPr id="2" name="Başlık 1"/>
          <p:cNvSpPr>
            <a:spLocks noGrp="1"/>
          </p:cNvSpPr>
          <p:nvPr>
            <p:ph type="ctrTitle"/>
          </p:nvPr>
        </p:nvSpPr>
        <p:spPr>
          <a:xfrm>
            <a:off x="1257300" y="3962400"/>
            <a:ext cx="4114800" cy="1981200"/>
          </a:xfrm>
        </p:spPr>
        <p:txBody>
          <a:bodyPr rtlCol="0" anchor="ctr">
            <a:noAutofit/>
          </a:bodyPr>
          <a:lstStyle>
            <a:lvl1pPr algn="ctr">
              <a:lnSpc>
                <a:spcPct val="80000"/>
              </a:lnSpc>
              <a:defRPr sz="4000" b="0" spc="200" baseline="0"/>
            </a:lvl1pPr>
          </a:lstStyle>
          <a:p>
            <a:pPr rtl="0"/>
            <a:r>
              <a:rPr lang="tr-TR" noProof="0"/>
              <a:t>Asıl başlık stilini düzenlemek için tıklayın</a:t>
            </a:r>
          </a:p>
        </p:txBody>
      </p:sp>
      <p:sp>
        <p:nvSpPr>
          <p:cNvPr id="3" name="Alt Başlık 2"/>
          <p:cNvSpPr>
            <a:spLocks noGrp="1"/>
          </p:cNvSpPr>
          <p:nvPr>
            <p:ph type="subTitle" idx="1" hasCustomPrompt="1"/>
          </p:nvPr>
        </p:nvSpPr>
        <p:spPr>
          <a:xfrm>
            <a:off x="6057900" y="4114800"/>
            <a:ext cx="4876800" cy="1371602"/>
          </a:xfrm>
        </p:spPr>
        <p:txBody>
          <a:bodyPr lIns="91440" rIns="91440" rtlCol="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tr-TR" noProof="0"/>
              <a:t>Asıl alt başlık stilini düzenlemek için tıklatın</a:t>
            </a:r>
          </a:p>
        </p:txBody>
      </p:sp>
      <p:sp>
        <p:nvSpPr>
          <p:cNvPr id="7" name="Metin Yer Tutucusu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tr-TR" noProof="0"/>
              <a:t>I</a:t>
            </a:r>
          </a:p>
        </p:txBody>
      </p:sp>
      <p:sp>
        <p:nvSpPr>
          <p:cNvPr id="8" name="Metin Yer Tutucusu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tr-TR" noProof="0"/>
              <a:t>I</a:t>
            </a:r>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Geçiş">
    <p:spTree>
      <p:nvGrpSpPr>
        <p:cNvPr id="1" name=""/>
        <p:cNvGrpSpPr/>
        <p:nvPr/>
      </p:nvGrpSpPr>
      <p:grpSpPr>
        <a:xfrm>
          <a:off x="0" y="0"/>
          <a:ext cx="0" cy="0"/>
          <a:chOff x="0" y="0"/>
          <a:chExt cx="0" cy="0"/>
        </a:xfrm>
      </p:grpSpPr>
      <p:sp>
        <p:nvSpPr>
          <p:cNvPr id="9" name="Metin Yer Tutucusu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tr-TR" noProof="0"/>
              <a:t>I</a:t>
            </a:r>
          </a:p>
        </p:txBody>
      </p:sp>
      <p:sp>
        <p:nvSpPr>
          <p:cNvPr id="7" name="Metin Yer Tutucusu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tr-TR" noProof="0"/>
              <a:t>I</a:t>
            </a:r>
          </a:p>
        </p:txBody>
      </p:sp>
      <p:sp>
        <p:nvSpPr>
          <p:cNvPr id="2" name="Başlık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rtlCol="0">
            <a:normAutofit/>
          </a:bodyPr>
          <a:lstStyle>
            <a:lvl1pPr>
              <a:defRPr sz="6000">
                <a:solidFill>
                  <a:schemeClr val="bg1"/>
                </a:solidFill>
              </a:defRPr>
            </a:lvl1pPr>
          </a:lstStyle>
          <a:p>
            <a:pPr rtl="0"/>
            <a:r>
              <a:rPr lang="tr-TR" noProof="0"/>
              <a:t>Asıl başlık stilini düzenlemek için tıklayın</a:t>
            </a:r>
          </a:p>
        </p:txBody>
      </p:sp>
      <p:sp>
        <p:nvSpPr>
          <p:cNvPr id="8" name="Metin Yer Tutucusu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tr-TR" noProof="0"/>
              <a:t>I</a:t>
            </a:r>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Geçiş">
    <p:spTree>
      <p:nvGrpSpPr>
        <p:cNvPr id="1" name=""/>
        <p:cNvGrpSpPr/>
        <p:nvPr/>
      </p:nvGrpSpPr>
      <p:grpSpPr>
        <a:xfrm>
          <a:off x="0" y="0"/>
          <a:ext cx="0" cy="0"/>
          <a:chOff x="0" y="0"/>
          <a:chExt cx="0" cy="0"/>
        </a:xfrm>
      </p:grpSpPr>
      <p:sp>
        <p:nvSpPr>
          <p:cNvPr id="9" name="Metin Yer Tutucusu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tr-TR" noProof="0"/>
              <a:t>I</a:t>
            </a:r>
          </a:p>
        </p:txBody>
      </p:sp>
      <p:sp>
        <p:nvSpPr>
          <p:cNvPr id="7" name="Metin Yer Tutucusu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tr-TR" noProof="0"/>
              <a:t>I</a:t>
            </a:r>
          </a:p>
        </p:txBody>
      </p:sp>
      <p:sp>
        <p:nvSpPr>
          <p:cNvPr id="2" name="Başlık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rtlCol="0">
            <a:normAutofit/>
          </a:bodyPr>
          <a:lstStyle>
            <a:lvl1pPr>
              <a:defRPr sz="6000">
                <a:solidFill>
                  <a:schemeClr val="bg1"/>
                </a:solidFill>
              </a:defRPr>
            </a:lvl1pPr>
          </a:lstStyle>
          <a:p>
            <a:pPr rtl="0"/>
            <a:r>
              <a:rPr lang="tr-TR" noProof="0"/>
              <a:t>Asıl başlık stilini düzenlemek için tıklayın</a:t>
            </a:r>
          </a:p>
        </p:txBody>
      </p:sp>
      <p:sp>
        <p:nvSpPr>
          <p:cNvPr id="8" name="Metin Yer Tutucusu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tr-TR" noProof="0"/>
              <a:t>I</a:t>
            </a:r>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Geçiş">
    <p:spTree>
      <p:nvGrpSpPr>
        <p:cNvPr id="1" name=""/>
        <p:cNvGrpSpPr/>
        <p:nvPr/>
      </p:nvGrpSpPr>
      <p:grpSpPr>
        <a:xfrm>
          <a:off x="0" y="0"/>
          <a:ext cx="0" cy="0"/>
          <a:chOff x="0" y="0"/>
          <a:chExt cx="0" cy="0"/>
        </a:xfrm>
      </p:grpSpPr>
      <p:sp>
        <p:nvSpPr>
          <p:cNvPr id="9" name="Metin Yer Tutucusu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tr-TR" noProof="0"/>
              <a:t>I</a:t>
            </a:r>
          </a:p>
        </p:txBody>
      </p:sp>
      <p:sp>
        <p:nvSpPr>
          <p:cNvPr id="7" name="Metin Yer Tutucusu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tr-TR" noProof="0"/>
              <a:t>I</a:t>
            </a:r>
          </a:p>
        </p:txBody>
      </p:sp>
      <p:sp>
        <p:nvSpPr>
          <p:cNvPr id="2" name="Başlık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rtlCol="0">
            <a:normAutofit/>
          </a:bodyPr>
          <a:lstStyle>
            <a:lvl1pPr>
              <a:defRPr sz="6000">
                <a:solidFill>
                  <a:schemeClr val="bg1"/>
                </a:solidFill>
              </a:defRPr>
            </a:lvl1pPr>
          </a:lstStyle>
          <a:p>
            <a:pPr rtl="0"/>
            <a:r>
              <a:rPr lang="tr-TR" noProof="0"/>
              <a:t>Asıl başlık stilini düzenlemek için tıklayın</a:t>
            </a:r>
          </a:p>
        </p:txBody>
      </p:sp>
      <p:sp>
        <p:nvSpPr>
          <p:cNvPr id="8" name="Metin Yer Tutucusu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tr-TR" noProof="0"/>
              <a:t>I</a:t>
            </a:r>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Geçiş">
    <p:spTree>
      <p:nvGrpSpPr>
        <p:cNvPr id="1" name=""/>
        <p:cNvGrpSpPr/>
        <p:nvPr/>
      </p:nvGrpSpPr>
      <p:grpSpPr>
        <a:xfrm>
          <a:off x="0" y="0"/>
          <a:ext cx="0" cy="0"/>
          <a:chOff x="0" y="0"/>
          <a:chExt cx="0" cy="0"/>
        </a:xfrm>
      </p:grpSpPr>
      <p:sp>
        <p:nvSpPr>
          <p:cNvPr id="25" name="Resim Yer Tutucusu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rtlCol="0" anchor="ctr"/>
          <a:lstStyle>
            <a:lvl1pPr marL="0" indent="0" algn="ctr">
              <a:buNone/>
              <a:defRPr>
                <a:solidFill>
                  <a:schemeClr val="bg1">
                    <a:lumMod val="50000"/>
                  </a:schemeClr>
                </a:solidFill>
              </a:defRPr>
            </a:lvl1pPr>
          </a:lstStyle>
          <a:p>
            <a:pPr rtl="0"/>
            <a:r>
              <a:rPr lang="tr-TR" noProof="0"/>
              <a:t>Resim Ekle</a:t>
            </a:r>
          </a:p>
        </p:txBody>
      </p:sp>
      <p:sp>
        <p:nvSpPr>
          <p:cNvPr id="27" name="Metin Yer Tutucusu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rtlCol="0">
            <a:noAutofit/>
          </a:bodyPr>
          <a:lstStyle>
            <a:lvl1pPr marL="0" indent="0">
              <a:buNone/>
              <a:defRPr>
                <a:solidFill>
                  <a:schemeClr val="tx1">
                    <a:alpha val="0"/>
                  </a:schemeClr>
                </a:solidFill>
              </a:defRPr>
            </a:lvl1pPr>
          </a:lstStyle>
          <a:p>
            <a:pPr lvl="0" rtl="0"/>
            <a:r>
              <a:rPr lang="tr-TR" noProof="0"/>
              <a:t>I</a:t>
            </a:r>
          </a:p>
        </p:txBody>
      </p:sp>
      <p:sp>
        <p:nvSpPr>
          <p:cNvPr id="26" name="Metin Yer Tutucusu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tr-TR" noProof="0"/>
              <a:t>I</a:t>
            </a:r>
          </a:p>
        </p:txBody>
      </p:sp>
      <p:sp>
        <p:nvSpPr>
          <p:cNvPr id="2" name="Başlık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rtlCol="0" anchor="b">
            <a:normAutofit/>
          </a:bodyPr>
          <a:lstStyle>
            <a:lvl1pPr algn="ctr">
              <a:defRPr sz="6000">
                <a:solidFill>
                  <a:schemeClr val="bg1"/>
                </a:solidFill>
              </a:defRPr>
            </a:lvl1pPr>
          </a:lstStyle>
          <a:p>
            <a:pPr rtl="0"/>
            <a:r>
              <a:rPr lang="tr-TR" noProof="0"/>
              <a:t>Asıl başlık stilini düzenlemek için tıklayın</a:t>
            </a:r>
          </a:p>
        </p:txBody>
      </p:sp>
      <p:sp>
        <p:nvSpPr>
          <p:cNvPr id="6" name="Slayt Numarası Yer Tutucusu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b="1">
                <a:solidFill>
                  <a:schemeClr val="tx1">
                    <a:lumMod val="95000"/>
                    <a:lumOff val="5000"/>
                  </a:schemeClr>
                </a:solidFill>
                <a:latin typeface="Calibri" panose="020F0502020204030204" pitchFamily="34" charset="0"/>
                <a:cs typeface="Calibri" panose="020F0502020204030204" pitchFamily="34" charset="0"/>
              </a:defRPr>
            </a:lvl1pPr>
          </a:lstStyle>
          <a:p>
            <a:fld id="{4FAB73BC-B049-4115-A692-8D63A059BFB8}" type="slidenum">
              <a:rPr lang="tr-TR" noProof="0" smtClean="0"/>
              <a:pPr/>
              <a:t>‹#›</a:t>
            </a:fld>
            <a:endParaRPr lang="tr-TR" b="1" noProof="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Geçiş">
    <p:spTree>
      <p:nvGrpSpPr>
        <p:cNvPr id="1" name=""/>
        <p:cNvGrpSpPr/>
        <p:nvPr/>
      </p:nvGrpSpPr>
      <p:grpSpPr>
        <a:xfrm>
          <a:off x="0" y="0"/>
          <a:ext cx="0" cy="0"/>
          <a:chOff x="0" y="0"/>
          <a:chExt cx="0" cy="0"/>
        </a:xfrm>
      </p:grpSpPr>
      <p:sp>
        <p:nvSpPr>
          <p:cNvPr id="8" name="Resim Yer Tutucusu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rtlCol="0" anchor="ctr">
            <a:noAutofit/>
          </a:bodyPr>
          <a:lstStyle>
            <a:lvl1pPr marL="0" indent="0" algn="ctr">
              <a:buNone/>
              <a:defRPr>
                <a:solidFill>
                  <a:schemeClr val="bg1">
                    <a:lumMod val="50000"/>
                  </a:schemeClr>
                </a:solidFill>
              </a:defRPr>
            </a:lvl1pPr>
          </a:lstStyle>
          <a:p>
            <a:pPr rtl="0"/>
            <a:r>
              <a:rPr lang="tr-TR" noProof="0"/>
              <a:t>Resim Ekle</a:t>
            </a:r>
          </a:p>
        </p:txBody>
      </p:sp>
      <p:sp>
        <p:nvSpPr>
          <p:cNvPr id="27" name="Metin Yer Tutucusu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rtlCol="0">
            <a:noAutofit/>
          </a:bodyPr>
          <a:lstStyle>
            <a:lvl1pPr marL="0" indent="0">
              <a:buNone/>
              <a:defRPr>
                <a:solidFill>
                  <a:schemeClr val="tx1">
                    <a:alpha val="0"/>
                  </a:schemeClr>
                </a:solidFill>
              </a:defRPr>
            </a:lvl1pPr>
          </a:lstStyle>
          <a:p>
            <a:pPr lvl="0" rtl="0"/>
            <a:r>
              <a:rPr lang="tr-TR" noProof="0"/>
              <a:t>I</a:t>
            </a:r>
          </a:p>
        </p:txBody>
      </p:sp>
      <p:sp>
        <p:nvSpPr>
          <p:cNvPr id="2" name="Başlık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rtlCol="0" anchor="t">
            <a:normAutofit/>
          </a:bodyPr>
          <a:lstStyle>
            <a:lvl1pPr algn="l">
              <a:defRPr sz="6000">
                <a:solidFill>
                  <a:schemeClr val="bg1"/>
                </a:solidFill>
              </a:defRPr>
            </a:lvl1pPr>
          </a:lstStyle>
          <a:p>
            <a:pPr rtl="0"/>
            <a:r>
              <a:rPr lang="tr-TR" noProof="0"/>
              <a:t>Asıl başlık stilini düzenlemek için tıklayın</a:t>
            </a:r>
          </a:p>
        </p:txBody>
      </p:sp>
      <p:sp>
        <p:nvSpPr>
          <p:cNvPr id="9" name="Metin Yer Tutucusu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rtlCol="0"/>
          <a:lstStyle>
            <a:lvl1pPr marL="0" indent="0">
              <a:buNone/>
              <a:defRPr>
                <a:solidFill>
                  <a:schemeClr val="tx1">
                    <a:alpha val="0"/>
                  </a:schemeClr>
                </a:solidFill>
              </a:defRPr>
            </a:lvl1pPr>
          </a:lstStyle>
          <a:p>
            <a:pPr lvl="0" rtl="0"/>
            <a:r>
              <a:rPr lang="tr-TR" noProof="0"/>
              <a:t>I</a:t>
            </a:r>
          </a:p>
        </p:txBody>
      </p:sp>
      <p:sp>
        <p:nvSpPr>
          <p:cNvPr id="7" name="Slayt Numarası Yer Tutucusu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b="1">
                <a:solidFill>
                  <a:schemeClr val="tx1">
                    <a:lumMod val="95000"/>
                    <a:lumOff val="5000"/>
                  </a:schemeClr>
                </a:solidFill>
                <a:latin typeface="Calibri" panose="020F0502020204030204" pitchFamily="34" charset="0"/>
                <a:cs typeface="Calibri" panose="020F0502020204030204" pitchFamily="34" charset="0"/>
              </a:defRPr>
            </a:lvl1pPr>
          </a:lstStyle>
          <a:p>
            <a:fld id="{4FAB73BC-B049-4115-A692-8D63A059BFB8}" type="slidenum">
              <a:rPr lang="tr-TR" noProof="0" smtClean="0"/>
              <a:pPr/>
              <a:t>‹#›</a:t>
            </a:fld>
            <a:endParaRPr lang="tr-TR" b="1" noProof="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Geçiş">
    <p:spTree>
      <p:nvGrpSpPr>
        <p:cNvPr id="1" name=""/>
        <p:cNvGrpSpPr/>
        <p:nvPr/>
      </p:nvGrpSpPr>
      <p:grpSpPr>
        <a:xfrm>
          <a:off x="0" y="0"/>
          <a:ext cx="0" cy="0"/>
          <a:chOff x="0" y="0"/>
          <a:chExt cx="0" cy="0"/>
        </a:xfrm>
      </p:grpSpPr>
      <p:sp>
        <p:nvSpPr>
          <p:cNvPr id="8" name="Resim Yer Tutucusu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rtlCol="0" anchor="ctr">
            <a:noAutofit/>
          </a:bodyPr>
          <a:lstStyle>
            <a:lvl1pPr marL="0" indent="0" algn="ctr">
              <a:buNone/>
              <a:defRPr>
                <a:solidFill>
                  <a:schemeClr val="bg1">
                    <a:lumMod val="50000"/>
                  </a:schemeClr>
                </a:solidFill>
              </a:defRPr>
            </a:lvl1pPr>
          </a:lstStyle>
          <a:p>
            <a:pPr rtl="0"/>
            <a:r>
              <a:rPr lang="tr-TR" noProof="0"/>
              <a:t>Resim Ekle</a:t>
            </a:r>
          </a:p>
        </p:txBody>
      </p:sp>
      <p:sp>
        <p:nvSpPr>
          <p:cNvPr id="27" name="Metin Yer Tutucusu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rtlCol="0">
            <a:noAutofit/>
          </a:bodyPr>
          <a:lstStyle>
            <a:lvl1pPr marL="0" indent="0">
              <a:buNone/>
              <a:defRPr>
                <a:solidFill>
                  <a:schemeClr val="tx1">
                    <a:alpha val="0"/>
                  </a:schemeClr>
                </a:solidFill>
              </a:defRPr>
            </a:lvl1pPr>
          </a:lstStyle>
          <a:p>
            <a:pPr lvl="0" rtl="0"/>
            <a:r>
              <a:rPr lang="tr-TR" noProof="0"/>
              <a:t>I</a:t>
            </a:r>
          </a:p>
        </p:txBody>
      </p:sp>
      <p:sp>
        <p:nvSpPr>
          <p:cNvPr id="2" name="Başlık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rtlCol="0" anchor="t">
            <a:normAutofit/>
          </a:bodyPr>
          <a:lstStyle>
            <a:lvl1pPr algn="l">
              <a:defRPr sz="6000">
                <a:solidFill>
                  <a:schemeClr val="bg1"/>
                </a:solidFill>
              </a:defRPr>
            </a:lvl1pPr>
          </a:lstStyle>
          <a:p>
            <a:pPr rtl="0"/>
            <a:r>
              <a:rPr lang="tr-TR" noProof="0"/>
              <a:t>Asıl başlık stilini düzenlemek için tıklayın</a:t>
            </a:r>
          </a:p>
        </p:txBody>
      </p:sp>
      <p:sp>
        <p:nvSpPr>
          <p:cNvPr id="9" name="Metin Yer Tutucusu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rtlCol="0"/>
          <a:lstStyle>
            <a:lvl1pPr marL="0" indent="0">
              <a:buNone/>
              <a:defRPr>
                <a:solidFill>
                  <a:schemeClr val="tx1">
                    <a:alpha val="0"/>
                  </a:schemeClr>
                </a:solidFill>
              </a:defRPr>
            </a:lvl1pPr>
          </a:lstStyle>
          <a:p>
            <a:pPr lvl="0" rtl="0"/>
            <a:r>
              <a:rPr lang="tr-TR" noProof="0"/>
              <a:t>I</a:t>
            </a:r>
          </a:p>
        </p:txBody>
      </p:sp>
      <p:sp>
        <p:nvSpPr>
          <p:cNvPr id="7" name="Slayt Numarası Yer Tutucusu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b="1">
                <a:solidFill>
                  <a:schemeClr val="tx1">
                    <a:lumMod val="95000"/>
                    <a:lumOff val="5000"/>
                  </a:schemeClr>
                </a:solidFill>
                <a:latin typeface="Calibri" panose="020F0502020204030204" pitchFamily="34" charset="0"/>
                <a:cs typeface="Calibri" panose="020F0502020204030204" pitchFamily="34" charset="0"/>
              </a:defRPr>
            </a:lvl1pPr>
          </a:lstStyle>
          <a:p>
            <a:fld id="{4FAB73BC-B049-4115-A692-8D63A059BFB8}" type="slidenum">
              <a:rPr lang="tr-TR" noProof="0" smtClean="0"/>
              <a:pPr/>
              <a:t>‹#›</a:t>
            </a:fld>
            <a:endParaRPr lang="tr-TR" b="1" noProof="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Başlık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Resim Yer Tutucusu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rtlCol="0" anchor="ctr">
            <a:noAutofit/>
          </a:bodyPr>
          <a:lstStyle>
            <a:lvl1pPr marL="0" indent="0" algn="ctr">
              <a:buNone/>
              <a:defRPr/>
            </a:lvl1pPr>
          </a:lstStyle>
          <a:p>
            <a:pPr rtl="0"/>
            <a:r>
              <a:rPr lang="tr-TR" noProof="0"/>
              <a:t>Resim Ekle</a:t>
            </a:r>
          </a:p>
        </p:txBody>
      </p:sp>
      <p:sp>
        <p:nvSpPr>
          <p:cNvPr id="7" name="Metin Yer Tutucusu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tr-TR" noProof="0"/>
              <a:t>I</a:t>
            </a:r>
          </a:p>
        </p:txBody>
      </p:sp>
      <p:sp>
        <p:nvSpPr>
          <p:cNvPr id="22" name="Metin Yer Tutucusu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tr-TR" noProof="0"/>
              <a:t>I</a:t>
            </a:r>
          </a:p>
        </p:txBody>
      </p:sp>
      <p:sp>
        <p:nvSpPr>
          <p:cNvPr id="10" name="Metin Yer Tutucusu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rtlCol="0"/>
          <a:lstStyle>
            <a:lvl1pPr marL="0" indent="0" algn="ctr">
              <a:buNone/>
              <a:defRPr>
                <a:solidFill>
                  <a:schemeClr val="tx1">
                    <a:alpha val="0"/>
                  </a:schemeClr>
                </a:solidFill>
              </a:defRPr>
            </a:lvl1pPr>
          </a:lstStyle>
          <a:p>
            <a:pPr lvl="0" rtl="0"/>
            <a:r>
              <a:rPr lang="tr-TR" noProof="0"/>
              <a:t>I</a:t>
            </a:r>
          </a:p>
        </p:txBody>
      </p:sp>
      <p:sp>
        <p:nvSpPr>
          <p:cNvPr id="2" name="Başlık 1"/>
          <p:cNvSpPr>
            <a:spLocks noGrp="1"/>
          </p:cNvSpPr>
          <p:nvPr>
            <p:ph type="ctrTitle"/>
          </p:nvPr>
        </p:nvSpPr>
        <p:spPr>
          <a:xfrm>
            <a:off x="3163809" y="1905000"/>
            <a:ext cx="5864382" cy="2275238"/>
          </a:xfrm>
        </p:spPr>
        <p:txBody>
          <a:bodyPr rtlCol="0" anchor="t">
            <a:normAutofit/>
          </a:bodyPr>
          <a:lstStyle>
            <a:lvl1pPr algn="ctr">
              <a:defRPr lang="en-US" sz="5000" kern="1200" cap="all" spc="100" baseline="0" dirty="0">
                <a:solidFill>
                  <a:schemeClr val="bg1"/>
                </a:solidFill>
                <a:latin typeface="Calibri" panose="020F0502020204030204" pitchFamily="34" charset="0"/>
                <a:ea typeface="+mj-ea"/>
                <a:cs typeface="Calibri" panose="020F0502020204030204" pitchFamily="34" charset="0"/>
              </a:defRPr>
            </a:lvl1pPr>
          </a:lstStyle>
          <a:p>
            <a:pPr rtl="0"/>
            <a:r>
              <a:rPr lang="tr-TR" noProof="0"/>
              <a:t>Asıl başlık stilini düzenlemek için tıklayın</a:t>
            </a:r>
          </a:p>
        </p:txBody>
      </p:sp>
      <p:sp>
        <p:nvSpPr>
          <p:cNvPr id="3" name="Alt Başlık 2"/>
          <p:cNvSpPr>
            <a:spLocks noGrp="1"/>
          </p:cNvSpPr>
          <p:nvPr>
            <p:ph type="subTitle" idx="1" hasCustomPrompt="1"/>
          </p:nvPr>
        </p:nvSpPr>
        <p:spPr>
          <a:xfrm>
            <a:off x="4059707" y="4297679"/>
            <a:ext cx="4072586" cy="1463040"/>
          </a:xfrm>
        </p:spPr>
        <p:txBody>
          <a:bodyPr lIns="91440" rIns="91440" rtlCol="0" anchor="t">
            <a:normAutofit/>
          </a:bodyPr>
          <a:lstStyle>
            <a:lvl1pPr marL="0" indent="0" algn="ctr">
              <a:lnSpc>
                <a:spcPct val="100000"/>
              </a:lnSpc>
              <a:spcBef>
                <a:spcPts val="0"/>
              </a:spcBef>
              <a:buNone/>
              <a:defRPr lang="en-US" sz="2000" kern="1200" dirty="0">
                <a:solidFill>
                  <a:schemeClr val="bg1"/>
                </a:solidFill>
                <a:latin typeface="Calibri" panose="020F0502020204030204" pitchFamily="34" charset="0"/>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tr-TR" noProof="0"/>
              <a:t>Asıl alt başlık stilini düzenlemek için tıklatın</a:t>
            </a:r>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Geçiş">
    <p:spTree>
      <p:nvGrpSpPr>
        <p:cNvPr id="1" name=""/>
        <p:cNvGrpSpPr/>
        <p:nvPr/>
      </p:nvGrpSpPr>
      <p:grpSpPr>
        <a:xfrm>
          <a:off x="0" y="0"/>
          <a:ext cx="0" cy="0"/>
          <a:chOff x="0" y="0"/>
          <a:chExt cx="0" cy="0"/>
        </a:xfrm>
      </p:grpSpPr>
      <p:sp>
        <p:nvSpPr>
          <p:cNvPr id="8" name="Resim Yer Tutucusu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rtlCol="0" anchor="ctr">
            <a:noAutofit/>
          </a:bodyPr>
          <a:lstStyle>
            <a:lvl1pPr marL="0" indent="0" algn="ctr">
              <a:buNone/>
              <a:defRPr>
                <a:solidFill>
                  <a:schemeClr val="bg1">
                    <a:lumMod val="50000"/>
                  </a:schemeClr>
                </a:solidFill>
              </a:defRPr>
            </a:lvl1pPr>
          </a:lstStyle>
          <a:p>
            <a:pPr rtl="0"/>
            <a:r>
              <a:rPr lang="tr-TR" noProof="0"/>
              <a:t>Resim Ekle</a:t>
            </a:r>
          </a:p>
        </p:txBody>
      </p:sp>
      <p:sp>
        <p:nvSpPr>
          <p:cNvPr id="27" name="Metin Yer Tutucusu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rtlCol="0">
            <a:noAutofit/>
          </a:bodyPr>
          <a:lstStyle>
            <a:lvl1pPr marL="0" indent="0">
              <a:buNone/>
              <a:defRPr>
                <a:solidFill>
                  <a:schemeClr val="tx1">
                    <a:alpha val="0"/>
                  </a:schemeClr>
                </a:solidFill>
              </a:defRPr>
            </a:lvl1pPr>
          </a:lstStyle>
          <a:p>
            <a:pPr lvl="0" rtl="0"/>
            <a:r>
              <a:rPr lang="tr-TR" noProof="0"/>
              <a:t>I</a:t>
            </a:r>
          </a:p>
        </p:txBody>
      </p:sp>
      <p:sp>
        <p:nvSpPr>
          <p:cNvPr id="2" name="Başlık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rtlCol="0" anchor="t">
            <a:normAutofit/>
          </a:bodyPr>
          <a:lstStyle>
            <a:lvl1pPr algn="l">
              <a:defRPr sz="6000">
                <a:solidFill>
                  <a:schemeClr val="bg1"/>
                </a:solidFill>
              </a:defRPr>
            </a:lvl1pPr>
          </a:lstStyle>
          <a:p>
            <a:pPr rtl="0"/>
            <a:r>
              <a:rPr lang="tr-TR" noProof="0"/>
              <a:t>Asıl başlık stilini düzenlemek için tıklayın</a:t>
            </a:r>
          </a:p>
        </p:txBody>
      </p:sp>
      <p:sp>
        <p:nvSpPr>
          <p:cNvPr id="9" name="Metin Yer Tutucusu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rtlCol="0"/>
          <a:lstStyle>
            <a:lvl1pPr marL="0" indent="0">
              <a:buNone/>
              <a:defRPr>
                <a:solidFill>
                  <a:schemeClr val="tx1">
                    <a:alpha val="0"/>
                  </a:schemeClr>
                </a:solidFill>
              </a:defRPr>
            </a:lvl1pPr>
          </a:lstStyle>
          <a:p>
            <a:pPr lvl="0" rtl="0"/>
            <a:r>
              <a:rPr lang="tr-TR" noProof="0"/>
              <a:t>I</a:t>
            </a:r>
          </a:p>
        </p:txBody>
      </p:sp>
      <p:sp>
        <p:nvSpPr>
          <p:cNvPr id="7" name="Slayt Numarası Yer Tutucusu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b="1">
                <a:solidFill>
                  <a:schemeClr val="tx1">
                    <a:lumMod val="95000"/>
                    <a:lumOff val="5000"/>
                  </a:schemeClr>
                </a:solidFill>
                <a:latin typeface="Calibri" panose="020F0502020204030204" pitchFamily="34" charset="0"/>
                <a:cs typeface="Calibri" panose="020F0502020204030204" pitchFamily="34" charset="0"/>
              </a:defRPr>
            </a:lvl1pPr>
          </a:lstStyle>
          <a:p>
            <a:fld id="{4FAB73BC-B049-4115-A692-8D63A059BFB8}" type="slidenum">
              <a:rPr lang="tr-TR" noProof="0" smtClean="0"/>
              <a:pPr/>
              <a:t>‹#›</a:t>
            </a:fld>
            <a:endParaRPr lang="tr-TR" b="1" noProof="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Geçiş">
    <p:spTree>
      <p:nvGrpSpPr>
        <p:cNvPr id="1" name=""/>
        <p:cNvGrpSpPr/>
        <p:nvPr/>
      </p:nvGrpSpPr>
      <p:grpSpPr>
        <a:xfrm>
          <a:off x="0" y="0"/>
          <a:ext cx="0" cy="0"/>
          <a:chOff x="0" y="0"/>
          <a:chExt cx="0" cy="0"/>
        </a:xfrm>
      </p:grpSpPr>
      <p:sp>
        <p:nvSpPr>
          <p:cNvPr id="8" name="Resim Yer Tutucusu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rtlCol="0" anchor="ctr">
            <a:noAutofit/>
          </a:bodyPr>
          <a:lstStyle>
            <a:lvl1pPr marL="0" indent="0" algn="ctr">
              <a:buNone/>
              <a:defRPr>
                <a:solidFill>
                  <a:schemeClr val="bg1">
                    <a:lumMod val="50000"/>
                  </a:schemeClr>
                </a:solidFill>
              </a:defRPr>
            </a:lvl1pPr>
          </a:lstStyle>
          <a:p>
            <a:pPr rtl="0"/>
            <a:r>
              <a:rPr lang="tr-TR" noProof="0"/>
              <a:t>Resim Ekle</a:t>
            </a:r>
          </a:p>
        </p:txBody>
      </p:sp>
      <p:sp>
        <p:nvSpPr>
          <p:cNvPr id="27" name="Metin Yer Tutucusu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rtlCol="0">
            <a:noAutofit/>
          </a:bodyPr>
          <a:lstStyle>
            <a:lvl1pPr marL="0" indent="0">
              <a:buNone/>
              <a:defRPr>
                <a:solidFill>
                  <a:schemeClr val="tx1">
                    <a:alpha val="0"/>
                  </a:schemeClr>
                </a:solidFill>
              </a:defRPr>
            </a:lvl1pPr>
          </a:lstStyle>
          <a:p>
            <a:pPr lvl="0" rtl="0"/>
            <a:r>
              <a:rPr lang="tr-TR" noProof="0"/>
              <a:t>I</a:t>
            </a:r>
          </a:p>
        </p:txBody>
      </p:sp>
      <p:sp>
        <p:nvSpPr>
          <p:cNvPr id="2" name="Başlık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rtlCol="0" anchor="t">
            <a:normAutofit/>
          </a:bodyPr>
          <a:lstStyle>
            <a:lvl1pPr algn="l">
              <a:defRPr sz="6000">
                <a:solidFill>
                  <a:schemeClr val="bg1"/>
                </a:solidFill>
              </a:defRPr>
            </a:lvl1pPr>
          </a:lstStyle>
          <a:p>
            <a:pPr rtl="0"/>
            <a:r>
              <a:rPr lang="tr-TR" noProof="0"/>
              <a:t>Asıl başlık stilini düzenlemek için tıklayın</a:t>
            </a:r>
          </a:p>
        </p:txBody>
      </p:sp>
      <p:sp>
        <p:nvSpPr>
          <p:cNvPr id="9" name="Metin Yer Tutucusu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rtlCol="0"/>
          <a:lstStyle>
            <a:lvl1pPr marL="0" indent="0">
              <a:buNone/>
              <a:defRPr>
                <a:solidFill>
                  <a:schemeClr val="tx1">
                    <a:alpha val="0"/>
                  </a:schemeClr>
                </a:solidFill>
              </a:defRPr>
            </a:lvl1pPr>
          </a:lstStyle>
          <a:p>
            <a:pPr lvl="0" rtl="0"/>
            <a:r>
              <a:rPr lang="tr-TR" noProof="0"/>
              <a:t>I</a:t>
            </a:r>
          </a:p>
        </p:txBody>
      </p:sp>
      <p:sp>
        <p:nvSpPr>
          <p:cNvPr id="7" name="Slayt Numarası Yer Tutucusu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b="1">
                <a:solidFill>
                  <a:schemeClr val="tx1">
                    <a:lumMod val="95000"/>
                    <a:lumOff val="5000"/>
                  </a:schemeClr>
                </a:solidFill>
                <a:latin typeface="Calibri" panose="020F0502020204030204" pitchFamily="34" charset="0"/>
                <a:cs typeface="Calibri" panose="020F0502020204030204" pitchFamily="34" charset="0"/>
              </a:defRPr>
            </a:lvl1pPr>
          </a:lstStyle>
          <a:p>
            <a:fld id="{4FAB73BC-B049-4115-A692-8D63A059BFB8}" type="slidenum">
              <a:rPr lang="tr-TR" noProof="0" smtClean="0"/>
              <a:pPr/>
              <a:t>‹#›</a:t>
            </a:fld>
            <a:endParaRPr lang="tr-TR" b="1" noProof="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Kapanıyor-Teşekkürler 1">
    <p:bg>
      <p:bgPr>
        <a:solidFill>
          <a:schemeClr val="bg1">
            <a:lumMod val="95000"/>
          </a:schemeClr>
        </a:solidFill>
        <a:effectLst/>
      </p:bgPr>
    </p:bg>
    <p:spTree>
      <p:nvGrpSpPr>
        <p:cNvPr id="1" name=""/>
        <p:cNvGrpSpPr/>
        <p:nvPr/>
      </p:nvGrpSpPr>
      <p:grpSpPr>
        <a:xfrm>
          <a:off x="0" y="0"/>
          <a:ext cx="0" cy="0"/>
          <a:chOff x="0" y="0"/>
          <a:chExt cx="0" cy="0"/>
        </a:xfrm>
      </p:grpSpPr>
      <p:sp>
        <p:nvSpPr>
          <p:cNvPr id="53" name="Metin Yer Tutucusu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latin typeface="Calibri" panose="020F0502020204030204" pitchFamily="34" charset="0"/>
              </a:defRPr>
            </a:lvl1pPr>
          </a:lstStyle>
          <a:p>
            <a:pPr marL="0" lvl="0" algn="ctr" rtl="0"/>
            <a:r>
              <a:rPr lang="tr-TR" noProof="0"/>
              <a:t>I</a:t>
            </a:r>
          </a:p>
        </p:txBody>
      </p:sp>
      <p:sp>
        <p:nvSpPr>
          <p:cNvPr id="48" name="Serbest Biçim: Şekil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sp>
        <p:nvSpPr>
          <p:cNvPr id="49" name="Serbest Biçim: Şekil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rtl="0"/>
            <a:endParaRPr lang="tr-TR" noProof="0">
              <a:latin typeface="Calibri" panose="020F0502020204030204" pitchFamily="34" charset="0"/>
            </a:endParaRPr>
          </a:p>
        </p:txBody>
      </p:sp>
      <p:sp>
        <p:nvSpPr>
          <p:cNvPr id="17" name="Metin Yer Tutucusu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tr-TR" noProof="0"/>
              <a:t>I</a:t>
            </a:r>
          </a:p>
        </p:txBody>
      </p:sp>
      <p:sp>
        <p:nvSpPr>
          <p:cNvPr id="2" name="Başlık 1"/>
          <p:cNvSpPr>
            <a:spLocks noGrp="1"/>
          </p:cNvSpPr>
          <p:nvPr>
            <p:ph type="ctrTitle" hasCustomPrompt="1"/>
          </p:nvPr>
        </p:nvSpPr>
        <p:spPr>
          <a:xfrm>
            <a:off x="1378135" y="1219200"/>
            <a:ext cx="7232465" cy="903638"/>
          </a:xfrm>
        </p:spPr>
        <p:txBody>
          <a:bodyPr rtlCol="0" anchor="t">
            <a:normAutofit/>
          </a:bodyPr>
          <a:lstStyle>
            <a:lvl1pPr algn="l">
              <a:defRPr lang="en-US" sz="5000" kern="1200" cap="all" spc="100" baseline="0" dirty="0">
                <a:solidFill>
                  <a:srgbClr val="2C2E52"/>
                </a:solidFill>
                <a:latin typeface="Calibri" panose="020F0502020204030204" pitchFamily="34" charset="0"/>
                <a:ea typeface="+mj-ea"/>
                <a:cs typeface="Calibri" panose="020F0502020204030204" pitchFamily="34" charset="0"/>
              </a:defRPr>
            </a:lvl1pPr>
          </a:lstStyle>
          <a:p>
            <a:pPr rtl="0"/>
            <a:r>
              <a:rPr lang="tr-TR" noProof="0"/>
              <a:t>TEŞEKKÜRLER</a:t>
            </a:r>
          </a:p>
        </p:txBody>
      </p:sp>
      <p:sp>
        <p:nvSpPr>
          <p:cNvPr id="33" name="Dikdörtgen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rtl="0"/>
            <a:endParaRPr lang="tr-TR" noProof="0">
              <a:latin typeface="Calibri" panose="020F0502020204030204" pitchFamily="34" charset="0"/>
            </a:endParaRPr>
          </a:p>
        </p:txBody>
      </p:sp>
      <p:sp>
        <p:nvSpPr>
          <p:cNvPr id="19" name="Resim Yer Tutucusu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rtlCol="0" anchor="ctr">
            <a:noAutofit/>
          </a:bodyPr>
          <a:lstStyle>
            <a:lvl1pPr marL="0" indent="0" algn="ctr">
              <a:buNone/>
              <a:defRPr/>
            </a:lvl1pPr>
          </a:lstStyle>
          <a:p>
            <a:pPr rtl="0"/>
            <a:r>
              <a:rPr lang="tr-TR" noProof="0"/>
              <a:t>Resim Ekle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Kapanıyor-Teşekkürler 2">
    <p:spTree>
      <p:nvGrpSpPr>
        <p:cNvPr id="1" name=""/>
        <p:cNvGrpSpPr/>
        <p:nvPr/>
      </p:nvGrpSpPr>
      <p:grpSpPr>
        <a:xfrm>
          <a:off x="0" y="0"/>
          <a:ext cx="0" cy="0"/>
          <a:chOff x="0" y="0"/>
          <a:chExt cx="0" cy="0"/>
        </a:xfrm>
      </p:grpSpPr>
      <p:sp>
        <p:nvSpPr>
          <p:cNvPr id="26" name="Resim Yer Tutucusu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rtlCol="0" anchor="ctr">
            <a:noAutofit/>
          </a:bodyPr>
          <a:lstStyle>
            <a:lvl1pPr marL="0" indent="0" algn="ctr">
              <a:buNone/>
              <a:defRPr/>
            </a:lvl1pPr>
          </a:lstStyle>
          <a:p>
            <a:pPr rtl="0"/>
            <a:r>
              <a:rPr lang="tr-TR" noProof="0"/>
              <a:t>Resim Ekle</a:t>
            </a:r>
          </a:p>
        </p:txBody>
      </p:sp>
      <p:sp>
        <p:nvSpPr>
          <p:cNvPr id="27" name="Metin Yer Tutucusu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tr-TR" noProof="0"/>
              <a:t>I</a:t>
            </a:r>
          </a:p>
        </p:txBody>
      </p:sp>
      <p:sp>
        <p:nvSpPr>
          <p:cNvPr id="24" name="Metin Yer Tutucusu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rtlCol="0">
            <a:noAutofit/>
          </a:bodyPr>
          <a:lstStyle>
            <a:lvl1pPr marL="0" indent="0" algn="ctr">
              <a:buNone/>
              <a:defRPr>
                <a:solidFill>
                  <a:schemeClr val="tx1">
                    <a:alpha val="0"/>
                  </a:schemeClr>
                </a:solidFill>
              </a:defRPr>
            </a:lvl1pPr>
          </a:lstStyle>
          <a:p>
            <a:pPr lvl="0" rtl="0"/>
            <a:r>
              <a:rPr lang="tr-TR" noProof="0"/>
              <a:t>I</a:t>
            </a:r>
          </a:p>
        </p:txBody>
      </p:sp>
      <p:sp>
        <p:nvSpPr>
          <p:cNvPr id="2" name="Başlık 1"/>
          <p:cNvSpPr>
            <a:spLocks noGrp="1"/>
          </p:cNvSpPr>
          <p:nvPr>
            <p:ph type="ctrTitle" hasCustomPrompt="1"/>
          </p:nvPr>
        </p:nvSpPr>
        <p:spPr>
          <a:xfrm>
            <a:off x="3163809" y="1905000"/>
            <a:ext cx="5864382" cy="2275238"/>
          </a:xfrm>
        </p:spPr>
        <p:txBody>
          <a:bodyPr rtlCol="0" anchor="ctr">
            <a:normAutofit/>
          </a:bodyPr>
          <a:lstStyle>
            <a:lvl1pPr algn="ctr">
              <a:defRPr lang="en-US" sz="5000" kern="1200" cap="all" spc="100" baseline="0" dirty="0">
                <a:solidFill>
                  <a:schemeClr val="bg1"/>
                </a:solidFill>
                <a:latin typeface="Calibri" panose="020F0502020204030204" pitchFamily="34" charset="0"/>
                <a:ea typeface="+mj-ea"/>
                <a:cs typeface="Calibri" panose="020F0502020204030204" pitchFamily="34" charset="0"/>
              </a:defRPr>
            </a:lvl1pPr>
          </a:lstStyle>
          <a:p>
            <a:pPr rtl="0"/>
            <a:r>
              <a:rPr lang="tr-TR" noProof="0"/>
              <a:t>TEŞEKKÜRLER</a:t>
            </a:r>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Kapanıyor-Teşekkürler 3">
    <p:bg>
      <p:bgPr>
        <a:solidFill>
          <a:schemeClr val="bg1">
            <a:lumMod val="95000"/>
          </a:schemeClr>
        </a:solidFill>
        <a:effectLst/>
      </p:bgPr>
    </p:bg>
    <p:spTree>
      <p:nvGrpSpPr>
        <p:cNvPr id="1" name=""/>
        <p:cNvGrpSpPr/>
        <p:nvPr/>
      </p:nvGrpSpPr>
      <p:grpSpPr>
        <a:xfrm>
          <a:off x="0" y="0"/>
          <a:ext cx="0" cy="0"/>
          <a:chOff x="0" y="0"/>
          <a:chExt cx="0" cy="0"/>
        </a:xfrm>
      </p:grpSpPr>
      <p:sp>
        <p:nvSpPr>
          <p:cNvPr id="19" name="Resim Yer Tutucusu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rtlCol="0" anchor="ctr">
            <a:noAutofit/>
          </a:bodyPr>
          <a:lstStyle>
            <a:lvl1pPr marL="0" indent="0" algn="ctr">
              <a:buNone/>
              <a:defRPr/>
            </a:lvl1pPr>
          </a:lstStyle>
          <a:p>
            <a:pPr rtl="0"/>
            <a:r>
              <a:rPr lang="tr-TR" noProof="0"/>
              <a:t>Resim Ekle</a:t>
            </a:r>
          </a:p>
        </p:txBody>
      </p:sp>
      <p:sp>
        <p:nvSpPr>
          <p:cNvPr id="7" name="Metin Yer Tutucusu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tr-TR" noProof="0"/>
              <a:t>I</a:t>
            </a:r>
          </a:p>
        </p:txBody>
      </p:sp>
      <p:sp>
        <p:nvSpPr>
          <p:cNvPr id="22" name="Metin Yer Tutucusu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tr-TR" noProof="0"/>
              <a:t>I</a:t>
            </a:r>
          </a:p>
        </p:txBody>
      </p:sp>
      <p:sp>
        <p:nvSpPr>
          <p:cNvPr id="10" name="Metin Yer Tutucusu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rtlCol="0"/>
          <a:lstStyle>
            <a:lvl1pPr marL="0" indent="0" algn="ctr">
              <a:buNone/>
              <a:defRPr>
                <a:solidFill>
                  <a:schemeClr val="tx1">
                    <a:alpha val="0"/>
                  </a:schemeClr>
                </a:solidFill>
              </a:defRPr>
            </a:lvl1pPr>
          </a:lstStyle>
          <a:p>
            <a:pPr lvl="0" rtl="0"/>
            <a:r>
              <a:rPr lang="tr-TR" noProof="0"/>
              <a:t>I</a:t>
            </a:r>
          </a:p>
        </p:txBody>
      </p:sp>
      <p:sp>
        <p:nvSpPr>
          <p:cNvPr id="2" name="Başlık 1"/>
          <p:cNvSpPr>
            <a:spLocks noGrp="1"/>
          </p:cNvSpPr>
          <p:nvPr>
            <p:ph type="ctrTitle" hasCustomPrompt="1"/>
          </p:nvPr>
        </p:nvSpPr>
        <p:spPr>
          <a:xfrm>
            <a:off x="3163809" y="1905000"/>
            <a:ext cx="5864382" cy="2275238"/>
          </a:xfrm>
        </p:spPr>
        <p:txBody>
          <a:bodyPr rtlCol="0" anchor="ctr">
            <a:normAutofit/>
          </a:bodyPr>
          <a:lstStyle>
            <a:lvl1pPr algn="ctr">
              <a:defRPr lang="en-US" sz="5000" kern="1200" cap="all" spc="100" baseline="0" dirty="0">
                <a:solidFill>
                  <a:schemeClr val="bg1"/>
                </a:solidFill>
                <a:latin typeface="Calibri" panose="020F0502020204030204" pitchFamily="34" charset="0"/>
                <a:ea typeface="+mj-ea"/>
                <a:cs typeface="Calibri" panose="020F0502020204030204" pitchFamily="34" charset="0"/>
              </a:defRPr>
            </a:lvl1pPr>
          </a:lstStyle>
          <a:p>
            <a:pPr rtl="0"/>
            <a:r>
              <a:rPr lang="tr-TR" noProof="0"/>
              <a:t>TEŞEKKÜRLER</a:t>
            </a:r>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Kapanıyor-Teşekkürler 4">
    <p:bg>
      <p:bgPr>
        <a:solidFill>
          <a:schemeClr val="bg1">
            <a:lumMod val="95000"/>
          </a:schemeClr>
        </a:solidFill>
        <a:effectLst/>
      </p:bgPr>
    </p:bg>
    <p:spTree>
      <p:nvGrpSpPr>
        <p:cNvPr id="1" name=""/>
        <p:cNvGrpSpPr/>
        <p:nvPr/>
      </p:nvGrpSpPr>
      <p:grpSpPr>
        <a:xfrm>
          <a:off x="0" y="0"/>
          <a:ext cx="0" cy="0"/>
          <a:chOff x="0" y="0"/>
          <a:chExt cx="0" cy="0"/>
        </a:xfrm>
      </p:grpSpPr>
      <p:sp>
        <p:nvSpPr>
          <p:cNvPr id="22" name="Metin Yer Tutucusu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rtlCol="0">
            <a:noAutofit/>
          </a:bodyPr>
          <a:lstStyle>
            <a:lvl1pPr marL="0" indent="0">
              <a:buNone/>
              <a:defRPr>
                <a:solidFill>
                  <a:schemeClr val="tx1">
                    <a:alpha val="0"/>
                  </a:schemeClr>
                </a:solidFill>
              </a:defRPr>
            </a:lvl1pPr>
          </a:lstStyle>
          <a:p>
            <a:pPr lvl="0" rtl="0"/>
            <a:r>
              <a:rPr lang="tr-TR" noProof="0"/>
              <a:t>I</a:t>
            </a:r>
          </a:p>
        </p:txBody>
      </p:sp>
      <p:sp>
        <p:nvSpPr>
          <p:cNvPr id="15" name="Resim Yer Tutucusu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rtlCol="0" anchor="ctr">
            <a:noAutofit/>
          </a:bodyPr>
          <a:lstStyle>
            <a:lvl1pPr marL="0" indent="0" algn="ctr">
              <a:buNone/>
              <a:defRPr/>
            </a:lvl1pPr>
          </a:lstStyle>
          <a:p>
            <a:pPr rtl="0"/>
            <a:r>
              <a:rPr lang="tr-TR" noProof="0"/>
              <a:t>Resim Ekle</a:t>
            </a:r>
          </a:p>
        </p:txBody>
      </p:sp>
      <p:sp>
        <p:nvSpPr>
          <p:cNvPr id="17" name="Metin Yer Tutucusu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tr-TR" noProof="0"/>
              <a:t>I</a:t>
            </a:r>
          </a:p>
        </p:txBody>
      </p:sp>
      <p:sp>
        <p:nvSpPr>
          <p:cNvPr id="2" name="Başlık 1"/>
          <p:cNvSpPr>
            <a:spLocks noGrp="1"/>
          </p:cNvSpPr>
          <p:nvPr>
            <p:ph type="ctrTitle" hasCustomPrompt="1"/>
          </p:nvPr>
        </p:nvSpPr>
        <p:spPr>
          <a:xfrm>
            <a:off x="933450" y="762000"/>
            <a:ext cx="4381500" cy="3429000"/>
          </a:xfrm>
        </p:spPr>
        <p:txBody>
          <a:bodyPr rtlCol="0" anchor="ctr">
            <a:normAutofit/>
          </a:bodyPr>
          <a:lstStyle>
            <a:lvl1pPr algn="ctr">
              <a:defRPr sz="5000" spc="200" baseline="0"/>
            </a:lvl1pPr>
          </a:lstStyle>
          <a:p>
            <a:pPr rtl="0"/>
            <a:r>
              <a:rPr lang="tr-TR" noProof="0"/>
              <a:t>TEŞEKKÜRLER</a:t>
            </a:r>
          </a:p>
        </p:txBody>
      </p:sp>
      <p:sp>
        <p:nvSpPr>
          <p:cNvPr id="7" name="Metin Yer Tutucusu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tr-TR" noProof="0"/>
              <a:t>I</a:t>
            </a:r>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Kapanıyor-Teşekkürler 5">
    <p:spTree>
      <p:nvGrpSpPr>
        <p:cNvPr id="1" name=""/>
        <p:cNvGrpSpPr/>
        <p:nvPr/>
      </p:nvGrpSpPr>
      <p:grpSpPr>
        <a:xfrm>
          <a:off x="0" y="0"/>
          <a:ext cx="0" cy="0"/>
          <a:chOff x="0" y="0"/>
          <a:chExt cx="0" cy="0"/>
        </a:xfrm>
      </p:grpSpPr>
      <p:sp>
        <p:nvSpPr>
          <p:cNvPr id="11" name="Resim Yer Tutucusu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rtlCol="0" anchor="ctr">
            <a:noAutofit/>
          </a:bodyPr>
          <a:lstStyle>
            <a:lvl1pPr marL="0" indent="0" algn="ctr">
              <a:buNone/>
              <a:defRPr/>
            </a:lvl1pPr>
          </a:lstStyle>
          <a:p>
            <a:pPr rtl="0"/>
            <a:r>
              <a:rPr lang="tr-TR" noProof="0"/>
              <a:t>Resim Ekle</a:t>
            </a:r>
          </a:p>
        </p:txBody>
      </p:sp>
      <p:sp>
        <p:nvSpPr>
          <p:cNvPr id="17" name="Metin Yer Tutucusu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tr-TR" noProof="0"/>
              <a:t>I</a:t>
            </a:r>
          </a:p>
        </p:txBody>
      </p:sp>
      <p:sp>
        <p:nvSpPr>
          <p:cNvPr id="2" name="Başlık 1"/>
          <p:cNvSpPr>
            <a:spLocks noGrp="1"/>
          </p:cNvSpPr>
          <p:nvPr>
            <p:ph type="ctrTitle" hasCustomPrompt="1"/>
          </p:nvPr>
        </p:nvSpPr>
        <p:spPr>
          <a:xfrm>
            <a:off x="1257300" y="1447800"/>
            <a:ext cx="4114800" cy="3962400"/>
          </a:xfrm>
        </p:spPr>
        <p:txBody>
          <a:bodyPr rtlCol="0" anchor="ctr">
            <a:normAutofit/>
          </a:bodyPr>
          <a:lstStyle>
            <a:lvl1pPr algn="ctr">
              <a:defRPr sz="5000" spc="200" baseline="0"/>
            </a:lvl1pPr>
          </a:lstStyle>
          <a:p>
            <a:pPr rtl="0"/>
            <a:r>
              <a:rPr lang="tr-TR" noProof="0"/>
              <a:t>TEŞEKKÜRLER</a:t>
            </a:r>
          </a:p>
        </p:txBody>
      </p:sp>
      <p:sp>
        <p:nvSpPr>
          <p:cNvPr id="7" name="Metin Yer Tutucusu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tr-TR" noProof="0"/>
              <a:t>I</a:t>
            </a:r>
          </a:p>
        </p:txBody>
      </p:sp>
      <p:sp>
        <p:nvSpPr>
          <p:cNvPr id="8" name="Metin Yer Tutucusu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tr-TR" noProof="0"/>
              <a:t>I</a:t>
            </a:r>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Başlık Slaydı">
    <p:bg>
      <p:bgPr>
        <a:solidFill>
          <a:schemeClr val="bg1">
            <a:lumMod val="95000"/>
          </a:schemeClr>
        </a:solidFill>
        <a:effectLst/>
      </p:bgPr>
    </p:bg>
    <p:spTree>
      <p:nvGrpSpPr>
        <p:cNvPr id="1" name=""/>
        <p:cNvGrpSpPr/>
        <p:nvPr/>
      </p:nvGrpSpPr>
      <p:grpSpPr>
        <a:xfrm>
          <a:off x="0" y="0"/>
          <a:ext cx="0" cy="0"/>
          <a:chOff x="0" y="0"/>
          <a:chExt cx="0" cy="0"/>
        </a:xfrm>
      </p:grpSpPr>
      <p:sp>
        <p:nvSpPr>
          <p:cNvPr id="22" name="Metin Yer Tutucusu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rtlCol="0">
            <a:noAutofit/>
          </a:bodyPr>
          <a:lstStyle>
            <a:lvl1pPr marL="0" indent="0">
              <a:buNone/>
              <a:defRPr>
                <a:solidFill>
                  <a:schemeClr val="tx1">
                    <a:alpha val="0"/>
                  </a:schemeClr>
                </a:solidFill>
              </a:defRPr>
            </a:lvl1pPr>
          </a:lstStyle>
          <a:p>
            <a:pPr lvl="0" rtl="0"/>
            <a:r>
              <a:rPr lang="tr-TR" noProof="0"/>
              <a:t>I</a:t>
            </a:r>
          </a:p>
        </p:txBody>
      </p:sp>
      <p:sp>
        <p:nvSpPr>
          <p:cNvPr id="15" name="Resim Yer Tutucusu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rtlCol="0" anchor="ctr">
            <a:noAutofit/>
          </a:bodyPr>
          <a:lstStyle>
            <a:lvl1pPr marL="0" indent="0" algn="ctr">
              <a:buNone/>
              <a:defRPr/>
            </a:lvl1pPr>
          </a:lstStyle>
          <a:p>
            <a:pPr rtl="0"/>
            <a:r>
              <a:rPr lang="tr-TR" noProof="0"/>
              <a:t>Resim Ekle</a:t>
            </a:r>
          </a:p>
        </p:txBody>
      </p:sp>
      <p:sp>
        <p:nvSpPr>
          <p:cNvPr id="17" name="Metin Yer Tutucusu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tr-TR" noProof="0"/>
              <a:t>I</a:t>
            </a:r>
          </a:p>
        </p:txBody>
      </p:sp>
      <p:sp>
        <p:nvSpPr>
          <p:cNvPr id="2" name="Başlık 1"/>
          <p:cNvSpPr>
            <a:spLocks noGrp="1"/>
          </p:cNvSpPr>
          <p:nvPr>
            <p:ph type="ctrTitle"/>
          </p:nvPr>
        </p:nvSpPr>
        <p:spPr>
          <a:xfrm>
            <a:off x="933450" y="762000"/>
            <a:ext cx="4381500" cy="3429000"/>
          </a:xfrm>
        </p:spPr>
        <p:txBody>
          <a:bodyPr rtlCol="0" anchor="ctr">
            <a:normAutofit/>
          </a:bodyPr>
          <a:lstStyle>
            <a:lvl1pPr algn="ctr">
              <a:defRPr sz="5000" spc="200" baseline="0"/>
            </a:lvl1pPr>
          </a:lstStyle>
          <a:p>
            <a:pPr rtl="0"/>
            <a:r>
              <a:rPr lang="tr-TR" noProof="0"/>
              <a:t>Asıl başlık stilini düzenlemek için tıklayın</a:t>
            </a:r>
          </a:p>
        </p:txBody>
      </p:sp>
      <p:sp>
        <p:nvSpPr>
          <p:cNvPr id="3" name="Alt Başlık 2"/>
          <p:cNvSpPr>
            <a:spLocks noGrp="1"/>
          </p:cNvSpPr>
          <p:nvPr>
            <p:ph type="subTitle" idx="1" hasCustomPrompt="1"/>
          </p:nvPr>
        </p:nvSpPr>
        <p:spPr>
          <a:xfrm>
            <a:off x="933450" y="4343400"/>
            <a:ext cx="4381500" cy="1355732"/>
          </a:xfrm>
        </p:spPr>
        <p:txBody>
          <a:bodyPr lIns="91440" rIns="91440" rtlCol="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tr-TR" noProof="0"/>
              <a:t>Asıl alt başlık stilini düzenlemek için tıklatın</a:t>
            </a:r>
          </a:p>
        </p:txBody>
      </p:sp>
      <p:sp>
        <p:nvSpPr>
          <p:cNvPr id="7" name="Metin Yer Tutucusu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tr-TR" noProof="0"/>
              <a:t>I</a:t>
            </a:r>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Başlık Slaydı">
    <p:spTree>
      <p:nvGrpSpPr>
        <p:cNvPr id="1" name=""/>
        <p:cNvGrpSpPr/>
        <p:nvPr/>
      </p:nvGrpSpPr>
      <p:grpSpPr>
        <a:xfrm>
          <a:off x="0" y="0"/>
          <a:ext cx="0" cy="0"/>
          <a:chOff x="0" y="0"/>
          <a:chExt cx="0" cy="0"/>
        </a:xfrm>
      </p:grpSpPr>
      <p:sp>
        <p:nvSpPr>
          <p:cNvPr id="11" name="Resim Yer Tutucusu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rtlCol="0" anchor="ctr">
            <a:noAutofit/>
          </a:bodyPr>
          <a:lstStyle>
            <a:lvl1pPr marL="0" indent="0" algn="ctr">
              <a:buNone/>
              <a:defRPr/>
            </a:lvl1pPr>
          </a:lstStyle>
          <a:p>
            <a:pPr rtl="0"/>
            <a:r>
              <a:rPr lang="tr-TR" noProof="0"/>
              <a:t>Resim Ekle</a:t>
            </a:r>
          </a:p>
        </p:txBody>
      </p:sp>
      <p:sp>
        <p:nvSpPr>
          <p:cNvPr id="17" name="Metin Yer Tutucusu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tr-TR" noProof="0"/>
              <a:t>I</a:t>
            </a:r>
          </a:p>
        </p:txBody>
      </p:sp>
      <p:sp>
        <p:nvSpPr>
          <p:cNvPr id="2" name="Başlık 1"/>
          <p:cNvSpPr>
            <a:spLocks noGrp="1"/>
          </p:cNvSpPr>
          <p:nvPr>
            <p:ph type="ctrTitle"/>
          </p:nvPr>
        </p:nvSpPr>
        <p:spPr>
          <a:xfrm>
            <a:off x="1257300" y="1447800"/>
            <a:ext cx="4114800" cy="3962400"/>
          </a:xfrm>
        </p:spPr>
        <p:txBody>
          <a:bodyPr rtlCol="0" anchor="ctr">
            <a:normAutofit/>
          </a:bodyPr>
          <a:lstStyle>
            <a:lvl1pPr algn="ctr">
              <a:defRPr sz="5000" spc="200" baseline="0"/>
            </a:lvl1pPr>
          </a:lstStyle>
          <a:p>
            <a:pPr rtl="0"/>
            <a:r>
              <a:rPr lang="tr-TR" noProof="0"/>
              <a:t>Asıl başlık stilini düzenlemek için tıklayın</a:t>
            </a:r>
          </a:p>
        </p:txBody>
      </p:sp>
      <p:sp>
        <p:nvSpPr>
          <p:cNvPr id="3" name="Alt Başlık 2"/>
          <p:cNvSpPr>
            <a:spLocks noGrp="1"/>
          </p:cNvSpPr>
          <p:nvPr>
            <p:ph type="subTitle" idx="1" hasCustomPrompt="1"/>
          </p:nvPr>
        </p:nvSpPr>
        <p:spPr>
          <a:xfrm>
            <a:off x="6057900" y="4495801"/>
            <a:ext cx="4876800" cy="609600"/>
          </a:xfrm>
        </p:spPr>
        <p:txBody>
          <a:bodyPr lIns="91440" rIns="91440" rtlCol="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tr-TR" noProof="0"/>
              <a:t>Asıl alt başlık stilini düzenlemek için tıklatın</a:t>
            </a:r>
          </a:p>
        </p:txBody>
      </p:sp>
      <p:sp>
        <p:nvSpPr>
          <p:cNvPr id="7" name="Metin Yer Tutucusu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tr-TR" noProof="0"/>
              <a:t>I</a:t>
            </a:r>
          </a:p>
        </p:txBody>
      </p:sp>
      <p:sp>
        <p:nvSpPr>
          <p:cNvPr id="8" name="Metin Yer Tutucusu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tr-TR" noProof="0"/>
              <a:t>I</a:t>
            </a:r>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aşlık ve İçerik">
    <p:spTree>
      <p:nvGrpSpPr>
        <p:cNvPr id="1" name=""/>
        <p:cNvGrpSpPr/>
        <p:nvPr/>
      </p:nvGrpSpPr>
      <p:grpSpPr>
        <a:xfrm>
          <a:off x="0" y="0"/>
          <a:ext cx="0" cy="0"/>
          <a:chOff x="0" y="0"/>
          <a:chExt cx="0" cy="0"/>
        </a:xfrm>
      </p:grpSpPr>
      <p:sp>
        <p:nvSpPr>
          <p:cNvPr id="11" name="Dikdörtgen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sp>
        <p:nvSpPr>
          <p:cNvPr id="2" name="Başlık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rtlCol="0" anchor="t">
            <a:normAutofit/>
          </a:bodyPr>
          <a:lstStyle>
            <a:lvl1pPr>
              <a:lnSpc>
                <a:spcPct val="100000"/>
              </a:lnSpc>
              <a:defRPr sz="4000" b="1">
                <a:latin typeface="Calibri" panose="020F0502020204030204" pitchFamily="34" charset="0"/>
                <a:cs typeface="Calibri" panose="020F0502020204030204" pitchFamily="34" charset="0"/>
              </a:defRPr>
            </a:lvl1pPr>
          </a:lstStyle>
          <a:p>
            <a:pPr rtl="0"/>
            <a:r>
              <a:rPr lang="tr-TR" noProof="0"/>
              <a:t>Asıl başlık stilini düzenlemek için tıklayın</a:t>
            </a:r>
          </a:p>
        </p:txBody>
      </p:sp>
      <p:sp>
        <p:nvSpPr>
          <p:cNvPr id="7" name="İçerik Yer Tutucusu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10" name="Resim Yer Tutucusu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rtlCol="0" anchor="ctr">
            <a:noAutofit/>
          </a:bodyPr>
          <a:lstStyle>
            <a:lvl1pPr marL="0" indent="0" algn="ctr">
              <a:buNone/>
              <a:defRPr sz="1600">
                <a:solidFill>
                  <a:schemeClr val="bg1">
                    <a:lumMod val="75000"/>
                  </a:schemeClr>
                </a:solidFill>
              </a:defRPr>
            </a:lvl1pPr>
          </a:lstStyle>
          <a:p>
            <a:pPr rtl="0"/>
            <a:r>
              <a:rPr lang="tr-TR" noProof="0"/>
              <a:t>Resim Ekle</a:t>
            </a:r>
          </a:p>
        </p:txBody>
      </p:sp>
      <p:sp>
        <p:nvSpPr>
          <p:cNvPr id="14" name="Slayt Numarası Yer Tutucusu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1">
                <a:solidFill>
                  <a:schemeClr val="tx1">
                    <a:lumMod val="95000"/>
                    <a:lumOff val="5000"/>
                  </a:schemeClr>
                </a:solidFill>
                <a:latin typeface="Calibri" panose="020F0502020204030204" pitchFamily="34" charset="0"/>
                <a:cs typeface="Calibri" panose="020F0502020204030204" pitchFamily="34" charset="0"/>
              </a:defRPr>
            </a:lvl1pPr>
          </a:lstStyle>
          <a:p>
            <a:fld id="{4FAB73BC-B049-4115-A692-8D63A059BFB8}" type="slidenum">
              <a:rPr lang="tr-TR" noProof="0" smtClean="0"/>
              <a:pPr/>
              <a:t>‹#›</a:t>
            </a:fld>
            <a:endParaRPr lang="tr-TR" b="1" noProof="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aşlık Vurgu-Alt Başlık ve İçerik">
    <p:spTree>
      <p:nvGrpSpPr>
        <p:cNvPr id="1" name=""/>
        <p:cNvGrpSpPr/>
        <p:nvPr/>
      </p:nvGrpSpPr>
      <p:grpSpPr>
        <a:xfrm>
          <a:off x="0" y="0"/>
          <a:ext cx="0" cy="0"/>
          <a:chOff x="0" y="0"/>
          <a:chExt cx="0" cy="0"/>
        </a:xfrm>
      </p:grpSpPr>
      <p:sp>
        <p:nvSpPr>
          <p:cNvPr id="11" name="Dikdörtgen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Calibri" panose="020F0502020204030204" pitchFamily="34" charset="0"/>
            </a:endParaRPr>
          </a:p>
        </p:txBody>
      </p:sp>
      <p:sp>
        <p:nvSpPr>
          <p:cNvPr id="2" name="Başlık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rtlCol="0" anchor="t">
            <a:normAutofit/>
          </a:bodyPr>
          <a:lstStyle>
            <a:lvl1pPr>
              <a:lnSpc>
                <a:spcPct val="100000"/>
              </a:lnSpc>
              <a:defRPr sz="4000" b="1">
                <a:latin typeface="Calibri" panose="020F0502020204030204" pitchFamily="34" charset="0"/>
                <a:cs typeface="Calibri" panose="020F0502020204030204" pitchFamily="34" charset="0"/>
              </a:defRPr>
            </a:lvl1pPr>
          </a:lstStyle>
          <a:p>
            <a:pPr rtl="0"/>
            <a:r>
              <a:rPr lang="tr-TR" noProof="0"/>
              <a:t>Asıl başlık stilini düzenlemek için tıklayın</a:t>
            </a:r>
          </a:p>
        </p:txBody>
      </p:sp>
      <p:sp>
        <p:nvSpPr>
          <p:cNvPr id="7" name="İçerik Yer Tutucusu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10" name="Resim Yer Tutucusu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rtlCol="0" anchor="ctr">
            <a:noAutofit/>
          </a:bodyPr>
          <a:lstStyle>
            <a:lvl1pPr marL="0" indent="0" algn="ctr">
              <a:buNone/>
              <a:defRPr sz="1600">
                <a:solidFill>
                  <a:schemeClr val="bg1">
                    <a:lumMod val="75000"/>
                  </a:schemeClr>
                </a:solidFill>
              </a:defRPr>
            </a:lvl1pPr>
          </a:lstStyle>
          <a:p>
            <a:pPr rtl="0"/>
            <a:r>
              <a:rPr lang="tr-TR" noProof="0"/>
              <a:t>Resim Ekle</a:t>
            </a:r>
          </a:p>
        </p:txBody>
      </p:sp>
      <p:sp>
        <p:nvSpPr>
          <p:cNvPr id="8" name="Metin Yer Tutucusu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rtlCol="0">
            <a:spAutoFit/>
          </a:bodyPr>
          <a:lstStyle>
            <a:lvl1pPr marL="0" indent="0">
              <a:buNone/>
              <a:defRPr sz="2400" b="0">
                <a:solidFill>
                  <a:schemeClr val="bg1"/>
                </a:solidFill>
              </a:defRPr>
            </a:lvl1pPr>
          </a:lstStyle>
          <a:p>
            <a:pPr lvl="0" rtl="0"/>
            <a:r>
              <a:rPr lang="tr-TR" noProof="0"/>
              <a:t>Ek metin ekleyin </a:t>
            </a:r>
          </a:p>
        </p:txBody>
      </p:sp>
      <p:sp>
        <p:nvSpPr>
          <p:cNvPr id="13" name="Slayt Numarası Yer Tutucusu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1">
                <a:solidFill>
                  <a:schemeClr val="tx1">
                    <a:lumMod val="95000"/>
                    <a:lumOff val="5000"/>
                  </a:schemeClr>
                </a:solidFill>
                <a:latin typeface="Calibri" panose="020F0502020204030204" pitchFamily="34" charset="0"/>
                <a:cs typeface="Calibri" panose="020F0502020204030204" pitchFamily="34" charset="0"/>
              </a:defRPr>
            </a:lvl1pPr>
          </a:lstStyle>
          <a:p>
            <a:fld id="{4FAB73BC-B049-4115-A692-8D63A059BFB8}" type="slidenum">
              <a:rPr lang="tr-TR" noProof="0" smtClean="0"/>
              <a:pPr/>
              <a:t>‹#›</a:t>
            </a:fld>
            <a:endParaRPr lang="tr-TR" b="1" noProof="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pPr rtl="0"/>
            <a:r>
              <a:rPr lang="tr-TR" noProof="0" dirty="0"/>
              <a:t>Asıl başlık stilini düzenlemek için tıklayın</a:t>
            </a:r>
          </a:p>
        </p:txBody>
      </p:sp>
      <p:sp>
        <p:nvSpPr>
          <p:cNvPr id="3" name="Metin Yer Tutucusu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rtl="0"/>
            <a:r>
              <a:rPr lang="tr-TR" noProof="0" dirty="0"/>
              <a:t>Asıl metin stillerini düzenlemek için tıklayın</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b="1" kern="1200" cap="all" spc="100" baseline="0">
          <a:solidFill>
            <a:schemeClr val="tx1">
              <a:lumMod val="95000"/>
              <a:lumOff val="5000"/>
            </a:schemeClr>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Calibri" panose="020F0502020204030204" pitchFamily="34" charset="0"/>
          <a:ea typeface="+mn-ea"/>
          <a:cs typeface="+mn-cs"/>
        </a:defRPr>
      </a:lvl1pPr>
      <a:lvl2pPr marL="457200" indent="-230400" eaLnBrk="1" hangingPunct="1">
        <a:lnSpc>
          <a:spcPct val="90000"/>
        </a:lnSpc>
        <a:spcBef>
          <a:spcPts val="200"/>
        </a:spcBef>
        <a:spcAft>
          <a:spcPts val="400"/>
        </a:spcAft>
        <a:buFont typeface="Arial" panose="020B0604020202020204" pitchFamily="34" charset="0"/>
        <a:buChar char="•"/>
        <a:defRPr/>
      </a:lvl2pPr>
      <a:lvl3pPr marL="687600" indent="-230400" eaLnBrk="1" hangingPunct="1">
        <a:lnSpc>
          <a:spcPct val="90000"/>
        </a:lnSpc>
        <a:spcBef>
          <a:spcPts val="200"/>
        </a:spcBef>
        <a:spcAft>
          <a:spcPts val="400"/>
        </a:spcAft>
        <a:buFont typeface="Arial" panose="020B0604020202020204" pitchFamily="34" charset="0"/>
        <a:buChar char="•"/>
        <a:defRPr sz="1600"/>
      </a:lvl3pPr>
      <a:lvl4pPr marL="914400" indent="-230400" eaLnBrk="1" hangingPunct="1">
        <a:lnSpc>
          <a:spcPct val="90000"/>
        </a:lnSpc>
        <a:spcBef>
          <a:spcPts val="200"/>
        </a:spcBef>
        <a:spcAft>
          <a:spcPts val="400"/>
        </a:spcAft>
        <a:buFont typeface="Arial" panose="020B0604020202020204" pitchFamily="34" charset="0"/>
        <a:buChar char="•"/>
        <a:defRPr sz="1400"/>
      </a:lvl4pPr>
      <a:lvl5pPr marL="1144800" indent="-230400" eaLnBrk="1" hangingPunct="1">
        <a:lnSpc>
          <a:spcPct val="90000"/>
        </a:lnSpc>
        <a:spcBef>
          <a:spcPts val="200"/>
        </a:spcBef>
        <a:spcAft>
          <a:spcPts val="400"/>
        </a:spcAft>
        <a:buFont typeface="Arial" panose="020B0604020202020204" pitchFamily="34" charset="0"/>
        <a:buChar char="•"/>
        <a:defRPr sz="1400"/>
      </a:lvl5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5.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6.png"/><Relationship Id="rId3" Type="http://schemas.openxmlformats.org/officeDocument/2006/relationships/image" Target="../media/image13.png"/><Relationship Id="rId7" Type="http://schemas.openxmlformats.org/officeDocument/2006/relationships/image" Target="../media/image130.png"/><Relationship Id="rId12" Type="http://schemas.openxmlformats.org/officeDocument/2006/relationships/customXml" Target="../ink/ink5.xml"/><Relationship Id="rId2" Type="http://schemas.openxmlformats.org/officeDocument/2006/relationships/image" Target="../media/image12.jpg"/><Relationship Id="rId1" Type="http://schemas.openxmlformats.org/officeDocument/2006/relationships/slideLayout" Target="../slideLayouts/slideLayout35.xml"/><Relationship Id="rId6" Type="http://schemas.openxmlformats.org/officeDocument/2006/relationships/customXml" Target="../ink/ink2.xml"/><Relationship Id="rId11" Type="http://schemas.openxmlformats.org/officeDocument/2006/relationships/image" Target="../media/image15.png"/><Relationship Id="rId5" Type="http://schemas.openxmlformats.org/officeDocument/2006/relationships/image" Target="../media/image12.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8" Type="http://schemas.openxmlformats.org/officeDocument/2006/relationships/customXml" Target="../ink/ink8.xml"/><Relationship Id="rId13" Type="http://schemas.openxmlformats.org/officeDocument/2006/relationships/image" Target="../media/image23.png"/><Relationship Id="rId3" Type="http://schemas.openxmlformats.org/officeDocument/2006/relationships/image" Target="../media/image17.png"/><Relationship Id="rId7" Type="http://schemas.openxmlformats.org/officeDocument/2006/relationships/image" Target="../media/image20.png"/><Relationship Id="rId12" Type="http://schemas.openxmlformats.org/officeDocument/2006/relationships/customXml" Target="../ink/ink10.xml"/><Relationship Id="rId2" Type="http://schemas.openxmlformats.org/officeDocument/2006/relationships/image" Target="../media/image14.jpg"/><Relationship Id="rId1" Type="http://schemas.openxmlformats.org/officeDocument/2006/relationships/slideLayout" Target="../slideLayouts/slideLayout35.xml"/><Relationship Id="rId6" Type="http://schemas.openxmlformats.org/officeDocument/2006/relationships/customXml" Target="../ink/ink7.xml"/><Relationship Id="rId11" Type="http://schemas.openxmlformats.org/officeDocument/2006/relationships/image" Target="../media/image22.png"/><Relationship Id="rId5" Type="http://schemas.openxmlformats.org/officeDocument/2006/relationships/image" Target="../media/image19.png"/><Relationship Id="rId15" Type="http://schemas.openxmlformats.org/officeDocument/2006/relationships/image" Target="../media/image24.png"/><Relationship Id="rId10" Type="http://schemas.openxmlformats.org/officeDocument/2006/relationships/customXml" Target="../ink/ink9.xml"/><Relationship Id="rId4" Type="http://schemas.openxmlformats.org/officeDocument/2006/relationships/customXml" Target="../ink/ink6.xml"/><Relationship Id="rId9" Type="http://schemas.openxmlformats.org/officeDocument/2006/relationships/image" Target="../media/image21.png"/><Relationship Id="rId14" Type="http://schemas.openxmlformats.org/officeDocument/2006/relationships/customXml" Target="../ink/ink11.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8.jpg"/><Relationship Id="rId1" Type="http://schemas.openxmlformats.org/officeDocument/2006/relationships/slideLayout" Target="../slideLayouts/slideLayout35.xml"/><Relationship Id="rId5" Type="http://schemas.openxmlformats.org/officeDocument/2006/relationships/image" Target="../media/image27.png"/><Relationship Id="rId4" Type="http://schemas.openxmlformats.org/officeDocument/2006/relationships/customXml" Target="../ink/ink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customXml" Target="../ink/ink18.xml"/><Relationship Id="rId18" Type="http://schemas.openxmlformats.org/officeDocument/2006/relationships/customXml" Target="../ink/ink21.xml"/><Relationship Id="rId3" Type="http://schemas.openxmlformats.org/officeDocument/2006/relationships/customXml" Target="../ink/ink13.xml"/><Relationship Id="rId21" Type="http://schemas.openxmlformats.org/officeDocument/2006/relationships/image" Target="../media/image34.png"/><Relationship Id="rId7" Type="http://schemas.openxmlformats.org/officeDocument/2006/relationships/customXml" Target="../ink/ink15.xml"/><Relationship Id="rId12" Type="http://schemas.openxmlformats.org/officeDocument/2006/relationships/image" Target="../media/image31.png"/><Relationship Id="rId17" Type="http://schemas.openxmlformats.org/officeDocument/2006/relationships/customXml" Target="../ink/ink20.xml"/><Relationship Id="rId2" Type="http://schemas.openxmlformats.org/officeDocument/2006/relationships/notesSlide" Target="../notesSlides/notesSlide4.xml"/><Relationship Id="rId16" Type="http://schemas.openxmlformats.org/officeDocument/2006/relationships/image" Target="../media/image33.png"/><Relationship Id="rId20" Type="http://schemas.openxmlformats.org/officeDocument/2006/relationships/customXml" Target="../ink/ink23.xml"/><Relationship Id="rId1" Type="http://schemas.openxmlformats.org/officeDocument/2006/relationships/slideLayout" Target="../slideLayouts/slideLayout37.xml"/><Relationship Id="rId6" Type="http://schemas.openxmlformats.org/officeDocument/2006/relationships/image" Target="../media/image28.png"/><Relationship Id="rId11" Type="http://schemas.openxmlformats.org/officeDocument/2006/relationships/customXml" Target="../ink/ink17.xml"/><Relationship Id="rId5" Type="http://schemas.openxmlformats.org/officeDocument/2006/relationships/customXml" Target="../ink/ink14.xml"/><Relationship Id="rId15" Type="http://schemas.openxmlformats.org/officeDocument/2006/relationships/customXml" Target="../ink/ink19.xml"/><Relationship Id="rId10" Type="http://schemas.openxmlformats.org/officeDocument/2006/relationships/image" Target="../media/image30.png"/><Relationship Id="rId19" Type="http://schemas.openxmlformats.org/officeDocument/2006/relationships/customXml" Target="../ink/ink22.xml"/><Relationship Id="rId4" Type="http://schemas.openxmlformats.org/officeDocument/2006/relationships/image" Target="../media/image26.png"/><Relationship Id="rId9" Type="http://schemas.openxmlformats.org/officeDocument/2006/relationships/customXml" Target="../ink/ink16.xml"/><Relationship Id="rId14" Type="http://schemas.openxmlformats.org/officeDocument/2006/relationships/image" Target="../media/image32.png"/><Relationship Id="rId22" Type="http://schemas.openxmlformats.org/officeDocument/2006/relationships/image" Target="../media/image26.jpg"/></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sim Yer Tutucusu 1">
            <a:extLst>
              <a:ext uri="{FF2B5EF4-FFF2-40B4-BE49-F238E27FC236}">
                <a16:creationId xmlns:a16="http://schemas.microsoft.com/office/drawing/2014/main" id="{F395A9CA-B58A-03E0-120F-481D0CD3F220}"/>
              </a:ext>
            </a:extLst>
          </p:cNvPr>
          <p:cNvSpPr>
            <a:spLocks noGrp="1"/>
          </p:cNvSpPr>
          <p:nvPr>
            <p:ph type="pic" sz="quarter" idx="17"/>
          </p:nvPr>
        </p:nvSpPr>
        <p:spPr/>
        <p:txBody>
          <a:bodyPr/>
          <a:lstStyle/>
          <a:p>
            <a:endParaRPr lang="tr-TR" dirty="0"/>
          </a:p>
        </p:txBody>
      </p:sp>
      <p:sp>
        <p:nvSpPr>
          <p:cNvPr id="3" name="Metin Yer Tutucusu 2">
            <a:extLst>
              <a:ext uri="{FF2B5EF4-FFF2-40B4-BE49-F238E27FC236}">
                <a16:creationId xmlns:a16="http://schemas.microsoft.com/office/drawing/2014/main" id="{703BAD0C-C51B-4D9C-B1FA-8EB147B19EB2}"/>
              </a:ext>
            </a:extLst>
          </p:cNvPr>
          <p:cNvSpPr>
            <a:spLocks noGrp="1"/>
          </p:cNvSpPr>
          <p:nvPr>
            <p:ph type="body" sz="quarter" idx="18"/>
          </p:nvPr>
        </p:nvSpPr>
        <p:spPr/>
        <p:txBody>
          <a:bodyPr/>
          <a:lstStyle/>
          <a:p>
            <a:endParaRPr lang="tr-TR" dirty="0"/>
          </a:p>
        </p:txBody>
      </p:sp>
      <p:sp>
        <p:nvSpPr>
          <p:cNvPr id="4" name="Metin Yer Tutucusu 3">
            <a:extLst>
              <a:ext uri="{FF2B5EF4-FFF2-40B4-BE49-F238E27FC236}">
                <a16:creationId xmlns:a16="http://schemas.microsoft.com/office/drawing/2014/main" id="{35FBA33D-6016-C56B-C0EC-FCC5F965FEFB}"/>
              </a:ext>
            </a:extLst>
          </p:cNvPr>
          <p:cNvSpPr>
            <a:spLocks noGrp="1"/>
          </p:cNvSpPr>
          <p:nvPr>
            <p:ph type="body" sz="quarter" idx="12"/>
          </p:nvPr>
        </p:nvSpPr>
        <p:spPr/>
        <p:txBody>
          <a:bodyPr/>
          <a:lstStyle/>
          <a:p>
            <a:endParaRPr lang="tr-TR" dirty="0"/>
          </a:p>
        </p:txBody>
      </p:sp>
      <p:sp>
        <p:nvSpPr>
          <p:cNvPr id="6" name="Slayt Numarası Yer Tutucusu 5">
            <a:extLst>
              <a:ext uri="{FF2B5EF4-FFF2-40B4-BE49-F238E27FC236}">
                <a16:creationId xmlns:a16="http://schemas.microsoft.com/office/drawing/2014/main" id="{283085E6-3F45-6F65-7DE0-E0BFD630D76C}"/>
              </a:ext>
            </a:extLst>
          </p:cNvPr>
          <p:cNvSpPr>
            <a:spLocks noGrp="1"/>
          </p:cNvSpPr>
          <p:nvPr>
            <p:ph type="sldNum" sz="quarter" idx="4"/>
          </p:nvPr>
        </p:nvSpPr>
        <p:spPr/>
        <p:txBody>
          <a:bodyPr/>
          <a:lstStyle/>
          <a:p>
            <a:fld id="{4FAB73BC-B049-4115-A692-8D63A059BFB8}" type="slidenum">
              <a:rPr lang="tr-TR" noProof="0" smtClean="0"/>
              <a:pPr/>
              <a:t>1</a:t>
            </a:fld>
            <a:endParaRPr lang="tr-TR" b="1" noProof="0"/>
          </a:p>
        </p:txBody>
      </p:sp>
      <p:sp>
        <p:nvSpPr>
          <p:cNvPr id="9" name="Metin kutusu 8">
            <a:extLst>
              <a:ext uri="{FF2B5EF4-FFF2-40B4-BE49-F238E27FC236}">
                <a16:creationId xmlns:a16="http://schemas.microsoft.com/office/drawing/2014/main" id="{87D32B96-37B8-02A5-73DE-4DC9C47941DB}"/>
              </a:ext>
            </a:extLst>
          </p:cNvPr>
          <p:cNvSpPr txBox="1"/>
          <p:nvPr/>
        </p:nvSpPr>
        <p:spPr>
          <a:xfrm>
            <a:off x="1697364" y="1187978"/>
            <a:ext cx="5112568" cy="400110"/>
          </a:xfrm>
          <a:prstGeom prst="rect">
            <a:avLst/>
          </a:prstGeom>
          <a:noFill/>
        </p:spPr>
        <p:txBody>
          <a:bodyPr wrap="square" rtlCol="0">
            <a:spAutoFit/>
          </a:bodyPr>
          <a:lstStyle/>
          <a:p>
            <a:r>
              <a:rPr lang="tr-TR" sz="2000" dirty="0">
                <a:solidFill>
                  <a:schemeClr val="bg1"/>
                </a:solidFill>
                <a:latin typeface="Calibri" panose="020F0502020204030204" pitchFamily="34" charset="0"/>
                <a:cs typeface="Calibri" panose="020F0502020204030204" pitchFamily="34" charset="0"/>
              </a:rPr>
              <a:t>Çankaya </a:t>
            </a:r>
            <a:r>
              <a:rPr lang="tr-TR" sz="2000" dirty="0" err="1">
                <a:solidFill>
                  <a:schemeClr val="bg1"/>
                </a:solidFill>
                <a:latin typeface="Calibri" panose="020F0502020204030204" pitchFamily="34" charset="0"/>
                <a:cs typeface="Calibri" panose="020F0502020204030204" pitchFamily="34" charset="0"/>
              </a:rPr>
              <a:t>University</a:t>
            </a:r>
            <a:r>
              <a:rPr lang="tr-TR" sz="2000" dirty="0">
                <a:solidFill>
                  <a:schemeClr val="bg1"/>
                </a:solidFill>
                <a:latin typeface="Calibri" panose="020F0502020204030204" pitchFamily="34" charset="0"/>
                <a:cs typeface="Calibri" panose="020F0502020204030204" pitchFamily="34" charset="0"/>
              </a:rPr>
              <a:t> Project Presentation</a:t>
            </a:r>
          </a:p>
        </p:txBody>
      </p:sp>
      <p:sp>
        <p:nvSpPr>
          <p:cNvPr id="14" name="Metin kutusu 13">
            <a:extLst>
              <a:ext uri="{FF2B5EF4-FFF2-40B4-BE49-F238E27FC236}">
                <a16:creationId xmlns:a16="http://schemas.microsoft.com/office/drawing/2014/main" id="{74C2537A-F29E-4BA9-9ADC-2323076605C5}"/>
              </a:ext>
            </a:extLst>
          </p:cNvPr>
          <p:cNvSpPr txBox="1"/>
          <p:nvPr/>
        </p:nvSpPr>
        <p:spPr>
          <a:xfrm>
            <a:off x="1697364" y="1721378"/>
            <a:ext cx="5112568" cy="1015663"/>
          </a:xfrm>
          <a:prstGeom prst="rect">
            <a:avLst/>
          </a:prstGeom>
          <a:noFill/>
        </p:spPr>
        <p:txBody>
          <a:bodyPr wrap="square" rtlCol="0">
            <a:spAutoFit/>
          </a:bodyPr>
          <a:lstStyle/>
          <a:p>
            <a:r>
              <a:rPr lang="tr-TR" sz="3000" dirty="0" err="1">
                <a:solidFill>
                  <a:schemeClr val="bg1"/>
                </a:solidFill>
                <a:latin typeface="Calibri" panose="020F0502020204030204" pitchFamily="34" charset="0"/>
                <a:cs typeface="Calibri" panose="020F0502020204030204" pitchFamily="34" charset="0"/>
              </a:rPr>
              <a:t>BelsisMIS</a:t>
            </a:r>
            <a:r>
              <a:rPr lang="tr-TR" sz="3000" dirty="0">
                <a:solidFill>
                  <a:schemeClr val="bg1"/>
                </a:solidFill>
                <a:latin typeface="Calibri" panose="020F0502020204030204" pitchFamily="34" charset="0"/>
                <a:cs typeface="Calibri" panose="020F0502020204030204" pitchFamily="34" charset="0"/>
              </a:rPr>
              <a:t>: </a:t>
            </a:r>
            <a:r>
              <a:rPr lang="tr-TR" sz="3000" dirty="0" err="1">
                <a:solidFill>
                  <a:schemeClr val="bg1"/>
                </a:solidFill>
                <a:latin typeface="Calibri" panose="020F0502020204030204" pitchFamily="34" charset="0"/>
                <a:cs typeface="Calibri" panose="020F0502020204030204" pitchFamily="34" charset="0"/>
              </a:rPr>
              <a:t>Intelligent</a:t>
            </a:r>
            <a:r>
              <a:rPr lang="tr-TR" sz="3000" dirty="0">
                <a:solidFill>
                  <a:schemeClr val="bg1"/>
                </a:solidFill>
                <a:latin typeface="Calibri" panose="020F0502020204030204" pitchFamily="34" charset="0"/>
                <a:cs typeface="Calibri" panose="020F0502020204030204" pitchFamily="34" charset="0"/>
              </a:rPr>
              <a:t> </a:t>
            </a:r>
            <a:r>
              <a:rPr lang="tr-TR" sz="3000" dirty="0" err="1">
                <a:solidFill>
                  <a:schemeClr val="bg1"/>
                </a:solidFill>
                <a:latin typeface="Calibri" panose="020F0502020204030204" pitchFamily="34" charset="0"/>
                <a:cs typeface="Calibri" panose="020F0502020204030204" pitchFamily="34" charset="0"/>
              </a:rPr>
              <a:t>Customer</a:t>
            </a:r>
            <a:r>
              <a:rPr lang="tr-TR" sz="3000" dirty="0">
                <a:solidFill>
                  <a:schemeClr val="bg1"/>
                </a:solidFill>
                <a:latin typeface="Calibri" panose="020F0502020204030204" pitchFamily="34" charset="0"/>
                <a:cs typeface="Calibri" panose="020F0502020204030204" pitchFamily="34" charset="0"/>
              </a:rPr>
              <a:t> </a:t>
            </a:r>
            <a:r>
              <a:rPr lang="tr-TR" sz="3000" dirty="0" err="1">
                <a:solidFill>
                  <a:schemeClr val="bg1"/>
                </a:solidFill>
                <a:latin typeface="Calibri" panose="020F0502020204030204" pitchFamily="34" charset="0"/>
                <a:cs typeface="Calibri" panose="020F0502020204030204" pitchFamily="34" charset="0"/>
              </a:rPr>
              <a:t>Support</a:t>
            </a:r>
            <a:r>
              <a:rPr lang="tr-TR" sz="3000" dirty="0">
                <a:solidFill>
                  <a:schemeClr val="bg1"/>
                </a:solidFill>
                <a:latin typeface="Calibri" panose="020F0502020204030204" pitchFamily="34" charset="0"/>
                <a:cs typeface="Calibri" panose="020F0502020204030204" pitchFamily="34" charset="0"/>
              </a:rPr>
              <a:t> </a:t>
            </a:r>
            <a:r>
              <a:rPr lang="tr-TR" sz="3000" dirty="0" err="1">
                <a:solidFill>
                  <a:schemeClr val="bg1"/>
                </a:solidFill>
                <a:latin typeface="Calibri" panose="020F0502020204030204" pitchFamily="34" charset="0"/>
                <a:cs typeface="Calibri" panose="020F0502020204030204" pitchFamily="34" charset="0"/>
              </a:rPr>
              <a:t>Assistant</a:t>
            </a:r>
            <a:r>
              <a:rPr lang="tr-TR" sz="3000" dirty="0">
                <a:solidFill>
                  <a:schemeClr val="bg1"/>
                </a:solidFill>
                <a:latin typeface="Calibri" panose="020F0502020204030204" pitchFamily="34" charset="0"/>
                <a:cs typeface="Calibri" panose="020F0502020204030204" pitchFamily="34" charset="0"/>
              </a:rPr>
              <a:t> (BICSA)</a:t>
            </a:r>
          </a:p>
        </p:txBody>
      </p:sp>
      <p:sp>
        <p:nvSpPr>
          <p:cNvPr id="15" name="Metin kutusu 14">
            <a:extLst>
              <a:ext uri="{FF2B5EF4-FFF2-40B4-BE49-F238E27FC236}">
                <a16:creationId xmlns:a16="http://schemas.microsoft.com/office/drawing/2014/main" id="{AB3A3CE4-F6AD-681C-979A-48D78AD3FB11}"/>
              </a:ext>
            </a:extLst>
          </p:cNvPr>
          <p:cNvSpPr txBox="1"/>
          <p:nvPr/>
        </p:nvSpPr>
        <p:spPr>
          <a:xfrm>
            <a:off x="1697364" y="2856196"/>
            <a:ext cx="5112568" cy="1477328"/>
          </a:xfrm>
          <a:prstGeom prst="rect">
            <a:avLst/>
          </a:prstGeom>
          <a:noFill/>
        </p:spPr>
        <p:txBody>
          <a:bodyPr wrap="square" rtlCol="0">
            <a:spAutoFit/>
          </a:bodyPr>
          <a:lstStyle/>
          <a:p>
            <a:r>
              <a:rPr lang="tr-TR" dirty="0">
                <a:solidFill>
                  <a:schemeClr val="bg1"/>
                </a:solidFill>
                <a:latin typeface="Calibri" panose="020F0502020204030204" pitchFamily="34" charset="0"/>
                <a:cs typeface="Calibri" panose="020F0502020204030204" pitchFamily="34" charset="0"/>
              </a:rPr>
              <a:t>Ali Emrecan Selvili - 202111031</a:t>
            </a:r>
          </a:p>
          <a:p>
            <a:r>
              <a:rPr lang="tr-TR" dirty="0">
                <a:solidFill>
                  <a:schemeClr val="bg1"/>
                </a:solidFill>
                <a:latin typeface="Calibri" panose="020F0502020204030204" pitchFamily="34" charset="0"/>
                <a:cs typeface="Calibri" panose="020F0502020204030204" pitchFamily="34" charset="0"/>
              </a:rPr>
              <a:t>Ege Beçin - 202011067</a:t>
            </a:r>
          </a:p>
          <a:p>
            <a:r>
              <a:rPr lang="tr-TR" dirty="0">
                <a:solidFill>
                  <a:schemeClr val="bg1"/>
                </a:solidFill>
                <a:latin typeface="Calibri" panose="020F0502020204030204" pitchFamily="34" charset="0"/>
                <a:cs typeface="Calibri" panose="020F0502020204030204" pitchFamily="34" charset="0"/>
              </a:rPr>
              <a:t>Mehmet Efe Kaya - 202111024</a:t>
            </a:r>
          </a:p>
          <a:p>
            <a:r>
              <a:rPr lang="tr-TR" dirty="0">
                <a:solidFill>
                  <a:schemeClr val="bg1"/>
                </a:solidFill>
                <a:latin typeface="Calibri" panose="020F0502020204030204" pitchFamily="34" charset="0"/>
                <a:cs typeface="Calibri" panose="020F0502020204030204" pitchFamily="34" charset="0"/>
              </a:rPr>
              <a:t>Yusuf Tuna Üner - 202011077</a:t>
            </a:r>
          </a:p>
          <a:p>
            <a:r>
              <a:rPr lang="tr-TR" dirty="0">
                <a:solidFill>
                  <a:schemeClr val="bg1"/>
                </a:solidFill>
                <a:latin typeface="Calibri" panose="020F0502020204030204" pitchFamily="34" charset="0"/>
                <a:cs typeface="Calibri" panose="020F0502020204030204" pitchFamily="34" charset="0"/>
              </a:rPr>
              <a:t>Ahmet Selçuk Özdil - 202011040</a:t>
            </a:r>
          </a:p>
        </p:txBody>
      </p:sp>
      <p:sp>
        <p:nvSpPr>
          <p:cNvPr id="16" name="Metin kutusu 15">
            <a:extLst>
              <a:ext uri="{FF2B5EF4-FFF2-40B4-BE49-F238E27FC236}">
                <a16:creationId xmlns:a16="http://schemas.microsoft.com/office/drawing/2014/main" id="{C131043B-8A54-B5DE-7D14-64AFD14E99F1}"/>
              </a:ext>
            </a:extLst>
          </p:cNvPr>
          <p:cNvSpPr txBox="1"/>
          <p:nvPr/>
        </p:nvSpPr>
        <p:spPr>
          <a:xfrm>
            <a:off x="1697364" y="4405378"/>
            <a:ext cx="5112568" cy="400110"/>
          </a:xfrm>
          <a:prstGeom prst="rect">
            <a:avLst/>
          </a:prstGeom>
          <a:noFill/>
        </p:spPr>
        <p:txBody>
          <a:bodyPr wrap="square" rtlCol="0">
            <a:spAutoFit/>
          </a:bodyPr>
          <a:lstStyle/>
          <a:p>
            <a:r>
              <a:rPr lang="en-US" sz="2000" dirty="0">
                <a:solidFill>
                  <a:schemeClr val="bg1"/>
                </a:solidFill>
                <a:latin typeface="Calibri" panose="020F0502020204030204" pitchFamily="34" charset="0"/>
                <a:cs typeface="Calibri" panose="020F0502020204030204" pitchFamily="34" charset="0"/>
              </a:rPr>
              <a:t>Advisor: Prof. Dr. Hayri Sever</a:t>
            </a:r>
            <a:endParaRPr lang="tr-TR" sz="2000" dirty="0">
              <a:solidFill>
                <a:schemeClr val="bg1"/>
              </a:solidFill>
              <a:latin typeface="Calibri" panose="020F0502020204030204" pitchFamily="34" charset="0"/>
              <a:cs typeface="Calibri" panose="020F0502020204030204" pitchFamily="34" charset="0"/>
            </a:endParaRPr>
          </a:p>
        </p:txBody>
      </p:sp>
      <p:pic>
        <p:nvPicPr>
          <p:cNvPr id="17" name="Resim 16">
            <a:extLst>
              <a:ext uri="{FF2B5EF4-FFF2-40B4-BE49-F238E27FC236}">
                <a16:creationId xmlns:a16="http://schemas.microsoft.com/office/drawing/2014/main" id="{0250FFBC-15F4-1268-CD0C-F9A9E2AF443C}"/>
              </a:ext>
            </a:extLst>
          </p:cNvPr>
          <p:cNvPicPr/>
          <p:nvPr/>
        </p:nvPicPr>
        <p:blipFill>
          <a:blip r:embed="rId2"/>
          <a:stretch>
            <a:fillRect/>
          </a:stretch>
        </p:blipFill>
        <p:spPr>
          <a:xfrm>
            <a:off x="8473319" y="254449"/>
            <a:ext cx="2160000" cy="2160000"/>
          </a:xfrm>
          <a:prstGeom prst="rect">
            <a:avLst/>
          </a:prstGeom>
        </p:spPr>
      </p:pic>
      <p:pic>
        <p:nvPicPr>
          <p:cNvPr id="18" name="Resim 17">
            <a:extLst>
              <a:ext uri="{FF2B5EF4-FFF2-40B4-BE49-F238E27FC236}">
                <a16:creationId xmlns:a16="http://schemas.microsoft.com/office/drawing/2014/main" id="{23C23A84-39C2-E848-A595-5EFED6EA951C}"/>
              </a:ext>
            </a:extLst>
          </p:cNvPr>
          <p:cNvPicPr/>
          <p:nvPr/>
        </p:nvPicPr>
        <p:blipFill>
          <a:blip r:embed="rId3"/>
          <a:stretch>
            <a:fillRect/>
          </a:stretch>
        </p:blipFill>
        <p:spPr>
          <a:xfrm>
            <a:off x="8473319" y="2958024"/>
            <a:ext cx="2160000" cy="2160000"/>
          </a:xfrm>
          <a:prstGeom prst="rect">
            <a:avLst/>
          </a:prstGeom>
        </p:spPr>
      </p:pic>
    </p:spTree>
    <p:extLst>
      <p:ext uri="{BB962C8B-B14F-4D97-AF65-F5344CB8AC3E}">
        <p14:creationId xmlns:p14="http://schemas.microsoft.com/office/powerpoint/2010/main" val="826867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Resim Yer Tutucusu 14" descr="simge, sembol, logo, yazı tipi, grafik içeren bir resim&#10;&#10;Yapay zeka tarafından oluşturulan içerik yanlış olabilir.">
            <a:extLst>
              <a:ext uri="{FF2B5EF4-FFF2-40B4-BE49-F238E27FC236}">
                <a16:creationId xmlns:a16="http://schemas.microsoft.com/office/drawing/2014/main" id="{2DF118F9-8BE7-F505-29C1-526C9C3D8A38}"/>
              </a:ext>
            </a:extLst>
          </p:cNvPr>
          <p:cNvPicPr>
            <a:picLocks noGrp="1" noChangeAspect="1"/>
          </p:cNvPicPr>
          <p:nvPr>
            <p:ph type="pic" sz="quarter" idx="24"/>
          </p:nvPr>
        </p:nvPicPr>
        <p:blipFill>
          <a:blip r:embed="rId2"/>
          <a:srcRect l="926" r="926"/>
          <a:stretch>
            <a:fillRect/>
          </a:stretch>
        </p:blipFill>
        <p:spPr/>
      </p:pic>
      <p:sp>
        <p:nvSpPr>
          <p:cNvPr id="9" name="Slayt Numarası Yer Tutucusu 8">
            <a:extLst>
              <a:ext uri="{FF2B5EF4-FFF2-40B4-BE49-F238E27FC236}">
                <a16:creationId xmlns:a16="http://schemas.microsoft.com/office/drawing/2014/main" id="{2E9F47A0-7686-70FA-4BDF-D51392DD4E07}"/>
              </a:ext>
            </a:extLst>
          </p:cNvPr>
          <p:cNvSpPr>
            <a:spLocks noGrp="1"/>
          </p:cNvSpPr>
          <p:nvPr>
            <p:ph type="sldNum" sz="quarter" idx="4"/>
          </p:nvPr>
        </p:nvSpPr>
        <p:spPr/>
        <p:txBody>
          <a:bodyPr/>
          <a:lstStyle/>
          <a:p>
            <a:fld id="{4FAB73BC-B049-4115-A692-8D63A059BFB8}" type="slidenum">
              <a:rPr lang="tr-TR" noProof="0" smtClean="0"/>
              <a:pPr/>
              <a:t>10</a:t>
            </a:fld>
            <a:endParaRPr lang="tr-TR" b="1" noProof="0"/>
          </a:p>
        </p:txBody>
      </p:sp>
      <p:pic>
        <p:nvPicPr>
          <p:cNvPr id="13" name="Resim Yer Tutucusu 8" descr="daire, yazı tipi, grafik, ekran görüntüsü içeren bir resim&#10;&#10;Yapay zeka tarafından oluşturulan içerik yanlış olabilir.">
            <a:extLst>
              <a:ext uri="{FF2B5EF4-FFF2-40B4-BE49-F238E27FC236}">
                <a16:creationId xmlns:a16="http://schemas.microsoft.com/office/drawing/2014/main" id="{4F7E0A9F-7DA3-1299-9649-73359E977DF4}"/>
              </a:ext>
            </a:extLst>
          </p:cNvPr>
          <p:cNvPicPr>
            <a:picLocks noGrp="1" noChangeAspect="1"/>
          </p:cNvPicPr>
          <p:nvPr>
            <p:ph type="pic" sz="quarter" idx="21"/>
          </p:nvPr>
        </p:nvPicPr>
        <p:blipFill>
          <a:blip r:embed="rId3"/>
          <a:srcRect l="856" r="856"/>
          <a:stretch>
            <a:fillRect/>
          </a:stretch>
        </p:blipFill>
        <p:spPr>
          <a:xfrm>
            <a:off x="5756275" y="1936750"/>
            <a:ext cx="1093788" cy="1112838"/>
          </a:xfrm>
        </p:spPr>
      </p:pic>
      <p:pic>
        <p:nvPicPr>
          <p:cNvPr id="24" name="Resim 23" descr="renklilik, daire, grafik içeren bir resim&#10;&#10;Yapay zeka tarafından oluşturulan içerik yanlış olabilir.">
            <a:extLst>
              <a:ext uri="{FF2B5EF4-FFF2-40B4-BE49-F238E27FC236}">
                <a16:creationId xmlns:a16="http://schemas.microsoft.com/office/drawing/2014/main" id="{6749FE5D-60BA-8FF6-B2F8-0DD7D11C989D}"/>
              </a:ext>
            </a:extLst>
          </p:cNvPr>
          <p:cNvPicPr>
            <a:picLocks noChangeAspect="1"/>
          </p:cNvPicPr>
          <p:nvPr/>
        </p:nvPicPr>
        <p:blipFill>
          <a:blip r:embed="rId4"/>
          <a:stretch>
            <a:fillRect/>
          </a:stretch>
        </p:blipFill>
        <p:spPr>
          <a:xfrm>
            <a:off x="3431704" y="5103616"/>
            <a:ext cx="1724013" cy="1113108"/>
          </a:xfrm>
          <a:prstGeom prst="rect">
            <a:avLst/>
          </a:prstGeom>
        </p:spPr>
      </p:pic>
      <p:sp>
        <p:nvSpPr>
          <p:cNvPr id="27" name="Metin Yer Tutucusu 3">
            <a:extLst>
              <a:ext uri="{FF2B5EF4-FFF2-40B4-BE49-F238E27FC236}">
                <a16:creationId xmlns:a16="http://schemas.microsoft.com/office/drawing/2014/main" id="{93C95127-4268-248A-AB0B-EBF3236613C8}"/>
              </a:ext>
            </a:extLst>
          </p:cNvPr>
          <p:cNvSpPr>
            <a:spLocks noGrp="1"/>
          </p:cNvSpPr>
          <p:nvPr>
            <p:ph type="body" sz="quarter" idx="16"/>
          </p:nvPr>
        </p:nvSpPr>
        <p:spPr>
          <a:xfrm>
            <a:off x="548640" y="2280803"/>
            <a:ext cx="4937760" cy="424732"/>
          </a:xfrm>
        </p:spPr>
        <p:txBody>
          <a:bodyPr/>
          <a:lstStyle/>
          <a:p>
            <a:r>
              <a:rPr lang="tr-TR" dirty="0">
                <a:solidFill>
                  <a:schemeClr val="tx1"/>
                </a:solidFill>
              </a:rPr>
              <a:t>.Net </a:t>
            </a:r>
            <a:r>
              <a:rPr lang="tr-TR" dirty="0" err="1">
                <a:solidFill>
                  <a:schemeClr val="tx1"/>
                </a:solidFill>
              </a:rPr>
              <a:t>Core</a:t>
            </a:r>
            <a:endParaRPr lang="tr-TR" dirty="0">
              <a:solidFill>
                <a:schemeClr val="tx1"/>
              </a:solidFill>
            </a:endParaRPr>
          </a:p>
        </p:txBody>
      </p:sp>
      <p:sp>
        <p:nvSpPr>
          <p:cNvPr id="28" name="Metin Yer Tutucusu 3">
            <a:extLst>
              <a:ext uri="{FF2B5EF4-FFF2-40B4-BE49-F238E27FC236}">
                <a16:creationId xmlns:a16="http://schemas.microsoft.com/office/drawing/2014/main" id="{F741D7F5-BC2A-EA86-B120-71A1640FF352}"/>
              </a:ext>
            </a:extLst>
          </p:cNvPr>
          <p:cNvSpPr txBox="1">
            <a:spLocks/>
          </p:cNvSpPr>
          <p:nvPr/>
        </p:nvSpPr>
        <p:spPr>
          <a:xfrm>
            <a:off x="1919536" y="3846999"/>
            <a:ext cx="2705512" cy="424732"/>
          </a:xfrm>
          <a:prstGeom prst="rect">
            <a:avLst/>
          </a:prstGeom>
          <a:noFill/>
        </p:spPr>
        <p:txBody>
          <a:bodyPr vert="horz" wrap="square" lIns="91440" tIns="45720" rIns="91440" bIns="45720" rtlCol="0" anchor="ctr">
            <a:noAutofit/>
          </a:bodyPr>
          <a:lstStyle>
            <a:lvl1pPr marL="0" indent="0" algn="r"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b="1" kern="1200">
                <a:solidFill>
                  <a:schemeClr val="tx2"/>
                </a:solidFill>
                <a:latin typeface="Calibri" panose="020F0502020204030204" pitchFamily="34" charset="0"/>
                <a:ea typeface="+mn-ea"/>
                <a:cs typeface="+mn-cs"/>
              </a:defRPr>
            </a:lvl1pPr>
            <a:lvl2pPr marL="457200" indent="-230400" eaLnBrk="1" hangingPunct="1">
              <a:lnSpc>
                <a:spcPct val="90000"/>
              </a:lnSpc>
              <a:spcBef>
                <a:spcPts val="200"/>
              </a:spcBef>
              <a:spcAft>
                <a:spcPts val="400"/>
              </a:spcAft>
              <a:buFont typeface="Arial" panose="020B0604020202020204" pitchFamily="34" charset="0"/>
              <a:buChar char="•"/>
              <a:defRPr/>
            </a:lvl2pPr>
            <a:lvl3pPr marL="687600" indent="-230400" eaLnBrk="1" hangingPunct="1">
              <a:lnSpc>
                <a:spcPct val="90000"/>
              </a:lnSpc>
              <a:spcBef>
                <a:spcPts val="200"/>
              </a:spcBef>
              <a:spcAft>
                <a:spcPts val="400"/>
              </a:spcAft>
              <a:buFont typeface="Arial" panose="020B0604020202020204" pitchFamily="34" charset="0"/>
              <a:buChar char="•"/>
              <a:defRPr sz="1600"/>
            </a:lvl3pPr>
            <a:lvl4pPr marL="914400" indent="-230400" eaLnBrk="1" hangingPunct="1">
              <a:lnSpc>
                <a:spcPct val="90000"/>
              </a:lnSpc>
              <a:spcBef>
                <a:spcPts val="200"/>
              </a:spcBef>
              <a:spcAft>
                <a:spcPts val="400"/>
              </a:spcAft>
              <a:buFont typeface="Arial" panose="020B0604020202020204" pitchFamily="34" charset="0"/>
              <a:buChar char="•"/>
              <a:defRPr sz="1400"/>
            </a:lvl4pPr>
            <a:lvl5pPr marL="1144800" indent="-230400" eaLnBrk="1" hangingPunct="1">
              <a:lnSpc>
                <a:spcPct val="90000"/>
              </a:lnSpc>
              <a:spcBef>
                <a:spcPts val="200"/>
              </a:spcBef>
              <a:spcAft>
                <a:spcPts val="400"/>
              </a:spcAft>
              <a:buFont typeface="Arial" panose="020B0604020202020204" pitchFamily="34" charset="0"/>
              <a:buChar char="•"/>
              <a:defRPr sz="1400"/>
            </a:lvl5pPr>
          </a:lstStyle>
          <a:p>
            <a:r>
              <a:rPr lang="tr-TR" dirty="0" err="1">
                <a:solidFill>
                  <a:schemeClr val="tx1"/>
                </a:solidFill>
              </a:rPr>
              <a:t>OpenAi</a:t>
            </a:r>
            <a:r>
              <a:rPr lang="tr-TR" dirty="0">
                <a:solidFill>
                  <a:schemeClr val="tx1"/>
                </a:solidFill>
              </a:rPr>
              <a:t> gpt-4o</a:t>
            </a:r>
          </a:p>
        </p:txBody>
      </p:sp>
      <p:sp>
        <p:nvSpPr>
          <p:cNvPr id="29" name="Metin Yer Tutucusu 3">
            <a:extLst>
              <a:ext uri="{FF2B5EF4-FFF2-40B4-BE49-F238E27FC236}">
                <a16:creationId xmlns:a16="http://schemas.microsoft.com/office/drawing/2014/main" id="{2638C30A-796A-DCBC-1465-FE45409EC230}"/>
              </a:ext>
            </a:extLst>
          </p:cNvPr>
          <p:cNvSpPr txBox="1">
            <a:spLocks/>
          </p:cNvSpPr>
          <p:nvPr/>
        </p:nvSpPr>
        <p:spPr>
          <a:xfrm>
            <a:off x="-168696" y="5447804"/>
            <a:ext cx="3356328" cy="424732"/>
          </a:xfrm>
          <a:prstGeom prst="rect">
            <a:avLst/>
          </a:prstGeom>
          <a:noFill/>
        </p:spPr>
        <p:txBody>
          <a:bodyPr vert="horz" wrap="square" lIns="91440" tIns="45720" rIns="91440" bIns="45720" rtlCol="0" anchor="ctr">
            <a:noAutofit/>
          </a:bodyPr>
          <a:lstStyle>
            <a:lvl1pPr marL="0" indent="0" algn="r"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b="1" kern="1200">
                <a:solidFill>
                  <a:schemeClr val="tx2"/>
                </a:solidFill>
                <a:latin typeface="Calibri" panose="020F0502020204030204" pitchFamily="34" charset="0"/>
                <a:ea typeface="+mn-ea"/>
                <a:cs typeface="+mn-cs"/>
              </a:defRPr>
            </a:lvl1pPr>
            <a:lvl2pPr marL="457200" indent="-230400" eaLnBrk="1" hangingPunct="1">
              <a:lnSpc>
                <a:spcPct val="90000"/>
              </a:lnSpc>
              <a:spcBef>
                <a:spcPts val="200"/>
              </a:spcBef>
              <a:spcAft>
                <a:spcPts val="400"/>
              </a:spcAft>
              <a:buFont typeface="Arial" panose="020B0604020202020204" pitchFamily="34" charset="0"/>
              <a:buChar char="•"/>
              <a:defRPr/>
            </a:lvl2pPr>
            <a:lvl3pPr marL="687600" indent="-230400" eaLnBrk="1" hangingPunct="1">
              <a:lnSpc>
                <a:spcPct val="90000"/>
              </a:lnSpc>
              <a:spcBef>
                <a:spcPts val="200"/>
              </a:spcBef>
              <a:spcAft>
                <a:spcPts val="400"/>
              </a:spcAft>
              <a:buFont typeface="Arial" panose="020B0604020202020204" pitchFamily="34" charset="0"/>
              <a:buChar char="•"/>
              <a:defRPr sz="1600"/>
            </a:lvl3pPr>
            <a:lvl4pPr marL="914400" indent="-230400" eaLnBrk="1" hangingPunct="1">
              <a:lnSpc>
                <a:spcPct val="90000"/>
              </a:lnSpc>
              <a:spcBef>
                <a:spcPts val="200"/>
              </a:spcBef>
              <a:spcAft>
                <a:spcPts val="400"/>
              </a:spcAft>
              <a:buFont typeface="Arial" panose="020B0604020202020204" pitchFamily="34" charset="0"/>
              <a:buChar char="•"/>
              <a:defRPr sz="1400"/>
            </a:lvl4pPr>
            <a:lvl5pPr marL="1144800" indent="-230400" eaLnBrk="1" hangingPunct="1">
              <a:lnSpc>
                <a:spcPct val="90000"/>
              </a:lnSpc>
              <a:spcBef>
                <a:spcPts val="200"/>
              </a:spcBef>
              <a:spcAft>
                <a:spcPts val="400"/>
              </a:spcAft>
              <a:buFont typeface="Arial" panose="020B0604020202020204" pitchFamily="34" charset="0"/>
              <a:buChar char="•"/>
              <a:defRPr sz="1400"/>
            </a:lvl5pPr>
          </a:lstStyle>
          <a:p>
            <a:r>
              <a:rPr lang="tr-TR" dirty="0" err="1">
                <a:solidFill>
                  <a:schemeClr val="tx1"/>
                </a:solidFill>
              </a:rPr>
              <a:t>ChromaDb</a:t>
            </a:r>
            <a:endParaRPr lang="tr-TR" dirty="0">
              <a:solidFill>
                <a:schemeClr val="tx1"/>
              </a:solidFill>
            </a:endParaRPr>
          </a:p>
        </p:txBody>
      </p:sp>
      <p:sp>
        <p:nvSpPr>
          <p:cNvPr id="32" name="Metin kutusu 31">
            <a:extLst>
              <a:ext uri="{FF2B5EF4-FFF2-40B4-BE49-F238E27FC236}">
                <a16:creationId xmlns:a16="http://schemas.microsoft.com/office/drawing/2014/main" id="{48DC345B-8D6D-4F10-9D11-25B0E7794EC8}"/>
              </a:ext>
            </a:extLst>
          </p:cNvPr>
          <p:cNvSpPr txBox="1"/>
          <p:nvPr/>
        </p:nvSpPr>
        <p:spPr>
          <a:xfrm>
            <a:off x="548640" y="1033864"/>
            <a:ext cx="4320480" cy="630942"/>
          </a:xfrm>
          <a:prstGeom prst="rect">
            <a:avLst/>
          </a:prstGeom>
          <a:noFill/>
        </p:spPr>
        <p:txBody>
          <a:bodyPr wrap="square" rtlCol="0">
            <a:spAutoFit/>
          </a:bodyPr>
          <a:lstStyle/>
          <a:p>
            <a:r>
              <a:rPr lang="tr-TR" sz="3500" b="1" dirty="0">
                <a:latin typeface="Calibri" panose="020F0502020204030204" pitchFamily="34" charset="0"/>
                <a:cs typeface="Calibri" panose="020F0502020204030204" pitchFamily="34" charset="0"/>
              </a:rPr>
              <a:t>Technologies</a:t>
            </a:r>
          </a:p>
        </p:txBody>
      </p:sp>
    </p:spTree>
    <p:extLst>
      <p:ext uri="{BB962C8B-B14F-4D97-AF65-F5344CB8AC3E}">
        <p14:creationId xmlns:p14="http://schemas.microsoft.com/office/powerpoint/2010/main" val="3616830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etin Yer Tutucusu 13">
            <a:extLst>
              <a:ext uri="{FF2B5EF4-FFF2-40B4-BE49-F238E27FC236}">
                <a16:creationId xmlns:a16="http://schemas.microsoft.com/office/drawing/2014/main" id="{E02B9606-F9BC-40CD-9467-6348ACE4102C}"/>
              </a:ext>
              <a:ext uri="{C183D7F6-B498-43B3-948B-1728B52AA6E4}">
                <adec:decorative xmlns:adec="http://schemas.microsoft.com/office/drawing/2017/decorative" val="1"/>
              </a:ext>
            </a:extLst>
          </p:cNvPr>
          <p:cNvSpPr>
            <a:spLocks noGrp="1"/>
          </p:cNvSpPr>
          <p:nvPr>
            <p:ph type="body" sz="quarter" idx="13"/>
          </p:nvPr>
        </p:nvSpPr>
        <p:spPr/>
        <p:txBody>
          <a:bodyPr rtlCol="0"/>
          <a:lstStyle/>
          <a:p>
            <a:pPr rtl="0"/>
            <a:endParaRPr lang="en-US" dirty="0"/>
          </a:p>
        </p:txBody>
      </p:sp>
      <p:sp>
        <p:nvSpPr>
          <p:cNvPr id="15" name="Metin Yer Tutucusu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22"/>
          </p:nvPr>
        </p:nvSpPr>
        <p:spPr/>
        <p:txBody>
          <a:bodyPr rtlCol="0"/>
          <a:lstStyle/>
          <a:p>
            <a:pPr rtl="0"/>
            <a:endParaRPr lang="tr-TR" dirty="0"/>
          </a:p>
        </p:txBody>
      </p:sp>
      <p:sp>
        <p:nvSpPr>
          <p:cNvPr id="13" name="Başlık 12">
            <a:extLst>
              <a:ext uri="{FF2B5EF4-FFF2-40B4-BE49-F238E27FC236}">
                <a16:creationId xmlns:a16="http://schemas.microsoft.com/office/drawing/2014/main" id="{D7199992-58FE-4335-A811-6AFA96B5595D}"/>
              </a:ext>
            </a:extLst>
          </p:cNvPr>
          <p:cNvSpPr>
            <a:spLocks noGrp="1"/>
          </p:cNvSpPr>
          <p:nvPr>
            <p:ph type="title"/>
          </p:nvPr>
        </p:nvSpPr>
        <p:spPr>
          <a:xfrm>
            <a:off x="1085850" y="2679192"/>
            <a:ext cx="10338742" cy="1499616"/>
          </a:xfrm>
        </p:spPr>
        <p:txBody>
          <a:bodyPr rtlCol="0">
            <a:normAutofit fontScale="90000"/>
          </a:bodyPr>
          <a:lstStyle/>
          <a:p>
            <a:pPr rtl="0"/>
            <a:r>
              <a:rPr lang="tr" b="1" dirty="0">
                <a:latin typeface="Calibri" panose="020F0502020204030204" pitchFamily="34" charset="0"/>
                <a:cs typeface="Calibri" panose="020F0502020204030204" pitchFamily="34" charset="0"/>
              </a:rPr>
              <a:t>B</a:t>
            </a:r>
            <a:r>
              <a:rPr lang="tr-TR" b="1" dirty="0">
                <a:latin typeface="Calibri" panose="020F0502020204030204" pitchFamily="34" charset="0"/>
                <a:cs typeface="Calibri" panose="020F0502020204030204" pitchFamily="34" charset="0"/>
              </a:rPr>
              <a:t>u</a:t>
            </a:r>
            <a:r>
              <a:rPr lang="tr" dirty="0"/>
              <a:t>ı</a:t>
            </a:r>
            <a:r>
              <a:rPr lang="tr" b="1" dirty="0">
                <a:latin typeface="Calibri" panose="020F0502020204030204" pitchFamily="34" charset="0"/>
                <a:cs typeface="Calibri" panose="020F0502020204030204" pitchFamily="34" charset="0"/>
              </a:rPr>
              <a:t>ldıng our Knowledge base</a:t>
            </a:r>
          </a:p>
        </p:txBody>
      </p:sp>
      <p:sp>
        <p:nvSpPr>
          <p:cNvPr id="16" name="Metin Yer Tutucusu 15">
            <a:extLst>
              <a:ext uri="{FF2B5EF4-FFF2-40B4-BE49-F238E27FC236}">
                <a16:creationId xmlns:a16="http://schemas.microsoft.com/office/drawing/2014/main" id="{CF8FCB52-DD55-48F6-9F4A-D2A0F6586E95}"/>
              </a:ext>
              <a:ext uri="{C183D7F6-B498-43B3-948B-1728B52AA6E4}">
                <adec:decorative xmlns:adec="http://schemas.microsoft.com/office/drawing/2017/decorative" val="1"/>
              </a:ext>
            </a:extLst>
          </p:cNvPr>
          <p:cNvSpPr>
            <a:spLocks noGrp="1"/>
          </p:cNvSpPr>
          <p:nvPr>
            <p:ph type="body" sz="quarter" idx="23"/>
          </p:nvPr>
        </p:nvSpPr>
        <p:spPr/>
        <p:txBody>
          <a:bodyPr rtlCol="0"/>
          <a:lstStyle/>
          <a:p>
            <a:pPr rtl="0"/>
            <a:endParaRPr lang="en-US" dirty="0"/>
          </a:p>
        </p:txBody>
      </p:sp>
    </p:spTree>
    <p:extLst>
      <p:ext uri="{BB962C8B-B14F-4D97-AF65-F5344CB8AC3E}">
        <p14:creationId xmlns:p14="http://schemas.microsoft.com/office/powerpoint/2010/main" val="3069052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ayt Numarası Yer Tutucusu 8">
            <a:extLst>
              <a:ext uri="{FF2B5EF4-FFF2-40B4-BE49-F238E27FC236}">
                <a16:creationId xmlns:a16="http://schemas.microsoft.com/office/drawing/2014/main" id="{855CD3FB-E5C7-0622-A596-8FA631A256F8}"/>
              </a:ext>
            </a:extLst>
          </p:cNvPr>
          <p:cNvSpPr>
            <a:spLocks noGrp="1"/>
          </p:cNvSpPr>
          <p:nvPr>
            <p:ph type="sldNum" sz="quarter" idx="4"/>
          </p:nvPr>
        </p:nvSpPr>
        <p:spPr/>
        <p:txBody>
          <a:bodyPr/>
          <a:lstStyle/>
          <a:p>
            <a:fld id="{4FAB73BC-B049-4115-A692-8D63A059BFB8}" type="slidenum">
              <a:rPr lang="tr-TR" noProof="0" smtClean="0"/>
              <a:pPr/>
              <a:t>12</a:t>
            </a:fld>
            <a:endParaRPr lang="tr-TR" b="1" noProof="0" dirty="0"/>
          </a:p>
        </p:txBody>
      </p:sp>
      <p:sp>
        <p:nvSpPr>
          <p:cNvPr id="14" name="Metin kutusu 13">
            <a:extLst>
              <a:ext uri="{FF2B5EF4-FFF2-40B4-BE49-F238E27FC236}">
                <a16:creationId xmlns:a16="http://schemas.microsoft.com/office/drawing/2014/main" id="{D46D0E94-AD2B-CDCE-3D6F-1302EF336753}"/>
              </a:ext>
            </a:extLst>
          </p:cNvPr>
          <p:cNvSpPr txBox="1"/>
          <p:nvPr/>
        </p:nvSpPr>
        <p:spPr>
          <a:xfrm>
            <a:off x="479376" y="1515720"/>
            <a:ext cx="4752528" cy="4708981"/>
          </a:xfrm>
          <a:prstGeom prst="rect">
            <a:avLst/>
          </a:prstGeom>
          <a:noFill/>
        </p:spPr>
        <p:txBody>
          <a:bodyPr wrap="square">
            <a:spAutoFit/>
          </a:bodyPr>
          <a:lstStyle/>
          <a:p>
            <a:r>
              <a:rPr lang="tr-TR" sz="1500" dirty="0">
                <a:latin typeface="Calibri" panose="020F0502020204030204" pitchFamily="34" charset="0"/>
                <a:cs typeface="Calibri" panose="020F0502020204030204" pitchFamily="34" charset="0"/>
              </a:rPr>
              <a:t>S</a:t>
            </a:r>
            <a:r>
              <a:rPr lang="tr-TR" sz="1500" dirty="0">
                <a:effectLst/>
                <a:latin typeface="Calibri" panose="020F0502020204030204" pitchFamily="34" charset="0"/>
                <a:cs typeface="Calibri" panose="020F0502020204030204" pitchFamily="34" charset="0"/>
              </a:rPr>
              <a:t>ana bir </a:t>
            </a:r>
            <a:r>
              <a:rPr lang="tr-TR" sz="1500" dirty="0" err="1">
                <a:effectLst/>
                <a:latin typeface="Calibri" panose="020F0502020204030204" pitchFamily="34" charset="0"/>
                <a:cs typeface="Calibri" panose="020F0502020204030204" pitchFamily="34" charset="0"/>
              </a:rPr>
              <a:t>asp</a:t>
            </a:r>
            <a:r>
              <a:rPr lang="tr-TR" sz="1500" dirty="0">
                <a:effectLst/>
                <a:latin typeface="Calibri" panose="020F0502020204030204" pitchFamily="34" charset="0"/>
                <a:cs typeface="Calibri" panose="020F0502020204030204" pitchFamily="34" charset="0"/>
              </a:rPr>
              <a:t> dosyası bir de html dosyası göndereceğim bu </a:t>
            </a:r>
            <a:r>
              <a:rPr lang="tr-TR" sz="1500" dirty="0" err="1">
                <a:solidFill>
                  <a:schemeClr val="tx2"/>
                </a:solidFill>
                <a:effectLst/>
                <a:highlight>
                  <a:srgbClr val="EEC621"/>
                </a:highlight>
                <a:latin typeface="Calibri" panose="020F0502020204030204" pitchFamily="34" charset="0"/>
                <a:cs typeface="Calibri" panose="020F0502020204030204" pitchFamily="34" charset="0"/>
              </a:rPr>
              <a:t>aspdeki</a:t>
            </a:r>
            <a:r>
              <a:rPr lang="tr-TR" sz="1500" dirty="0">
                <a:solidFill>
                  <a:schemeClr val="tx2"/>
                </a:solidFill>
                <a:effectLst/>
                <a:highlight>
                  <a:srgbClr val="EEC621"/>
                </a:highlight>
                <a:latin typeface="Calibri" panose="020F0502020204030204" pitchFamily="34" charset="0"/>
                <a:cs typeface="Calibri" panose="020F0502020204030204" pitchFamily="34" charset="0"/>
              </a:rPr>
              <a:t> bilgileri kullanarak o html formatında bir son kullanıcı destek dokümanı çıkaracaksın.</a:t>
            </a:r>
          </a:p>
          <a:p>
            <a:r>
              <a:rPr lang="tr-TR" sz="1500" dirty="0">
                <a:latin typeface="Calibri" panose="020F0502020204030204" pitchFamily="34" charset="0"/>
                <a:cs typeface="Calibri" panose="020F0502020204030204" pitchFamily="34" charset="0"/>
              </a:rPr>
              <a:t>Ö</a:t>
            </a:r>
            <a:r>
              <a:rPr lang="tr-TR" sz="1500" dirty="0">
                <a:effectLst/>
                <a:latin typeface="Calibri" panose="020F0502020204030204" pitchFamily="34" charset="0"/>
                <a:cs typeface="Calibri" panose="020F0502020204030204" pitchFamily="34" charset="0"/>
              </a:rPr>
              <a:t>zellikle </a:t>
            </a:r>
            <a:r>
              <a:rPr lang="tr-TR" sz="1500" dirty="0">
                <a:solidFill>
                  <a:schemeClr val="tx2"/>
                </a:solidFill>
                <a:effectLst/>
                <a:highlight>
                  <a:srgbClr val="EEC621"/>
                </a:highlight>
                <a:latin typeface="Calibri" panose="020F0502020204030204" pitchFamily="34" charset="0"/>
                <a:cs typeface="Calibri" panose="020F0502020204030204" pitchFamily="34" charset="0"/>
              </a:rPr>
              <a:t>adım adım anlattığın yerleri detaylı anlat ve </a:t>
            </a:r>
            <a:r>
              <a:rPr lang="tr-TR" sz="1500" dirty="0" err="1">
                <a:solidFill>
                  <a:schemeClr val="tx2"/>
                </a:solidFill>
                <a:effectLst/>
                <a:highlight>
                  <a:srgbClr val="EEC621"/>
                </a:highlight>
                <a:latin typeface="Calibri" panose="020F0502020204030204" pitchFamily="34" charset="0"/>
                <a:cs typeface="Calibri" panose="020F0502020204030204" pitchFamily="34" charset="0"/>
              </a:rPr>
              <a:t>ui</a:t>
            </a:r>
            <a:r>
              <a:rPr lang="tr-TR" sz="1500" dirty="0">
                <a:solidFill>
                  <a:schemeClr val="tx2"/>
                </a:solidFill>
                <a:effectLst/>
                <a:highlight>
                  <a:srgbClr val="EEC621"/>
                </a:highlight>
                <a:latin typeface="Calibri" panose="020F0502020204030204" pitchFamily="34" charset="0"/>
                <a:cs typeface="Calibri" panose="020F0502020204030204" pitchFamily="34" charset="0"/>
              </a:rPr>
              <a:t> </a:t>
            </a:r>
            <a:r>
              <a:rPr lang="tr-TR" sz="1500" dirty="0" err="1">
                <a:solidFill>
                  <a:schemeClr val="tx2"/>
                </a:solidFill>
                <a:effectLst/>
                <a:highlight>
                  <a:srgbClr val="EEC621"/>
                </a:highlight>
                <a:latin typeface="Calibri" panose="020F0502020204030204" pitchFamily="34" charset="0"/>
                <a:cs typeface="Calibri" panose="020F0502020204030204" pitchFamily="34" charset="0"/>
              </a:rPr>
              <a:t>elemenlarının</a:t>
            </a:r>
            <a:r>
              <a:rPr lang="tr-TR" sz="1500" dirty="0">
                <a:solidFill>
                  <a:schemeClr val="tx2"/>
                </a:solidFill>
                <a:effectLst/>
                <a:highlight>
                  <a:srgbClr val="EEC621"/>
                </a:highlight>
                <a:latin typeface="Calibri" panose="020F0502020204030204" pitchFamily="34" charset="0"/>
                <a:cs typeface="Calibri" panose="020F0502020204030204" pitchFamily="34" charset="0"/>
              </a:rPr>
              <a:t> birbirlerine göre konumlarını iyice belirt.</a:t>
            </a:r>
          </a:p>
          <a:p>
            <a:r>
              <a:rPr lang="tr-TR" sz="1500" dirty="0">
                <a:effectLst/>
                <a:latin typeface="Calibri" panose="020F0502020204030204" pitchFamily="34" charset="0"/>
                <a:cs typeface="Calibri" panose="020F0502020204030204" pitchFamily="34" charset="0"/>
              </a:rPr>
              <a:t>Unutma </a:t>
            </a:r>
            <a:r>
              <a:rPr lang="tr-TR" sz="1500" dirty="0">
                <a:solidFill>
                  <a:schemeClr val="tx2"/>
                </a:solidFill>
                <a:effectLst/>
                <a:highlight>
                  <a:srgbClr val="EEC621"/>
                </a:highlight>
                <a:latin typeface="Calibri" panose="020F0502020204030204" pitchFamily="34" charset="0"/>
                <a:cs typeface="Calibri" panose="020F0502020204030204" pitchFamily="34" charset="0"/>
              </a:rPr>
              <a:t>en önemli kısımlar bir şeylerin nasıl yapılacağını anlatan adım-adım bölümler en çok özeni oraya göster.</a:t>
            </a:r>
          </a:p>
          <a:p>
            <a:pPr>
              <a:buFont typeface="Arial" panose="020B0604020202020204" pitchFamily="34" charset="0"/>
              <a:buChar char="•"/>
            </a:pPr>
            <a:r>
              <a:rPr lang="tr-TR" sz="1500" dirty="0">
                <a:latin typeface="Calibri" panose="020F0502020204030204" pitchFamily="34" charset="0"/>
                <a:cs typeface="Calibri" panose="020F0502020204030204" pitchFamily="34" charset="0"/>
              </a:rPr>
              <a:t>Y</a:t>
            </a:r>
            <a:r>
              <a:rPr lang="tr-TR" sz="1500" dirty="0">
                <a:effectLst/>
                <a:latin typeface="Calibri" panose="020F0502020204030204" pitchFamily="34" charset="0"/>
                <a:cs typeface="Calibri" panose="020F0502020204030204" pitchFamily="34" charset="0"/>
              </a:rPr>
              <a:t>olladığım </a:t>
            </a:r>
            <a:r>
              <a:rPr lang="tr-TR" sz="1500" dirty="0" err="1">
                <a:effectLst/>
                <a:latin typeface="Calibri" panose="020F0502020204030204" pitchFamily="34" charset="0"/>
                <a:cs typeface="Calibri" panose="020F0502020204030204" pitchFamily="34" charset="0"/>
              </a:rPr>
              <a:t>asp</a:t>
            </a:r>
            <a:r>
              <a:rPr lang="tr-TR" sz="1500" dirty="0">
                <a:effectLst/>
                <a:latin typeface="Calibri" panose="020F0502020204030204" pitchFamily="34" charset="0"/>
                <a:cs typeface="Calibri" panose="020F0502020204030204" pitchFamily="34" charset="0"/>
              </a:rPr>
              <a:t> dosyasından çıkartacaksın </a:t>
            </a:r>
            <a:r>
              <a:rPr lang="tr-TR" sz="1500" dirty="0">
                <a:solidFill>
                  <a:schemeClr val="tx2"/>
                </a:solidFill>
                <a:effectLst/>
                <a:highlight>
                  <a:srgbClr val="EEC621"/>
                </a:highlight>
                <a:latin typeface="Calibri" panose="020F0502020204030204" pitchFamily="34" charset="0"/>
                <a:cs typeface="Calibri" panose="020F0502020204030204" pitchFamily="34" charset="0"/>
              </a:rPr>
              <a:t>hiçbir satırı hiçbir </a:t>
            </a:r>
            <a:r>
              <a:rPr lang="tr-TR" sz="1500" dirty="0" err="1">
                <a:solidFill>
                  <a:schemeClr val="tx2"/>
                </a:solidFill>
                <a:effectLst/>
                <a:highlight>
                  <a:srgbClr val="EEC621"/>
                </a:highlight>
                <a:latin typeface="Calibri" panose="020F0502020204030204" pitchFamily="34" charset="0"/>
                <a:cs typeface="Calibri" panose="020F0502020204030204" pitchFamily="34" charset="0"/>
              </a:rPr>
              <a:t>label'ı</a:t>
            </a:r>
            <a:r>
              <a:rPr lang="tr-TR" sz="1500" dirty="0">
                <a:solidFill>
                  <a:schemeClr val="tx2"/>
                </a:solidFill>
                <a:effectLst/>
                <a:highlight>
                  <a:srgbClr val="EEC621"/>
                </a:highlight>
                <a:latin typeface="Calibri" panose="020F0502020204030204" pitchFamily="34" charset="0"/>
                <a:cs typeface="Calibri" panose="020F0502020204030204" pitchFamily="34" charset="0"/>
              </a:rPr>
              <a:t> hiçbir aksiyonu ve hiçbir datayı atlamayacaksın. </a:t>
            </a:r>
          </a:p>
          <a:p>
            <a:pPr>
              <a:buFont typeface="Arial" panose="020B0604020202020204" pitchFamily="34" charset="0"/>
              <a:buChar char="•"/>
            </a:pPr>
            <a:r>
              <a:rPr lang="tr-TR" sz="1500" dirty="0">
                <a:effectLst/>
                <a:latin typeface="Calibri" panose="020F0502020204030204" pitchFamily="34" charset="0"/>
                <a:cs typeface="Calibri" panose="020F0502020204030204" pitchFamily="34" charset="0"/>
              </a:rPr>
              <a:t>Bu son kullanıcı dokümanını, yazılımdan hiç anlamayan, sadece </a:t>
            </a:r>
            <a:r>
              <a:rPr lang="tr-TR" sz="1500" dirty="0" err="1">
                <a:effectLst/>
                <a:latin typeface="Calibri" panose="020F0502020204030204" pitchFamily="34" charset="0"/>
                <a:cs typeface="Calibri" panose="020F0502020204030204" pitchFamily="34" charset="0"/>
              </a:rPr>
              <a:t>yazlılımı</a:t>
            </a:r>
            <a:r>
              <a:rPr lang="tr-TR" sz="1500" dirty="0">
                <a:effectLst/>
                <a:latin typeface="Calibri" panose="020F0502020204030204" pitchFamily="34" charset="0"/>
                <a:cs typeface="Calibri" panose="020F0502020204030204" pitchFamily="34" charset="0"/>
              </a:rPr>
              <a:t> kullanacak olan, işe yeni başlamış ve </a:t>
            </a:r>
            <a:r>
              <a:rPr lang="tr-TR" sz="1500" dirty="0">
                <a:solidFill>
                  <a:schemeClr val="tx2"/>
                </a:solidFill>
                <a:effectLst/>
                <a:highlight>
                  <a:srgbClr val="EEC621"/>
                </a:highlight>
                <a:latin typeface="Calibri" panose="020F0502020204030204" pitchFamily="34" charset="0"/>
                <a:cs typeface="Calibri" panose="020F0502020204030204" pitchFamily="34" charset="0"/>
              </a:rPr>
              <a:t>ortalama </a:t>
            </a:r>
            <a:r>
              <a:rPr lang="tr-TR" sz="1500" dirty="0" err="1">
                <a:solidFill>
                  <a:schemeClr val="tx2"/>
                </a:solidFill>
                <a:effectLst/>
                <a:highlight>
                  <a:srgbClr val="EEC621"/>
                </a:highlight>
                <a:latin typeface="Calibri" panose="020F0502020204030204" pitchFamily="34" charset="0"/>
                <a:cs typeface="Calibri" panose="020F0502020204030204" pitchFamily="34" charset="0"/>
              </a:rPr>
              <a:t>IQ'deki</a:t>
            </a:r>
            <a:r>
              <a:rPr lang="tr-TR" sz="1500" dirty="0">
                <a:solidFill>
                  <a:schemeClr val="tx2"/>
                </a:solidFill>
                <a:effectLst/>
                <a:highlight>
                  <a:srgbClr val="EEC621"/>
                </a:highlight>
                <a:latin typeface="Calibri" panose="020F0502020204030204" pitchFamily="34" charset="0"/>
                <a:cs typeface="Calibri" panose="020F0502020204030204" pitchFamily="34" charset="0"/>
              </a:rPr>
              <a:t> birinin anlayacağı şekilde yaz </a:t>
            </a:r>
            <a:r>
              <a:rPr lang="tr-TR" sz="1500" dirty="0">
                <a:effectLst/>
                <a:latin typeface="Calibri" panose="020F0502020204030204" pitchFamily="34" charset="0"/>
                <a:cs typeface="Calibri" panose="020F0502020204030204" pitchFamily="34" charset="0"/>
              </a:rPr>
              <a:t>lütfen mesaj sınırına takılma </a:t>
            </a:r>
            <a:r>
              <a:rPr lang="tr-TR" sz="1500" dirty="0" err="1">
                <a:effectLst/>
                <a:latin typeface="Calibri" panose="020F0502020204030204" pitchFamily="34" charset="0"/>
                <a:cs typeface="Calibri" panose="020F0502020204030204" pitchFamily="34" charset="0"/>
              </a:rPr>
              <a:t>partlara</a:t>
            </a:r>
            <a:r>
              <a:rPr lang="tr-TR" sz="1500" dirty="0">
                <a:effectLst/>
                <a:latin typeface="Calibri" panose="020F0502020204030204" pitchFamily="34" charset="0"/>
                <a:cs typeface="Calibri" panose="020F0502020204030204" pitchFamily="34" charset="0"/>
              </a:rPr>
              <a:t> bölersin isterse 100 sayfa olsun. </a:t>
            </a:r>
          </a:p>
          <a:p>
            <a:pPr>
              <a:buFont typeface="Arial" panose="020B0604020202020204" pitchFamily="34" charset="0"/>
              <a:buChar char="•"/>
            </a:pPr>
            <a:r>
              <a:rPr lang="tr-TR" sz="1500" dirty="0">
                <a:latin typeface="Calibri" panose="020F0502020204030204" pitchFamily="34" charset="0"/>
                <a:cs typeface="Calibri" panose="020F0502020204030204" pitchFamily="34" charset="0"/>
              </a:rPr>
              <a:t>L</a:t>
            </a:r>
            <a:r>
              <a:rPr lang="tr-TR" sz="1500" dirty="0">
                <a:effectLst/>
                <a:latin typeface="Calibri" panose="020F0502020204030204" pitchFamily="34" charset="0"/>
                <a:cs typeface="Calibri" panose="020F0502020204030204" pitchFamily="34" charset="0"/>
              </a:rPr>
              <a:t>ütfen hiçbir şeyi atlama </a:t>
            </a:r>
            <a:r>
              <a:rPr lang="tr-TR" sz="1500" dirty="0">
                <a:solidFill>
                  <a:schemeClr val="tx2"/>
                </a:solidFill>
                <a:effectLst/>
                <a:highlight>
                  <a:srgbClr val="EEC621"/>
                </a:highlight>
                <a:latin typeface="Calibri" panose="020F0502020204030204" pitchFamily="34" charset="0"/>
                <a:cs typeface="Calibri" panose="020F0502020204030204" pitchFamily="34" charset="0"/>
              </a:rPr>
              <a:t>aşırı teknik detaya girme bir son kullanıcı için yap. </a:t>
            </a:r>
          </a:p>
          <a:p>
            <a:pPr>
              <a:buFont typeface="Arial" panose="020B0604020202020204" pitchFamily="34" charset="0"/>
              <a:buChar char="•"/>
            </a:pPr>
            <a:r>
              <a:rPr lang="tr-TR" sz="1500" dirty="0">
                <a:effectLst/>
                <a:latin typeface="Calibri" panose="020F0502020204030204" pitchFamily="34" charset="0"/>
                <a:cs typeface="Calibri" panose="020F0502020204030204" pitchFamily="34" charset="0"/>
              </a:rPr>
              <a:t> UI elemanlarını anlatırken X </a:t>
            </a:r>
            <a:r>
              <a:rPr lang="tr-TR" sz="1500" dirty="0" err="1">
                <a:effectLst/>
                <a:latin typeface="Calibri" panose="020F0502020204030204" pitchFamily="34" charset="0"/>
                <a:cs typeface="Calibri" panose="020F0502020204030204" pitchFamily="34" charset="0"/>
              </a:rPr>
              <a:t>cmdir</a:t>
            </a:r>
            <a:r>
              <a:rPr lang="tr-TR" sz="1500" dirty="0">
                <a:effectLst/>
                <a:latin typeface="Calibri" panose="020F0502020204030204" pitchFamily="34" charset="0"/>
                <a:cs typeface="Calibri" panose="020F0502020204030204" pitchFamily="34" charset="0"/>
              </a:rPr>
              <a:t>, Y karakterlik metin kutusudur gibi şeyler istemiyorum teknik detay verme bana sadece diğer </a:t>
            </a:r>
            <a:r>
              <a:rPr lang="tr-TR" sz="1500" dirty="0">
                <a:solidFill>
                  <a:schemeClr val="tx2"/>
                </a:solidFill>
                <a:effectLst/>
                <a:highlight>
                  <a:srgbClr val="EEC621"/>
                </a:highlight>
                <a:latin typeface="Calibri" panose="020F0502020204030204" pitchFamily="34" charset="0"/>
                <a:cs typeface="Calibri" panose="020F0502020204030204" pitchFamily="34" charset="0"/>
              </a:rPr>
              <a:t>UI elemanlarına ve sayfaya göre konumları, ayırt edici stilleri (</a:t>
            </a:r>
            <a:r>
              <a:rPr lang="tr-TR" sz="1500" dirty="0" err="1">
                <a:solidFill>
                  <a:schemeClr val="tx2"/>
                </a:solidFill>
                <a:effectLst/>
                <a:highlight>
                  <a:srgbClr val="EEC621"/>
                </a:highlight>
                <a:latin typeface="Calibri" panose="020F0502020204030204" pitchFamily="34" charset="0"/>
                <a:cs typeface="Calibri" panose="020F0502020204030204" pitchFamily="34" charset="0"/>
              </a:rPr>
              <a:t>renk,görünüş</a:t>
            </a:r>
            <a:r>
              <a:rPr lang="tr-TR" sz="1500" dirty="0">
                <a:solidFill>
                  <a:schemeClr val="tx2"/>
                </a:solidFill>
                <a:effectLst/>
                <a:highlight>
                  <a:srgbClr val="EEC621"/>
                </a:highlight>
                <a:latin typeface="Calibri" panose="020F0502020204030204" pitchFamily="34" charset="0"/>
                <a:cs typeface="Calibri" panose="020F0502020204030204" pitchFamily="34" charset="0"/>
              </a:rPr>
              <a:t> </a:t>
            </a:r>
            <a:r>
              <a:rPr lang="tr-TR" sz="1500" dirty="0" err="1">
                <a:solidFill>
                  <a:schemeClr val="tx2"/>
                </a:solidFill>
                <a:effectLst/>
                <a:highlight>
                  <a:srgbClr val="EEC621"/>
                </a:highlight>
                <a:latin typeface="Calibri" panose="020F0502020204030204" pitchFamily="34" charset="0"/>
                <a:cs typeface="Calibri" panose="020F0502020204030204" pitchFamily="34" charset="0"/>
              </a:rPr>
              <a:t>etc</a:t>
            </a:r>
            <a:r>
              <a:rPr lang="tr-TR" sz="1500" dirty="0">
                <a:solidFill>
                  <a:schemeClr val="tx2"/>
                </a:solidFill>
                <a:effectLst/>
                <a:highlight>
                  <a:srgbClr val="EEC621"/>
                </a:highlight>
                <a:latin typeface="Calibri" panose="020F0502020204030204" pitchFamily="34" charset="0"/>
                <a:cs typeface="Calibri" panose="020F0502020204030204" pitchFamily="34" charset="0"/>
              </a:rPr>
              <a:t>) lazım.</a:t>
            </a:r>
          </a:p>
        </p:txBody>
      </p:sp>
      <p:sp>
        <p:nvSpPr>
          <p:cNvPr id="16" name="Metin kutusu 15">
            <a:extLst>
              <a:ext uri="{FF2B5EF4-FFF2-40B4-BE49-F238E27FC236}">
                <a16:creationId xmlns:a16="http://schemas.microsoft.com/office/drawing/2014/main" id="{D6319770-9654-1E99-D56A-B174E3B5DBAD}"/>
              </a:ext>
            </a:extLst>
          </p:cNvPr>
          <p:cNvSpPr txBox="1"/>
          <p:nvPr/>
        </p:nvSpPr>
        <p:spPr>
          <a:xfrm>
            <a:off x="5602382" y="1527380"/>
            <a:ext cx="6110242" cy="4247317"/>
          </a:xfrm>
          <a:prstGeom prst="rect">
            <a:avLst/>
          </a:prstGeom>
          <a:noFill/>
        </p:spPr>
        <p:txBody>
          <a:bodyPr wrap="square">
            <a:spAutoFit/>
          </a:bodyPr>
          <a:lstStyle/>
          <a:p>
            <a:pPr>
              <a:buFont typeface="Arial" panose="020B0604020202020204" pitchFamily="34" charset="0"/>
              <a:buChar char="•"/>
            </a:pPr>
            <a:r>
              <a:rPr lang="tr-TR" sz="1500" dirty="0">
                <a:latin typeface="Calibri" panose="020F0502020204030204" pitchFamily="34" charset="0"/>
                <a:cs typeface="Calibri" panose="020F0502020204030204" pitchFamily="34" charset="0"/>
              </a:rPr>
              <a:t>B</a:t>
            </a:r>
            <a:r>
              <a:rPr lang="tr-TR" sz="1500" dirty="0">
                <a:effectLst/>
                <a:latin typeface="Calibri" panose="020F0502020204030204" pitchFamily="34" charset="0"/>
                <a:cs typeface="Calibri" panose="020F0502020204030204" pitchFamily="34" charset="0"/>
              </a:rPr>
              <a:t>ir de sakın yerlerini karıştırma bilgilerin her bilgiyi doğru kendi başlığının altına yaz </a:t>
            </a:r>
          </a:p>
          <a:p>
            <a:pPr>
              <a:buFont typeface="Arial" panose="020B0604020202020204" pitchFamily="34" charset="0"/>
              <a:buChar char="•"/>
            </a:pPr>
            <a:r>
              <a:rPr lang="tr-TR" sz="1500" dirty="0">
                <a:effectLst/>
                <a:latin typeface="Calibri" panose="020F0502020204030204" pitchFamily="34" charset="0"/>
                <a:cs typeface="Calibri" panose="020F0502020204030204" pitchFamily="34" charset="0"/>
              </a:rPr>
              <a:t>Bir şeyler ile ilgili </a:t>
            </a:r>
            <a:r>
              <a:rPr lang="tr-TR" sz="1500" dirty="0">
                <a:solidFill>
                  <a:schemeClr val="tx2"/>
                </a:solidFill>
                <a:effectLst/>
                <a:highlight>
                  <a:srgbClr val="EEC621"/>
                </a:highlight>
                <a:latin typeface="Calibri" panose="020F0502020204030204" pitchFamily="34" charset="0"/>
                <a:cs typeface="Calibri" panose="020F0502020204030204" pitchFamily="34" charset="0"/>
              </a:rPr>
              <a:t>“adım adım nasıl yapılır” verirken ya da butonları anlatırken ekranın şurasındadır şuna benzer şunu yapar gibi bilgilerle detaylandır</a:t>
            </a:r>
          </a:p>
          <a:p>
            <a:pPr>
              <a:buFont typeface="Arial" panose="020B0604020202020204" pitchFamily="34" charset="0"/>
              <a:buChar char="•"/>
            </a:pPr>
            <a:r>
              <a:rPr lang="tr-TR" sz="1500" dirty="0">
                <a:latin typeface="Calibri" panose="020F0502020204030204" pitchFamily="34" charset="0"/>
                <a:cs typeface="Calibri" panose="020F0502020204030204" pitchFamily="34" charset="0"/>
              </a:rPr>
              <a:t>D</a:t>
            </a:r>
            <a:r>
              <a:rPr lang="tr-TR" sz="1500" dirty="0">
                <a:effectLst/>
                <a:latin typeface="Calibri" panose="020F0502020204030204" pitchFamily="34" charset="0"/>
                <a:cs typeface="Calibri" panose="020F0502020204030204" pitchFamily="34" charset="0"/>
              </a:rPr>
              <a:t>etaylı konum bilgileri istiyorum butonlar ve basılacak yerler hakkında. </a:t>
            </a:r>
            <a:r>
              <a:rPr lang="tr-TR" sz="1500" dirty="0">
                <a:solidFill>
                  <a:schemeClr val="tx2"/>
                </a:solidFill>
                <a:effectLst/>
                <a:highlight>
                  <a:srgbClr val="EEC621"/>
                </a:highlight>
                <a:latin typeface="Calibri" panose="020F0502020204030204" pitchFamily="34" charset="0"/>
                <a:cs typeface="Calibri" panose="020F0502020204030204" pitchFamily="34" charset="0"/>
              </a:rPr>
              <a:t>UI</a:t>
            </a:r>
            <a:r>
              <a:rPr lang="tr-TR" sz="1500" dirty="0">
                <a:solidFill>
                  <a:srgbClr val="FF0000"/>
                </a:solidFill>
                <a:effectLst/>
                <a:latin typeface="Calibri" panose="020F0502020204030204" pitchFamily="34" charset="0"/>
                <a:cs typeface="Calibri" panose="020F0502020204030204" pitchFamily="34" charset="0"/>
              </a:rPr>
              <a:t> </a:t>
            </a:r>
            <a:r>
              <a:rPr lang="tr-TR" sz="1500" dirty="0">
                <a:solidFill>
                  <a:schemeClr val="tx2"/>
                </a:solidFill>
                <a:effectLst/>
                <a:highlight>
                  <a:srgbClr val="EEC621"/>
                </a:highlight>
                <a:latin typeface="Calibri" panose="020F0502020204030204" pitchFamily="34" charset="0"/>
                <a:cs typeface="Calibri" panose="020F0502020204030204" pitchFamily="34" charset="0"/>
              </a:rPr>
              <a:t>elemanlarının konumlarını etrafındaki diğer elemanlarla ilişkilendirerek daha net anlat ve detaylı konumlarını özellikle diğer UI elemanlarına göreli konumlarını teknik detaya girmeden ver </a:t>
            </a:r>
            <a:r>
              <a:rPr lang="tr-TR" sz="1500" dirty="0">
                <a:effectLst/>
                <a:latin typeface="Calibri" panose="020F0502020204030204" pitchFamily="34" charset="0"/>
                <a:cs typeface="Calibri" panose="020F0502020204030204" pitchFamily="34" charset="0"/>
              </a:rPr>
              <a:t>şu renk bu </a:t>
            </a:r>
            <a:r>
              <a:rPr lang="tr-TR" sz="1500" dirty="0" err="1">
                <a:effectLst/>
                <a:latin typeface="Calibri" panose="020F0502020204030204" pitchFamily="34" charset="0"/>
                <a:cs typeface="Calibri" panose="020F0502020204030204" pitchFamily="34" charset="0"/>
              </a:rPr>
              <a:t>px</a:t>
            </a:r>
            <a:r>
              <a:rPr lang="tr-TR" sz="1500" dirty="0">
                <a:effectLst/>
                <a:latin typeface="Calibri" panose="020F0502020204030204" pitchFamily="34" charset="0"/>
                <a:cs typeface="Calibri" panose="020F0502020204030204" pitchFamily="34" charset="0"/>
              </a:rPr>
              <a:t> şu genişlik değil de “Borç Kontrol Tarihi alanının 3 satır altında, Katsayı Faizi alanının hemen üstünde yer alır” tarzı istiyorum konumları. </a:t>
            </a:r>
          </a:p>
          <a:p>
            <a:pPr>
              <a:buFont typeface="Arial" panose="020B0604020202020204" pitchFamily="34" charset="0"/>
              <a:buChar char="•"/>
            </a:pPr>
            <a:r>
              <a:rPr lang="tr-TR" sz="1500" dirty="0">
                <a:effectLst/>
                <a:latin typeface="Calibri" panose="020F0502020204030204" pitchFamily="34" charset="0"/>
                <a:cs typeface="Calibri" panose="020F0502020204030204" pitchFamily="34" charset="0"/>
              </a:rPr>
              <a:t>SAKIN UNUTMA BU BİR FINAL USER SUPPORT DOCUMENT </a:t>
            </a:r>
            <a:r>
              <a:rPr lang="tr-TR" sz="1500" dirty="0">
                <a:solidFill>
                  <a:schemeClr val="tx2"/>
                </a:solidFill>
                <a:effectLst/>
                <a:highlight>
                  <a:srgbClr val="EEC621"/>
                </a:highlight>
                <a:latin typeface="Calibri" panose="020F0502020204030204" pitchFamily="34" charset="0"/>
                <a:cs typeface="Calibri" panose="020F0502020204030204" pitchFamily="34" charset="0"/>
              </a:rPr>
              <a:t>kullanıcıyı teknik detaya sakın boğma </a:t>
            </a:r>
            <a:r>
              <a:rPr lang="tr-TR" sz="1500" dirty="0">
                <a:effectLst/>
                <a:latin typeface="Calibri" panose="020F0502020204030204" pitchFamily="34" charset="0"/>
                <a:cs typeface="Calibri" panose="020F0502020204030204" pitchFamily="34" charset="0"/>
              </a:rPr>
              <a:t>ama aynı zamanda </a:t>
            </a:r>
            <a:r>
              <a:rPr lang="tr-TR" sz="1500" dirty="0">
                <a:solidFill>
                  <a:schemeClr val="tx2"/>
                </a:solidFill>
                <a:effectLst/>
                <a:highlight>
                  <a:srgbClr val="EEC621"/>
                </a:highlight>
                <a:latin typeface="Calibri" panose="020F0502020204030204" pitchFamily="34" charset="0"/>
                <a:cs typeface="Calibri" panose="020F0502020204030204" pitchFamily="34" charset="0"/>
              </a:rPr>
              <a:t>her şeyi çocuğa açıklar gibi açıkla </a:t>
            </a:r>
          </a:p>
          <a:p>
            <a:pPr>
              <a:buFont typeface="Arial" panose="020B0604020202020204" pitchFamily="34" charset="0"/>
              <a:buChar char="•"/>
            </a:pPr>
            <a:r>
              <a:rPr lang="tr-TR" sz="1500" dirty="0">
                <a:effectLst/>
                <a:latin typeface="Calibri" panose="020F0502020204030204" pitchFamily="34" charset="0"/>
                <a:cs typeface="Calibri" panose="020F0502020204030204" pitchFamily="34" charset="0"/>
              </a:rPr>
              <a:t>Asla </a:t>
            </a:r>
            <a:r>
              <a:rPr lang="tr-TR" sz="1500" dirty="0" err="1">
                <a:effectLst/>
                <a:latin typeface="Calibri" panose="020F0502020204030204" pitchFamily="34" charset="0"/>
                <a:cs typeface="Calibri" panose="020F0502020204030204" pitchFamily="34" charset="0"/>
              </a:rPr>
              <a:t>ASP'de</a:t>
            </a:r>
            <a:r>
              <a:rPr lang="tr-TR" sz="1500" dirty="0">
                <a:effectLst/>
                <a:latin typeface="Calibri" panose="020F0502020204030204" pitchFamily="34" charset="0"/>
                <a:cs typeface="Calibri" panose="020F0502020204030204" pitchFamily="34" charset="0"/>
              </a:rPr>
              <a:t> kullanılan gizli kontrol öğeleri </a:t>
            </a:r>
            <a:r>
              <a:rPr lang="tr-TR" sz="1500" dirty="0">
                <a:solidFill>
                  <a:schemeClr val="tx2"/>
                </a:solidFill>
                <a:effectLst/>
                <a:highlight>
                  <a:srgbClr val="EEC621"/>
                </a:highlight>
                <a:latin typeface="Calibri" panose="020F0502020204030204" pitchFamily="34" charset="0"/>
                <a:cs typeface="Calibri" panose="020F0502020204030204" pitchFamily="34" charset="0"/>
              </a:rPr>
              <a:t>(</a:t>
            </a:r>
            <a:r>
              <a:rPr lang="tr-TR" sz="1500" dirty="0" err="1">
                <a:solidFill>
                  <a:schemeClr val="tx2"/>
                </a:solidFill>
                <a:effectLst/>
                <a:highlight>
                  <a:srgbClr val="EEC621"/>
                </a:highlight>
                <a:latin typeface="Calibri" panose="020F0502020204030204" pitchFamily="34" charset="0"/>
                <a:cs typeface="Calibri" panose="020F0502020204030204" pitchFamily="34" charset="0"/>
              </a:rPr>
              <a:t>EventControl</a:t>
            </a:r>
            <a:r>
              <a:rPr lang="tr-TR" sz="1500" dirty="0">
                <a:solidFill>
                  <a:schemeClr val="tx2"/>
                </a:solidFill>
                <a:effectLst/>
                <a:highlight>
                  <a:srgbClr val="EEC621"/>
                </a:highlight>
                <a:latin typeface="Calibri" panose="020F0502020204030204" pitchFamily="34" charset="0"/>
                <a:cs typeface="Calibri" panose="020F0502020204030204" pitchFamily="34" charset="0"/>
              </a:rPr>
              <a:t>) gibi şeyleri açık açık yazma kullanıcının buna ihtiyacı yok </a:t>
            </a:r>
          </a:p>
          <a:p>
            <a:pPr>
              <a:buFont typeface="Arial" panose="020B0604020202020204" pitchFamily="34" charset="0"/>
              <a:buChar char="•"/>
            </a:pPr>
            <a:r>
              <a:rPr lang="tr-TR" sz="1500" dirty="0">
                <a:latin typeface="Calibri" panose="020F0502020204030204" pitchFamily="34" charset="0"/>
                <a:cs typeface="Calibri" panose="020F0502020204030204" pitchFamily="34" charset="0"/>
              </a:rPr>
              <a:t> </a:t>
            </a:r>
            <a:r>
              <a:rPr lang="tr-TR" sz="1500" dirty="0" err="1">
                <a:solidFill>
                  <a:schemeClr val="tx2"/>
                </a:solidFill>
                <a:highlight>
                  <a:srgbClr val="EEC621"/>
                </a:highlight>
                <a:latin typeface="Calibri" panose="020F0502020204030204" pitchFamily="34" charset="0"/>
                <a:cs typeface="Calibri" panose="020F0502020204030204" pitchFamily="34" charset="0"/>
              </a:rPr>
              <a:t>ASP’de</a:t>
            </a:r>
            <a:r>
              <a:rPr lang="tr-TR" sz="1500" dirty="0">
                <a:solidFill>
                  <a:schemeClr val="tx2"/>
                </a:solidFill>
                <a:highlight>
                  <a:srgbClr val="EEC621"/>
                </a:highlight>
                <a:latin typeface="Calibri" panose="020F0502020204030204" pitchFamily="34" charset="0"/>
                <a:cs typeface="Calibri" panose="020F0502020204030204" pitchFamily="34" charset="0"/>
              </a:rPr>
              <a:t> olmayan hiçbir şeyi ekleme, bilgi uydurma ve kendini tekrara düşme.</a:t>
            </a:r>
          </a:p>
          <a:p>
            <a:pPr>
              <a:buFont typeface="Arial" panose="020B0604020202020204" pitchFamily="34" charset="0"/>
              <a:buChar char="•"/>
            </a:pPr>
            <a:endParaRPr lang="tr-TR" sz="1500" dirty="0">
              <a:solidFill>
                <a:srgbClr val="FF0000"/>
              </a:solidFill>
              <a:effectLst/>
              <a:latin typeface="Calibri" panose="020F0502020204030204" pitchFamily="34" charset="0"/>
              <a:cs typeface="Calibri" panose="020F0502020204030204" pitchFamily="34" charset="0"/>
            </a:endParaRPr>
          </a:p>
        </p:txBody>
      </p:sp>
      <p:sp>
        <p:nvSpPr>
          <p:cNvPr id="17" name="Metin kutusu 16">
            <a:extLst>
              <a:ext uri="{FF2B5EF4-FFF2-40B4-BE49-F238E27FC236}">
                <a16:creationId xmlns:a16="http://schemas.microsoft.com/office/drawing/2014/main" id="{FBCAC577-D84E-96CF-3600-446B81739162}"/>
              </a:ext>
            </a:extLst>
          </p:cNvPr>
          <p:cNvSpPr txBox="1"/>
          <p:nvPr/>
        </p:nvSpPr>
        <p:spPr>
          <a:xfrm>
            <a:off x="479376" y="846583"/>
            <a:ext cx="10801200" cy="553998"/>
          </a:xfrm>
          <a:prstGeom prst="rect">
            <a:avLst/>
          </a:prstGeom>
          <a:noFill/>
        </p:spPr>
        <p:txBody>
          <a:bodyPr wrap="square" rtlCol="0">
            <a:spAutoFit/>
          </a:bodyPr>
          <a:lstStyle/>
          <a:p>
            <a:r>
              <a:rPr lang="tr-TR" sz="3000" b="1" dirty="0" err="1">
                <a:latin typeface="Calibri" panose="020F0502020204030204" pitchFamily="34" charset="0"/>
                <a:cs typeface="Calibri" panose="020F0502020204030204" pitchFamily="34" charset="0"/>
              </a:rPr>
              <a:t>Our</a:t>
            </a:r>
            <a:r>
              <a:rPr lang="tr-TR" sz="3000" b="1" dirty="0">
                <a:latin typeface="Calibri" panose="020F0502020204030204" pitchFamily="34" charset="0"/>
                <a:cs typeface="Calibri" panose="020F0502020204030204" pitchFamily="34" charset="0"/>
              </a:rPr>
              <a:t> </a:t>
            </a:r>
            <a:r>
              <a:rPr lang="tr-TR" sz="3000" b="1" dirty="0" err="1">
                <a:latin typeface="Calibri" panose="020F0502020204030204" pitchFamily="34" charset="0"/>
                <a:cs typeface="Calibri" panose="020F0502020204030204" pitchFamily="34" charset="0"/>
              </a:rPr>
              <a:t>Prompt</a:t>
            </a:r>
            <a:endParaRPr lang="tr-TR" sz="3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45345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Resim 15" descr="metin, ekran görüntüsü, yazı tipi, sayı, numara içeren bir resim&#10;&#10;Yapay zeka tarafından oluşturulan içerik yanlış olabilir.">
            <a:extLst>
              <a:ext uri="{FF2B5EF4-FFF2-40B4-BE49-F238E27FC236}">
                <a16:creationId xmlns:a16="http://schemas.microsoft.com/office/drawing/2014/main" id="{D0183AB8-E25E-7FB1-537F-A0FD845F6AA9}"/>
              </a:ext>
            </a:extLst>
          </p:cNvPr>
          <p:cNvPicPr>
            <a:picLocks noChangeAspect="1"/>
          </p:cNvPicPr>
          <p:nvPr/>
        </p:nvPicPr>
        <p:blipFill>
          <a:blip r:embed="rId2"/>
          <a:stretch>
            <a:fillRect/>
          </a:stretch>
        </p:blipFill>
        <p:spPr>
          <a:xfrm>
            <a:off x="8578" y="476672"/>
            <a:ext cx="12192000" cy="5996591"/>
          </a:xfrm>
          <a:prstGeom prst="rect">
            <a:avLst/>
          </a:prstGeom>
        </p:spPr>
      </p:pic>
    </p:spTree>
    <p:extLst>
      <p:ext uri="{BB962C8B-B14F-4D97-AF65-F5344CB8AC3E}">
        <p14:creationId xmlns:p14="http://schemas.microsoft.com/office/powerpoint/2010/main" val="871634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Resim 15" descr="metin, ekran görüntüsü, yazı tipi, doküman, belge içeren bir resim">
            <a:extLst>
              <a:ext uri="{FF2B5EF4-FFF2-40B4-BE49-F238E27FC236}">
                <a16:creationId xmlns:a16="http://schemas.microsoft.com/office/drawing/2014/main" id="{22547A36-3D2B-728D-B962-EE6818819895}"/>
              </a:ext>
            </a:extLst>
          </p:cNvPr>
          <p:cNvPicPr>
            <a:picLocks noChangeAspect="1"/>
          </p:cNvPicPr>
          <p:nvPr/>
        </p:nvPicPr>
        <p:blipFill>
          <a:blip r:embed="rId2"/>
          <a:stretch>
            <a:fillRect/>
          </a:stretch>
        </p:blipFill>
        <p:spPr>
          <a:xfrm>
            <a:off x="0" y="476672"/>
            <a:ext cx="12192000" cy="6102410"/>
          </a:xfrm>
          <a:prstGeom prst="rect">
            <a:avLst/>
          </a:prstGeom>
        </p:spPr>
      </p:pic>
    </p:spTree>
    <p:extLst>
      <p:ext uri="{BB962C8B-B14F-4D97-AF65-F5344CB8AC3E}">
        <p14:creationId xmlns:p14="http://schemas.microsoft.com/office/powerpoint/2010/main" val="3730979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ayt Numarası Yer Tutucusu 8">
            <a:extLst>
              <a:ext uri="{FF2B5EF4-FFF2-40B4-BE49-F238E27FC236}">
                <a16:creationId xmlns:a16="http://schemas.microsoft.com/office/drawing/2014/main" id="{720E7AE5-52BC-6B8C-2FA0-84170B3397A1}"/>
              </a:ext>
            </a:extLst>
          </p:cNvPr>
          <p:cNvSpPr>
            <a:spLocks noGrp="1"/>
          </p:cNvSpPr>
          <p:nvPr>
            <p:ph type="sldNum" sz="quarter" idx="4"/>
          </p:nvPr>
        </p:nvSpPr>
        <p:spPr/>
        <p:txBody>
          <a:bodyPr/>
          <a:lstStyle/>
          <a:p>
            <a:fld id="{4FAB73BC-B049-4115-A692-8D63A059BFB8}" type="slidenum">
              <a:rPr lang="tr-TR" noProof="0" smtClean="0"/>
              <a:pPr/>
              <a:t>15</a:t>
            </a:fld>
            <a:endParaRPr lang="tr-TR" b="1" noProof="0"/>
          </a:p>
        </p:txBody>
      </p:sp>
      <p:pic>
        <p:nvPicPr>
          <p:cNvPr id="16" name="Resim 15" descr="metin, yazı tipi, ekran görüntüsü içeren bir resim">
            <a:extLst>
              <a:ext uri="{FF2B5EF4-FFF2-40B4-BE49-F238E27FC236}">
                <a16:creationId xmlns:a16="http://schemas.microsoft.com/office/drawing/2014/main" id="{E3CF5338-2827-76AC-C44A-78655F6CEE07}"/>
              </a:ext>
            </a:extLst>
          </p:cNvPr>
          <p:cNvPicPr>
            <a:picLocks noChangeAspect="1"/>
          </p:cNvPicPr>
          <p:nvPr/>
        </p:nvPicPr>
        <p:blipFill>
          <a:blip r:embed="rId2"/>
          <a:stretch>
            <a:fillRect/>
          </a:stretch>
        </p:blipFill>
        <p:spPr>
          <a:xfrm>
            <a:off x="0" y="1628800"/>
            <a:ext cx="12192000" cy="3528392"/>
          </a:xfrm>
          <a:prstGeom prst="rect">
            <a:avLst/>
          </a:prstGeom>
        </p:spPr>
      </p:pic>
    </p:spTree>
    <p:extLst>
      <p:ext uri="{BB962C8B-B14F-4D97-AF65-F5344CB8AC3E}">
        <p14:creationId xmlns:p14="http://schemas.microsoft.com/office/powerpoint/2010/main" val="1876233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Yer Tutucusu 1">
            <a:extLst>
              <a:ext uri="{FF2B5EF4-FFF2-40B4-BE49-F238E27FC236}">
                <a16:creationId xmlns:a16="http://schemas.microsoft.com/office/drawing/2014/main" id="{A562FC75-63FB-75AE-557D-92DC5C86BC0B}"/>
              </a:ext>
            </a:extLst>
          </p:cNvPr>
          <p:cNvSpPr>
            <a:spLocks noGrp="1"/>
          </p:cNvSpPr>
          <p:nvPr>
            <p:ph type="body" sz="quarter" idx="13"/>
          </p:nvPr>
        </p:nvSpPr>
        <p:spPr/>
        <p:txBody>
          <a:bodyPr/>
          <a:lstStyle/>
          <a:p>
            <a:endParaRPr lang="tr-TR"/>
          </a:p>
        </p:txBody>
      </p:sp>
      <p:sp>
        <p:nvSpPr>
          <p:cNvPr id="3" name="Metin Yer Tutucusu 2">
            <a:extLst>
              <a:ext uri="{FF2B5EF4-FFF2-40B4-BE49-F238E27FC236}">
                <a16:creationId xmlns:a16="http://schemas.microsoft.com/office/drawing/2014/main" id="{AE28F9FC-6112-5D01-6342-7EA07B7B8AA5}"/>
              </a:ext>
            </a:extLst>
          </p:cNvPr>
          <p:cNvSpPr>
            <a:spLocks noGrp="1"/>
          </p:cNvSpPr>
          <p:nvPr>
            <p:ph type="body" sz="quarter" idx="22"/>
          </p:nvPr>
        </p:nvSpPr>
        <p:spPr/>
        <p:txBody>
          <a:bodyPr/>
          <a:lstStyle/>
          <a:p>
            <a:endParaRPr lang="tr-TR" dirty="0"/>
          </a:p>
        </p:txBody>
      </p:sp>
      <p:sp>
        <p:nvSpPr>
          <p:cNvPr id="4" name="Başlık 3">
            <a:extLst>
              <a:ext uri="{FF2B5EF4-FFF2-40B4-BE49-F238E27FC236}">
                <a16:creationId xmlns:a16="http://schemas.microsoft.com/office/drawing/2014/main" id="{8FFC3DEC-E50C-3DB5-E71A-66CF7F0A41A6}"/>
              </a:ext>
            </a:extLst>
          </p:cNvPr>
          <p:cNvSpPr>
            <a:spLocks noGrp="1"/>
          </p:cNvSpPr>
          <p:nvPr>
            <p:ph type="title"/>
          </p:nvPr>
        </p:nvSpPr>
        <p:spPr/>
        <p:txBody>
          <a:bodyPr/>
          <a:lstStyle/>
          <a:p>
            <a:r>
              <a:rPr lang="tr-TR" dirty="0"/>
              <a:t>Test Plan &amp; </a:t>
            </a:r>
            <a:r>
              <a:rPr lang="tr-TR" dirty="0" err="1"/>
              <a:t>Results</a:t>
            </a:r>
            <a:endParaRPr lang="tr-TR" dirty="0"/>
          </a:p>
        </p:txBody>
      </p:sp>
      <p:sp>
        <p:nvSpPr>
          <p:cNvPr id="5" name="Metin Yer Tutucusu 4">
            <a:extLst>
              <a:ext uri="{FF2B5EF4-FFF2-40B4-BE49-F238E27FC236}">
                <a16:creationId xmlns:a16="http://schemas.microsoft.com/office/drawing/2014/main" id="{BD2AEB74-CCFD-16D9-70E5-7B095793CC55}"/>
              </a:ext>
            </a:extLst>
          </p:cNvPr>
          <p:cNvSpPr>
            <a:spLocks noGrp="1"/>
          </p:cNvSpPr>
          <p:nvPr>
            <p:ph type="body" sz="quarter" idx="23"/>
          </p:nvPr>
        </p:nvSpPr>
        <p:spPr/>
        <p:txBody>
          <a:bodyPr/>
          <a:lstStyle/>
          <a:p>
            <a:endParaRPr lang="tr-TR" dirty="0"/>
          </a:p>
        </p:txBody>
      </p:sp>
    </p:spTree>
    <p:extLst>
      <p:ext uri="{BB962C8B-B14F-4D97-AF65-F5344CB8AC3E}">
        <p14:creationId xmlns:p14="http://schemas.microsoft.com/office/powerpoint/2010/main" val="3067543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ayt Numarası Yer Tutucusu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rtlCol="0"/>
          <a:lstStyle/>
          <a:p>
            <a:pPr rtl="0"/>
            <a:fld id="{4FAB73BC-B049-4115-A692-8D63A059BFB8}" type="slidenum">
              <a:rPr lang="tr-TR" b="1" smtClean="0">
                <a:latin typeface="Calibri" panose="020F0502020204030204" pitchFamily="34" charset="0"/>
                <a:cs typeface="Calibri" panose="020F0502020204030204" pitchFamily="34" charset="0"/>
              </a:rPr>
              <a:pPr rtl="0"/>
              <a:t>17</a:t>
            </a:fld>
            <a:endParaRPr lang="tr-TR" b="1">
              <a:latin typeface="Calibri" panose="020F0502020204030204" pitchFamily="34" charset="0"/>
              <a:cs typeface="Calibri" panose="020F0502020204030204" pitchFamily="34" charset="0"/>
            </a:endParaRPr>
          </a:p>
        </p:txBody>
      </p:sp>
      <p:graphicFrame>
        <p:nvGraphicFramePr>
          <p:cNvPr id="10" name="Tablo 9">
            <a:extLst>
              <a:ext uri="{FF2B5EF4-FFF2-40B4-BE49-F238E27FC236}">
                <a16:creationId xmlns:a16="http://schemas.microsoft.com/office/drawing/2014/main" id="{8E130FA9-9682-4FC0-84C0-A1E096695F9C}"/>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734905565"/>
              </p:ext>
            </p:extLst>
          </p:nvPr>
        </p:nvGraphicFramePr>
        <p:xfrm>
          <a:off x="1415480" y="1844824"/>
          <a:ext cx="9433047" cy="3712536"/>
        </p:xfrm>
        <a:graphic>
          <a:graphicData uri="http://schemas.openxmlformats.org/drawingml/2006/table">
            <a:tbl>
              <a:tblPr firstRow="1" bandRow="1">
                <a:tableStyleId>{B301B821-A1FF-4177-AEE7-76D212191A09}</a:tableStyleId>
              </a:tblPr>
              <a:tblGrid>
                <a:gridCol w="4824536">
                  <a:extLst>
                    <a:ext uri="{9D8B030D-6E8A-4147-A177-3AD203B41FA5}">
                      <a16:colId xmlns:a16="http://schemas.microsoft.com/office/drawing/2014/main" val="3698606507"/>
                    </a:ext>
                  </a:extLst>
                </a:gridCol>
                <a:gridCol w="1464162">
                  <a:extLst>
                    <a:ext uri="{9D8B030D-6E8A-4147-A177-3AD203B41FA5}">
                      <a16:colId xmlns:a16="http://schemas.microsoft.com/office/drawing/2014/main" val="4275484518"/>
                    </a:ext>
                  </a:extLst>
                </a:gridCol>
                <a:gridCol w="3144349">
                  <a:extLst>
                    <a:ext uri="{9D8B030D-6E8A-4147-A177-3AD203B41FA5}">
                      <a16:colId xmlns:a16="http://schemas.microsoft.com/office/drawing/2014/main" val="1990257641"/>
                    </a:ext>
                  </a:extLst>
                </a:gridCol>
              </a:tblGrid>
              <a:tr h="6187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000" u="none" strike="noStrike" kern="1200" cap="none" spc="0" normalizeH="0" noProof="0" dirty="0">
                          <a:ln>
                            <a:noFill/>
                          </a:ln>
                          <a:effectLst/>
                          <a:uLnTx/>
                          <a:uFillTx/>
                          <a:latin typeface="Calibri" panose="020F0502020204030204" pitchFamily="34" charset="0"/>
                        </a:rPr>
                        <a:t>Name</a:t>
                      </a:r>
                      <a:endParaRPr kumimoji="0" lang="tr-TR" sz="2000" b="1" i="0" u="none" strike="noStrike" kern="1200" cap="none" spc="0" normalizeH="0" baseline="0" noProof="0" dirty="0">
                        <a:ln>
                          <a:noFill/>
                        </a:ln>
                        <a:solidFill>
                          <a:schemeClr val="bg1"/>
                        </a:solidFill>
                        <a:effectLst/>
                        <a:uLnTx/>
                        <a:uFillTx/>
                        <a:latin typeface="Calibri" panose="020F0502020204030204" pitchFamily="34"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000" u="none" strike="noStrike" kern="1200" cap="none" spc="0" normalizeH="0" noProof="0" dirty="0" err="1">
                          <a:ln>
                            <a:noFill/>
                          </a:ln>
                          <a:effectLst/>
                          <a:uLnTx/>
                          <a:uFillTx/>
                          <a:latin typeface="Calibri" panose="020F0502020204030204" pitchFamily="34" charset="0"/>
                        </a:rPr>
                        <a:t>Priorty</a:t>
                      </a:r>
                      <a:endParaRPr kumimoji="0" lang="tr-TR"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err="1">
                          <a:ln>
                            <a:noFill/>
                          </a:ln>
                          <a:solidFill>
                            <a:schemeClr val="bg1"/>
                          </a:solidFill>
                          <a:effectLst/>
                          <a:uLnTx/>
                          <a:uFillTx/>
                          <a:latin typeface="Calibri" panose="020F0502020204030204" pitchFamily="34" charset="0"/>
                          <a:ea typeface="+mn-ea"/>
                          <a:cs typeface="+mn-cs"/>
                        </a:rPr>
                        <a:t>Result</a:t>
                      </a:r>
                      <a:endParaRPr kumimoji="0" lang="tr-TR" sz="2000" b="1" i="0" u="none" strike="noStrike" kern="1200" cap="none" spc="0" normalizeH="0" baseline="0" noProof="0" dirty="0">
                        <a:ln>
                          <a:noFill/>
                        </a:ln>
                        <a:solidFill>
                          <a:schemeClr val="bg1"/>
                        </a:solidFill>
                        <a:effectLst/>
                        <a:uLnTx/>
                        <a:uFillTx/>
                        <a:latin typeface="Calibri" panose="020F0502020204030204" pitchFamily="34" charset="0"/>
                        <a:ea typeface="+mn-ea"/>
                        <a:cs typeface="+mn-cs"/>
                      </a:endParaRPr>
                    </a:p>
                  </a:txBody>
                  <a:tcPr anchor="ctr"/>
                </a:tc>
                <a:extLst>
                  <a:ext uri="{0D108BD9-81ED-4DB2-BD59-A6C34878D82A}">
                    <a16:rowId xmlns:a16="http://schemas.microsoft.com/office/drawing/2014/main" val="3371810757"/>
                  </a:ext>
                </a:extLst>
              </a:tr>
              <a:tr h="6187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u="none" strike="noStrike" kern="1200" cap="none" spc="0" normalizeH="0" noProof="0" dirty="0">
                          <a:ln>
                            <a:noFill/>
                          </a:ln>
                          <a:solidFill>
                            <a:schemeClr val="tx1"/>
                          </a:solidFill>
                          <a:effectLst/>
                          <a:uLnTx/>
                          <a:uFillTx/>
                          <a:latin typeface="Calibri" panose="020F0502020204030204" pitchFamily="34" charset="0"/>
                        </a:rPr>
                        <a:t>Understand Direct Prompt with Clear Intent</a:t>
                      </a:r>
                      <a:endParaRPr kumimoji="0" lang="tr-TR" sz="2000" b="1" i="0" u="none" strike="noStrike" kern="1200" cap="none" spc="0" normalizeH="0" baseline="0" noProof="0" dirty="0">
                        <a:ln>
                          <a:noFill/>
                        </a:ln>
                        <a:solidFill>
                          <a:schemeClr val="tx1"/>
                        </a:solidFill>
                        <a:effectLst/>
                        <a:uLnTx/>
                        <a:uFillTx/>
                        <a:latin typeface="Calibri" panose="020F0502020204030204" pitchFamily="34"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000" u="none" strike="noStrike" kern="1200" cap="none" spc="0" normalizeH="0" noProof="0" dirty="0">
                          <a:ln>
                            <a:noFill/>
                          </a:ln>
                          <a:effectLst/>
                          <a:uLnTx/>
                          <a:uFillTx/>
                          <a:latin typeface="Calibri" panose="020F0502020204030204" pitchFamily="34" charset="0"/>
                        </a:rPr>
                        <a:t>High</a:t>
                      </a:r>
                      <a:endParaRPr kumimoji="0" lang="tr-TR"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000" u="none" strike="noStrike" kern="1200" cap="none" spc="0" normalizeH="0" noProof="0" dirty="0" err="1">
                          <a:ln>
                            <a:noFill/>
                          </a:ln>
                          <a:effectLst/>
                          <a:uLnTx/>
                          <a:uFillTx/>
                          <a:latin typeface="Calibri" panose="020F0502020204030204" pitchFamily="34" charset="0"/>
                        </a:rPr>
                        <a:t>Pass</a:t>
                      </a:r>
                      <a:endParaRPr kumimoji="0" lang="tr-TR"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extLst>
                  <a:ext uri="{0D108BD9-81ED-4DB2-BD59-A6C34878D82A}">
                    <a16:rowId xmlns:a16="http://schemas.microsoft.com/office/drawing/2014/main" val="3690639679"/>
                  </a:ext>
                </a:extLst>
              </a:tr>
              <a:tr h="6187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0" i="0" u="none" strike="noStrike" kern="1200" cap="none" spc="0" normalizeH="0" baseline="0" noProof="0" dirty="0" err="1">
                          <a:ln>
                            <a:noFill/>
                          </a:ln>
                          <a:solidFill>
                            <a:schemeClr val="tx1"/>
                          </a:solidFill>
                          <a:effectLst/>
                          <a:uLnTx/>
                          <a:uFillTx/>
                          <a:latin typeface="Calibri" panose="020F0502020204030204" pitchFamily="34" charset="0"/>
                          <a:ea typeface="+mn-ea"/>
                          <a:cs typeface="+mn-cs"/>
                        </a:rPr>
                        <a:t>Handle</a:t>
                      </a:r>
                      <a:r>
                        <a:rPr kumimoji="0" lang="tr-TR" sz="2000" b="0"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 </a:t>
                      </a:r>
                      <a:r>
                        <a:rPr kumimoji="0" lang="tr-TR" sz="2000" b="0" i="0" u="none" strike="noStrike" kern="1200" cap="none" spc="0" normalizeH="0" baseline="0" noProof="0" dirty="0" err="1">
                          <a:ln>
                            <a:noFill/>
                          </a:ln>
                          <a:solidFill>
                            <a:schemeClr val="tx1"/>
                          </a:solidFill>
                          <a:effectLst/>
                          <a:uLnTx/>
                          <a:uFillTx/>
                          <a:latin typeface="Calibri" panose="020F0502020204030204" pitchFamily="34" charset="0"/>
                          <a:ea typeface="+mn-ea"/>
                          <a:cs typeface="+mn-cs"/>
                        </a:rPr>
                        <a:t>Vague</a:t>
                      </a:r>
                      <a:r>
                        <a:rPr kumimoji="0" lang="tr-TR" sz="2000" b="0"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 </a:t>
                      </a:r>
                      <a:r>
                        <a:rPr kumimoji="0" lang="tr-TR" sz="2000" b="0" i="0" u="none" strike="noStrike" kern="1200" cap="none" spc="0" normalizeH="0" baseline="0" noProof="0" dirty="0" err="1">
                          <a:ln>
                            <a:noFill/>
                          </a:ln>
                          <a:solidFill>
                            <a:schemeClr val="tx1"/>
                          </a:solidFill>
                          <a:effectLst/>
                          <a:uLnTx/>
                          <a:uFillTx/>
                          <a:latin typeface="Calibri" panose="020F0502020204030204" pitchFamily="34" charset="0"/>
                          <a:ea typeface="+mn-ea"/>
                          <a:cs typeface="+mn-cs"/>
                        </a:rPr>
                        <a:t>or</a:t>
                      </a:r>
                      <a:r>
                        <a:rPr kumimoji="0" lang="tr-TR" sz="2000" b="0"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 </a:t>
                      </a:r>
                      <a:r>
                        <a:rPr kumimoji="0" lang="tr-TR" sz="2000" b="0" i="0" u="none" strike="noStrike" kern="1200" cap="none" spc="0" normalizeH="0" baseline="0" noProof="0" dirty="0" err="1">
                          <a:ln>
                            <a:noFill/>
                          </a:ln>
                          <a:solidFill>
                            <a:schemeClr val="tx1"/>
                          </a:solidFill>
                          <a:effectLst/>
                          <a:uLnTx/>
                          <a:uFillTx/>
                          <a:latin typeface="Calibri" panose="020F0502020204030204" pitchFamily="34" charset="0"/>
                          <a:ea typeface="+mn-ea"/>
                          <a:cs typeface="+mn-cs"/>
                        </a:rPr>
                        <a:t>Abstract</a:t>
                      </a:r>
                      <a:r>
                        <a:rPr kumimoji="0" lang="tr-TR" sz="2000" b="0"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 </a:t>
                      </a:r>
                      <a:r>
                        <a:rPr kumimoji="0" lang="tr-TR" sz="2000" b="0" i="0" u="none" strike="noStrike" kern="1200" cap="none" spc="0" normalizeH="0" baseline="0" noProof="0" dirty="0" err="1">
                          <a:ln>
                            <a:noFill/>
                          </a:ln>
                          <a:solidFill>
                            <a:schemeClr val="tx1"/>
                          </a:solidFill>
                          <a:effectLst/>
                          <a:uLnTx/>
                          <a:uFillTx/>
                          <a:latin typeface="Calibri" panose="020F0502020204030204" pitchFamily="34" charset="0"/>
                          <a:ea typeface="+mn-ea"/>
                          <a:cs typeface="+mn-cs"/>
                        </a:rPr>
                        <a:t>Prompt</a:t>
                      </a:r>
                      <a:endParaRPr kumimoji="0" lang="tr-TR" sz="2000" b="0" i="0" u="none" strike="noStrike" kern="1200" cap="none" spc="0" normalizeH="0" baseline="0" noProof="0" dirty="0">
                        <a:ln>
                          <a:noFill/>
                        </a:ln>
                        <a:solidFill>
                          <a:schemeClr val="tx1"/>
                        </a:solidFill>
                        <a:effectLst/>
                        <a:uLnTx/>
                        <a:uFillTx/>
                        <a:latin typeface="Calibri" panose="020F0502020204030204" pitchFamily="34"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High</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mn-cs"/>
                        </a:rPr>
                        <a:t>Pass</a:t>
                      </a:r>
                      <a:endParaRPr kumimoji="0" lang="tr-TR"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extLst>
                  <a:ext uri="{0D108BD9-81ED-4DB2-BD59-A6C34878D82A}">
                    <a16:rowId xmlns:a16="http://schemas.microsoft.com/office/drawing/2014/main" val="3646958436"/>
                  </a:ext>
                </a:extLst>
              </a:tr>
              <a:tr h="6187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u="none" strike="noStrike" kern="1200" cap="none" spc="0" normalizeH="0" noProof="0" dirty="0">
                          <a:ln>
                            <a:noFill/>
                          </a:ln>
                          <a:effectLst/>
                          <a:uLnTx/>
                          <a:uFillTx/>
                          <a:latin typeface="Calibri" panose="020F0502020204030204" pitchFamily="34" charset="0"/>
                        </a:rPr>
                        <a:t>Match Prompt to HTML Heading</a:t>
                      </a:r>
                      <a:endParaRPr kumimoji="0" lang="tr-TR" sz="2000" b="1"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mn-cs"/>
                        </a:rPr>
                        <a:t>Medium</a:t>
                      </a:r>
                      <a:endParaRPr kumimoji="0" lang="tr-TR"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mn-cs"/>
                        </a:rPr>
                        <a:t>Pass</a:t>
                      </a:r>
                      <a:endParaRPr kumimoji="0" lang="tr-TR"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extLst>
                  <a:ext uri="{0D108BD9-81ED-4DB2-BD59-A6C34878D82A}">
                    <a16:rowId xmlns:a16="http://schemas.microsoft.com/office/drawing/2014/main" val="544187532"/>
                  </a:ext>
                </a:extLst>
              </a:tr>
              <a:tr h="6187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000" u="none" strike="noStrike" kern="1200" cap="none" spc="0" normalizeH="0" noProof="0" dirty="0" err="1">
                          <a:ln>
                            <a:noFill/>
                          </a:ln>
                          <a:effectLst/>
                          <a:uLnTx/>
                          <a:uFillTx/>
                          <a:latin typeface="Calibri" panose="020F0502020204030204" pitchFamily="34" charset="0"/>
                        </a:rPr>
                        <a:t>Sequential</a:t>
                      </a:r>
                      <a:r>
                        <a:rPr lang="tr-TR" sz="2000" u="none" strike="noStrike" kern="1200" cap="none" spc="0" normalizeH="0" noProof="0" dirty="0">
                          <a:ln>
                            <a:noFill/>
                          </a:ln>
                          <a:effectLst/>
                          <a:uLnTx/>
                          <a:uFillTx/>
                          <a:latin typeface="Calibri" panose="020F0502020204030204" pitchFamily="34" charset="0"/>
                        </a:rPr>
                        <a:t> </a:t>
                      </a:r>
                      <a:r>
                        <a:rPr lang="tr-TR" sz="2000" u="none" strike="noStrike" kern="1200" cap="none" spc="0" normalizeH="0" noProof="0" dirty="0" err="1">
                          <a:ln>
                            <a:noFill/>
                          </a:ln>
                          <a:effectLst/>
                          <a:uLnTx/>
                          <a:uFillTx/>
                          <a:latin typeface="Calibri" panose="020F0502020204030204" pitchFamily="34" charset="0"/>
                        </a:rPr>
                        <a:t>Scanning</a:t>
                      </a:r>
                      <a:r>
                        <a:rPr lang="tr-TR" sz="2000" u="none" strike="noStrike" kern="1200" cap="none" spc="0" normalizeH="0" noProof="0" dirty="0">
                          <a:ln>
                            <a:noFill/>
                          </a:ln>
                          <a:effectLst/>
                          <a:uLnTx/>
                          <a:uFillTx/>
                          <a:latin typeface="Calibri" panose="020F0502020204030204" pitchFamily="34" charset="0"/>
                        </a:rPr>
                        <a:t> </a:t>
                      </a:r>
                      <a:r>
                        <a:rPr lang="tr-TR" sz="2000" u="none" strike="noStrike" kern="1200" cap="none" spc="0" normalizeH="0" noProof="0" dirty="0" err="1">
                          <a:ln>
                            <a:noFill/>
                          </a:ln>
                          <a:effectLst/>
                          <a:uLnTx/>
                          <a:uFillTx/>
                          <a:latin typeface="Calibri" panose="020F0502020204030204" pitchFamily="34" charset="0"/>
                        </a:rPr>
                        <a:t>Retrieval</a:t>
                      </a:r>
                      <a:endParaRPr kumimoji="0" lang="tr-TR" sz="2000" b="1"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High</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mn-cs"/>
                        </a:rPr>
                        <a:t>Pass</a:t>
                      </a:r>
                      <a:endParaRPr kumimoji="0" lang="tr-TR"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extLst>
                  <a:ext uri="{0D108BD9-81ED-4DB2-BD59-A6C34878D82A}">
                    <a16:rowId xmlns:a16="http://schemas.microsoft.com/office/drawing/2014/main" val="3949568112"/>
                  </a:ext>
                </a:extLst>
              </a:tr>
              <a:tr h="6187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000" u="none" strike="noStrike" kern="1200" cap="none" spc="0" normalizeH="0" noProof="0" dirty="0" err="1">
                          <a:ln>
                            <a:noFill/>
                          </a:ln>
                          <a:effectLst/>
                          <a:uLnTx/>
                          <a:uFillTx/>
                          <a:latin typeface="Calibri" panose="020F0502020204030204" pitchFamily="34" charset="0"/>
                        </a:rPr>
                        <a:t>Generate</a:t>
                      </a:r>
                      <a:r>
                        <a:rPr lang="tr-TR" sz="2000" u="none" strike="noStrike" kern="1200" cap="none" spc="0" normalizeH="0" noProof="0" dirty="0">
                          <a:ln>
                            <a:noFill/>
                          </a:ln>
                          <a:effectLst/>
                          <a:uLnTx/>
                          <a:uFillTx/>
                          <a:latin typeface="Calibri" panose="020F0502020204030204" pitchFamily="34" charset="0"/>
                        </a:rPr>
                        <a:t> </a:t>
                      </a:r>
                      <a:r>
                        <a:rPr lang="tr-TR" sz="2000" u="none" strike="noStrike" kern="1200" cap="none" spc="0" normalizeH="0" noProof="0" dirty="0" err="1">
                          <a:ln>
                            <a:noFill/>
                          </a:ln>
                          <a:effectLst/>
                          <a:uLnTx/>
                          <a:uFillTx/>
                          <a:latin typeface="Calibri" panose="020F0502020204030204" pitchFamily="34" charset="0"/>
                        </a:rPr>
                        <a:t>Coherent</a:t>
                      </a:r>
                      <a:r>
                        <a:rPr lang="tr-TR" sz="2000" u="none" strike="noStrike" kern="1200" cap="none" spc="0" normalizeH="0" noProof="0" dirty="0">
                          <a:ln>
                            <a:noFill/>
                          </a:ln>
                          <a:effectLst/>
                          <a:uLnTx/>
                          <a:uFillTx/>
                          <a:latin typeface="Calibri" panose="020F0502020204030204" pitchFamily="34" charset="0"/>
                        </a:rPr>
                        <a:t> </a:t>
                      </a:r>
                      <a:r>
                        <a:rPr lang="tr-TR" sz="2000" u="none" strike="noStrike" kern="1200" cap="none" spc="0" normalizeH="0" noProof="0" dirty="0" err="1">
                          <a:ln>
                            <a:noFill/>
                          </a:ln>
                          <a:effectLst/>
                          <a:uLnTx/>
                          <a:uFillTx/>
                          <a:latin typeface="Calibri" panose="020F0502020204030204" pitchFamily="34" charset="0"/>
                        </a:rPr>
                        <a:t>Response</a:t>
                      </a:r>
                      <a:endParaRPr kumimoji="0" lang="tr-TR" sz="2000" b="1"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mn-cs"/>
                        </a:rPr>
                        <a:t>Medium</a:t>
                      </a:r>
                      <a:endParaRPr kumimoji="0" lang="tr-TR"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mn-cs"/>
                        </a:rPr>
                        <a:t>Pass</a:t>
                      </a:r>
                      <a:endParaRPr kumimoji="0" lang="tr-TR"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extLst>
                  <a:ext uri="{0D108BD9-81ED-4DB2-BD59-A6C34878D82A}">
                    <a16:rowId xmlns:a16="http://schemas.microsoft.com/office/drawing/2014/main" val="2612991029"/>
                  </a:ext>
                </a:extLst>
              </a:tr>
            </a:tbl>
          </a:graphicData>
        </a:graphic>
      </p:graphicFrame>
      <p:sp>
        <p:nvSpPr>
          <p:cNvPr id="6" name="Metin kutusu 5">
            <a:extLst>
              <a:ext uri="{FF2B5EF4-FFF2-40B4-BE49-F238E27FC236}">
                <a16:creationId xmlns:a16="http://schemas.microsoft.com/office/drawing/2014/main" id="{46069FB1-EC63-0569-3764-FC23E644F49E}"/>
              </a:ext>
            </a:extLst>
          </p:cNvPr>
          <p:cNvSpPr txBox="1"/>
          <p:nvPr/>
        </p:nvSpPr>
        <p:spPr>
          <a:xfrm>
            <a:off x="628788" y="1023641"/>
            <a:ext cx="10227476" cy="553998"/>
          </a:xfrm>
          <a:prstGeom prst="rect">
            <a:avLst/>
          </a:prstGeom>
          <a:noFill/>
        </p:spPr>
        <p:txBody>
          <a:bodyPr wrap="square" rtlCol="0">
            <a:spAutoFit/>
          </a:bodyPr>
          <a:lstStyle/>
          <a:p>
            <a:r>
              <a:rPr lang="tr-TR" sz="3000" b="1" dirty="0">
                <a:latin typeface="Calibri" panose="020F0502020204030204" pitchFamily="34" charset="0"/>
                <a:cs typeface="Calibri" panose="020F0502020204030204" pitchFamily="34" charset="0"/>
              </a:rPr>
              <a:t>Test </a:t>
            </a:r>
            <a:r>
              <a:rPr lang="tr-TR" sz="3000" b="1" dirty="0" err="1">
                <a:latin typeface="Calibri" panose="020F0502020204030204" pitchFamily="34" charset="0"/>
                <a:cs typeface="Calibri" panose="020F0502020204030204" pitchFamily="34" charset="0"/>
              </a:rPr>
              <a:t>Results</a:t>
            </a:r>
            <a:endParaRPr lang="tr-TR" sz="3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65089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ayt Numarası Yer Tutucusu 2">
            <a:extLst>
              <a:ext uri="{FF2B5EF4-FFF2-40B4-BE49-F238E27FC236}">
                <a16:creationId xmlns:a16="http://schemas.microsoft.com/office/drawing/2014/main" id="{364A31C5-9C90-73DA-315E-E98875C8CA9B}"/>
              </a:ext>
            </a:extLst>
          </p:cNvPr>
          <p:cNvSpPr>
            <a:spLocks noGrp="1"/>
          </p:cNvSpPr>
          <p:nvPr>
            <p:ph type="sldNum" sz="quarter" idx="4"/>
          </p:nvPr>
        </p:nvSpPr>
        <p:spPr/>
        <p:txBody>
          <a:bodyPr/>
          <a:lstStyle/>
          <a:p>
            <a:fld id="{4FAB73BC-B049-4115-A692-8D63A059BFB8}" type="slidenum">
              <a:rPr lang="tr-TR" noProof="0" smtClean="0"/>
              <a:pPr/>
              <a:t>18</a:t>
            </a:fld>
            <a:endParaRPr lang="tr-TR" b="1" noProof="0"/>
          </a:p>
        </p:txBody>
      </p:sp>
      <p:graphicFrame>
        <p:nvGraphicFramePr>
          <p:cNvPr id="4" name="Tablo 3">
            <a:extLst>
              <a:ext uri="{FF2B5EF4-FFF2-40B4-BE49-F238E27FC236}">
                <a16:creationId xmlns:a16="http://schemas.microsoft.com/office/drawing/2014/main" id="{DEB44FF7-6FAE-97B2-06FC-C5EF512E313D}"/>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817603821"/>
              </p:ext>
            </p:extLst>
          </p:nvPr>
        </p:nvGraphicFramePr>
        <p:xfrm>
          <a:off x="1415480" y="1844824"/>
          <a:ext cx="9433047" cy="3712536"/>
        </p:xfrm>
        <a:graphic>
          <a:graphicData uri="http://schemas.openxmlformats.org/drawingml/2006/table">
            <a:tbl>
              <a:tblPr firstRow="1" bandRow="1">
                <a:tableStyleId>{B301B821-A1FF-4177-AEE7-76D212191A09}</a:tableStyleId>
              </a:tblPr>
              <a:tblGrid>
                <a:gridCol w="4824536">
                  <a:extLst>
                    <a:ext uri="{9D8B030D-6E8A-4147-A177-3AD203B41FA5}">
                      <a16:colId xmlns:a16="http://schemas.microsoft.com/office/drawing/2014/main" val="3698606507"/>
                    </a:ext>
                  </a:extLst>
                </a:gridCol>
                <a:gridCol w="1464162">
                  <a:extLst>
                    <a:ext uri="{9D8B030D-6E8A-4147-A177-3AD203B41FA5}">
                      <a16:colId xmlns:a16="http://schemas.microsoft.com/office/drawing/2014/main" val="4275484518"/>
                    </a:ext>
                  </a:extLst>
                </a:gridCol>
                <a:gridCol w="3144349">
                  <a:extLst>
                    <a:ext uri="{9D8B030D-6E8A-4147-A177-3AD203B41FA5}">
                      <a16:colId xmlns:a16="http://schemas.microsoft.com/office/drawing/2014/main" val="1990257641"/>
                    </a:ext>
                  </a:extLst>
                </a:gridCol>
              </a:tblGrid>
              <a:tr h="6187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000" u="none" strike="noStrike" kern="1200" cap="none" spc="0" normalizeH="0" noProof="0" dirty="0">
                          <a:ln>
                            <a:noFill/>
                          </a:ln>
                          <a:effectLst/>
                          <a:uLnTx/>
                          <a:uFillTx/>
                          <a:latin typeface="Calibri" panose="020F0502020204030204" pitchFamily="34" charset="0"/>
                        </a:rPr>
                        <a:t>Name</a:t>
                      </a:r>
                      <a:endParaRPr kumimoji="0" lang="tr-TR" sz="2000" b="1" i="0" u="none" strike="noStrike" kern="1200" cap="none" spc="0" normalizeH="0" baseline="0" noProof="0" dirty="0">
                        <a:ln>
                          <a:noFill/>
                        </a:ln>
                        <a:solidFill>
                          <a:schemeClr val="bg1"/>
                        </a:solidFill>
                        <a:effectLst/>
                        <a:uLnTx/>
                        <a:uFillTx/>
                        <a:latin typeface="Calibri" panose="020F0502020204030204" pitchFamily="34"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000" u="none" strike="noStrike" kern="1200" cap="none" spc="0" normalizeH="0" noProof="0" dirty="0" err="1">
                          <a:ln>
                            <a:noFill/>
                          </a:ln>
                          <a:effectLst/>
                          <a:uLnTx/>
                          <a:uFillTx/>
                          <a:latin typeface="Calibri" panose="020F0502020204030204" pitchFamily="34" charset="0"/>
                        </a:rPr>
                        <a:t>Priorty</a:t>
                      </a:r>
                      <a:endParaRPr kumimoji="0" lang="tr-TR"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err="1">
                          <a:ln>
                            <a:noFill/>
                          </a:ln>
                          <a:solidFill>
                            <a:schemeClr val="bg1"/>
                          </a:solidFill>
                          <a:effectLst/>
                          <a:uLnTx/>
                          <a:uFillTx/>
                          <a:latin typeface="Calibri" panose="020F0502020204030204" pitchFamily="34" charset="0"/>
                          <a:ea typeface="+mn-ea"/>
                          <a:cs typeface="+mn-cs"/>
                        </a:rPr>
                        <a:t>Result</a:t>
                      </a:r>
                      <a:endParaRPr kumimoji="0" lang="tr-TR" sz="2000" b="1" i="0" u="none" strike="noStrike" kern="1200" cap="none" spc="0" normalizeH="0" baseline="0" noProof="0" dirty="0">
                        <a:ln>
                          <a:noFill/>
                        </a:ln>
                        <a:solidFill>
                          <a:schemeClr val="bg1"/>
                        </a:solidFill>
                        <a:effectLst/>
                        <a:uLnTx/>
                        <a:uFillTx/>
                        <a:latin typeface="Calibri" panose="020F0502020204030204" pitchFamily="34" charset="0"/>
                        <a:ea typeface="+mn-ea"/>
                        <a:cs typeface="+mn-cs"/>
                      </a:endParaRPr>
                    </a:p>
                  </a:txBody>
                  <a:tcPr anchor="ctr"/>
                </a:tc>
                <a:extLst>
                  <a:ext uri="{0D108BD9-81ED-4DB2-BD59-A6C34878D82A}">
                    <a16:rowId xmlns:a16="http://schemas.microsoft.com/office/drawing/2014/main" val="3371810757"/>
                  </a:ext>
                </a:extLst>
              </a:tr>
              <a:tr h="6187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u="none" strike="noStrike" kern="1200" cap="none" spc="0" normalizeH="0" noProof="0" dirty="0">
                          <a:ln>
                            <a:noFill/>
                          </a:ln>
                          <a:solidFill>
                            <a:schemeClr val="tx1"/>
                          </a:solidFill>
                          <a:effectLst/>
                          <a:uLnTx/>
                          <a:uFillTx/>
                          <a:latin typeface="Calibri" panose="020F0502020204030204" pitchFamily="34" charset="0"/>
                        </a:rPr>
                        <a:t>Multi-Part Answer Completion</a:t>
                      </a:r>
                      <a:endParaRPr kumimoji="0" lang="tr-TR" sz="2000" b="1" i="0" u="none" strike="noStrike" kern="1200" cap="none" spc="0" normalizeH="0" baseline="0" noProof="0" dirty="0">
                        <a:ln>
                          <a:noFill/>
                        </a:ln>
                        <a:solidFill>
                          <a:schemeClr val="tx1"/>
                        </a:solidFill>
                        <a:effectLst/>
                        <a:uLnTx/>
                        <a:uFillTx/>
                        <a:latin typeface="Calibri" panose="020F0502020204030204" pitchFamily="34"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000" u="none" strike="noStrike" kern="1200" cap="none" spc="0" normalizeH="0" noProof="0" dirty="0">
                          <a:ln>
                            <a:noFill/>
                          </a:ln>
                          <a:effectLst/>
                          <a:uLnTx/>
                          <a:uFillTx/>
                          <a:latin typeface="Calibri" panose="020F0502020204030204" pitchFamily="34" charset="0"/>
                        </a:rPr>
                        <a:t>High</a:t>
                      </a:r>
                      <a:endParaRPr kumimoji="0" lang="tr-TR"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mn-cs"/>
                        </a:rPr>
                        <a:t>Pass</a:t>
                      </a:r>
                      <a:endParaRPr kumimoji="0" lang="tr-TR"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extLst>
                  <a:ext uri="{0D108BD9-81ED-4DB2-BD59-A6C34878D82A}">
                    <a16:rowId xmlns:a16="http://schemas.microsoft.com/office/drawing/2014/main" val="3690639679"/>
                  </a:ext>
                </a:extLst>
              </a:tr>
              <a:tr h="6187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0" i="0" u="none" strike="noStrike" kern="1200" cap="none" spc="0" normalizeH="0" baseline="0" noProof="0" dirty="0" err="1">
                          <a:ln>
                            <a:noFill/>
                          </a:ln>
                          <a:solidFill>
                            <a:schemeClr val="tx1"/>
                          </a:solidFill>
                          <a:effectLst/>
                          <a:uLnTx/>
                          <a:uFillTx/>
                          <a:latin typeface="Calibri" panose="020F0502020204030204" pitchFamily="34" charset="0"/>
                          <a:ea typeface="+mn-ea"/>
                          <a:cs typeface="+mn-cs"/>
                        </a:rPr>
                        <a:t>Inline</a:t>
                      </a:r>
                      <a:r>
                        <a:rPr kumimoji="0" lang="tr-TR" sz="2000" b="0"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 Reference in </a:t>
                      </a:r>
                      <a:r>
                        <a:rPr kumimoji="0" lang="tr-TR" sz="2000" b="0" i="0" u="none" strike="noStrike" kern="1200" cap="none" spc="0" normalizeH="0" baseline="0" noProof="0" dirty="0" err="1">
                          <a:ln>
                            <a:noFill/>
                          </a:ln>
                          <a:solidFill>
                            <a:schemeClr val="tx1"/>
                          </a:solidFill>
                          <a:effectLst/>
                          <a:uLnTx/>
                          <a:uFillTx/>
                          <a:latin typeface="Calibri" panose="020F0502020204030204" pitchFamily="34" charset="0"/>
                          <a:ea typeface="+mn-ea"/>
                          <a:cs typeface="+mn-cs"/>
                        </a:rPr>
                        <a:t>Response</a:t>
                      </a:r>
                      <a:endParaRPr kumimoji="0" lang="tr-TR" sz="2000" b="0" i="0" u="none" strike="noStrike" kern="1200" cap="none" spc="0" normalizeH="0" baseline="0" noProof="0" dirty="0">
                        <a:ln>
                          <a:noFill/>
                        </a:ln>
                        <a:solidFill>
                          <a:schemeClr val="tx1"/>
                        </a:solidFill>
                        <a:effectLst/>
                        <a:uLnTx/>
                        <a:uFillTx/>
                        <a:latin typeface="Calibri" panose="020F0502020204030204" pitchFamily="34"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mn-cs"/>
                        </a:rPr>
                        <a:t>Medium</a:t>
                      </a:r>
                      <a:endParaRPr kumimoji="0" lang="tr-TR"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mn-cs"/>
                        </a:rPr>
                        <a:t>Pass</a:t>
                      </a:r>
                      <a:endParaRPr kumimoji="0" lang="tr-TR"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extLst>
                  <a:ext uri="{0D108BD9-81ED-4DB2-BD59-A6C34878D82A}">
                    <a16:rowId xmlns:a16="http://schemas.microsoft.com/office/drawing/2014/main" val="3646958436"/>
                  </a:ext>
                </a:extLst>
              </a:tr>
              <a:tr h="6187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u="none" strike="noStrike" kern="1200" cap="none" spc="0" normalizeH="0" noProof="0" dirty="0">
                          <a:ln>
                            <a:noFill/>
                          </a:ln>
                          <a:effectLst/>
                          <a:uLnTx/>
                          <a:uFillTx/>
                          <a:latin typeface="Calibri" panose="020F0502020204030204" pitchFamily="34" charset="0"/>
                        </a:rPr>
                        <a:t>Inline Reference for Multiple Sections</a:t>
                      </a:r>
                      <a:endParaRPr kumimoji="0" lang="tr-TR" sz="2000" b="1"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High</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mn-cs"/>
                        </a:rPr>
                        <a:t>Pass</a:t>
                      </a:r>
                      <a:endParaRPr kumimoji="0" lang="tr-TR"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extLst>
                  <a:ext uri="{0D108BD9-81ED-4DB2-BD59-A6C34878D82A}">
                    <a16:rowId xmlns:a16="http://schemas.microsoft.com/office/drawing/2014/main" val="544187532"/>
                  </a:ext>
                </a:extLst>
              </a:tr>
              <a:tr h="6187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000" u="none" strike="noStrike" kern="1200" cap="none" spc="0" normalizeH="0" noProof="0" dirty="0">
                          <a:ln>
                            <a:noFill/>
                          </a:ln>
                          <a:effectLst/>
                          <a:uLnTx/>
                          <a:uFillTx/>
                          <a:latin typeface="Calibri" panose="020F0502020204030204" pitchFamily="34" charset="0"/>
                        </a:rPr>
                        <a:t>Multi-</a:t>
                      </a:r>
                      <a:r>
                        <a:rPr lang="tr-TR" sz="2000" u="none" strike="noStrike" kern="1200" cap="none" spc="0" normalizeH="0" noProof="0" dirty="0" err="1">
                          <a:ln>
                            <a:noFill/>
                          </a:ln>
                          <a:effectLst/>
                          <a:uLnTx/>
                          <a:uFillTx/>
                          <a:latin typeface="Calibri" panose="020F0502020204030204" pitchFamily="34" charset="0"/>
                        </a:rPr>
                        <a:t>Turn</a:t>
                      </a:r>
                      <a:r>
                        <a:rPr lang="tr-TR" sz="2000" u="none" strike="noStrike" kern="1200" cap="none" spc="0" normalizeH="0" noProof="0" dirty="0">
                          <a:ln>
                            <a:noFill/>
                          </a:ln>
                          <a:effectLst/>
                          <a:uLnTx/>
                          <a:uFillTx/>
                          <a:latin typeface="Calibri" panose="020F0502020204030204" pitchFamily="34" charset="0"/>
                        </a:rPr>
                        <a:t> </a:t>
                      </a:r>
                      <a:r>
                        <a:rPr lang="tr-TR" sz="2000" u="none" strike="noStrike" kern="1200" cap="none" spc="0" normalizeH="0" noProof="0" dirty="0" err="1">
                          <a:ln>
                            <a:noFill/>
                          </a:ln>
                          <a:effectLst/>
                          <a:uLnTx/>
                          <a:uFillTx/>
                          <a:latin typeface="Calibri" panose="020F0502020204030204" pitchFamily="34" charset="0"/>
                        </a:rPr>
                        <a:t>Conversation</a:t>
                      </a:r>
                      <a:r>
                        <a:rPr lang="tr-TR" sz="2000" u="none" strike="noStrike" kern="1200" cap="none" spc="0" normalizeH="0" noProof="0" dirty="0">
                          <a:ln>
                            <a:noFill/>
                          </a:ln>
                          <a:effectLst/>
                          <a:uLnTx/>
                          <a:uFillTx/>
                          <a:latin typeface="Calibri" panose="020F0502020204030204" pitchFamily="34" charset="0"/>
                        </a:rPr>
                        <a:t> </a:t>
                      </a:r>
                      <a:r>
                        <a:rPr lang="tr-TR" sz="2000" u="none" strike="noStrike" kern="1200" cap="none" spc="0" normalizeH="0" noProof="0" dirty="0" err="1">
                          <a:ln>
                            <a:noFill/>
                          </a:ln>
                          <a:effectLst/>
                          <a:uLnTx/>
                          <a:uFillTx/>
                          <a:latin typeface="Calibri" panose="020F0502020204030204" pitchFamily="34" charset="0"/>
                        </a:rPr>
                        <a:t>with</a:t>
                      </a:r>
                      <a:r>
                        <a:rPr lang="tr-TR" sz="2000" u="none" strike="noStrike" kern="1200" cap="none" spc="0" normalizeH="0" noProof="0" dirty="0">
                          <a:ln>
                            <a:noFill/>
                          </a:ln>
                          <a:effectLst/>
                          <a:uLnTx/>
                          <a:uFillTx/>
                          <a:latin typeface="Calibri" panose="020F0502020204030204" pitchFamily="34" charset="0"/>
                        </a:rPr>
                        <a:t> </a:t>
                      </a:r>
                      <a:r>
                        <a:rPr lang="tr-TR" sz="2000" u="none" strike="noStrike" kern="1200" cap="none" spc="0" normalizeH="0" noProof="0" dirty="0" err="1">
                          <a:ln>
                            <a:noFill/>
                          </a:ln>
                          <a:effectLst/>
                          <a:uLnTx/>
                          <a:uFillTx/>
                          <a:latin typeface="Calibri" panose="020F0502020204030204" pitchFamily="34" charset="0"/>
                        </a:rPr>
                        <a:t>Context</a:t>
                      </a:r>
                      <a:endParaRPr kumimoji="0" lang="tr-TR" sz="2000" b="1"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mn-cs"/>
                        </a:rPr>
                        <a:t>Medium</a:t>
                      </a:r>
                      <a:endParaRPr kumimoji="0" lang="tr-TR"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mn-cs"/>
                        </a:rPr>
                        <a:t>Pass</a:t>
                      </a:r>
                      <a:endParaRPr kumimoji="0" lang="tr-TR"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extLst>
                  <a:ext uri="{0D108BD9-81ED-4DB2-BD59-A6C34878D82A}">
                    <a16:rowId xmlns:a16="http://schemas.microsoft.com/office/drawing/2014/main" val="3949568112"/>
                  </a:ext>
                </a:extLst>
              </a:tr>
              <a:tr h="6187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u="none" strike="noStrike" kern="1200" cap="none" spc="0" normalizeH="0" noProof="0" dirty="0">
                          <a:ln>
                            <a:noFill/>
                          </a:ln>
                          <a:effectLst/>
                          <a:uLnTx/>
                          <a:uFillTx/>
                          <a:latin typeface="Calibri" panose="020F0502020204030204" pitchFamily="34" charset="0"/>
                        </a:rPr>
                        <a:t>Entity Recognition with Multiple Concepts</a:t>
                      </a:r>
                      <a:endParaRPr kumimoji="0" lang="tr-TR" sz="2000" b="1"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mn-cs"/>
                        </a:rPr>
                        <a:t>Medium</a:t>
                      </a:r>
                      <a:endParaRPr kumimoji="0" lang="tr-TR"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mn-cs"/>
                        </a:rPr>
                        <a:t>Pass</a:t>
                      </a:r>
                      <a:endParaRPr kumimoji="0" lang="tr-TR"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extLst>
                  <a:ext uri="{0D108BD9-81ED-4DB2-BD59-A6C34878D82A}">
                    <a16:rowId xmlns:a16="http://schemas.microsoft.com/office/drawing/2014/main" val="2612991029"/>
                  </a:ext>
                </a:extLst>
              </a:tr>
            </a:tbl>
          </a:graphicData>
        </a:graphic>
      </p:graphicFrame>
      <p:sp>
        <p:nvSpPr>
          <p:cNvPr id="7" name="Metin kutusu 6">
            <a:extLst>
              <a:ext uri="{FF2B5EF4-FFF2-40B4-BE49-F238E27FC236}">
                <a16:creationId xmlns:a16="http://schemas.microsoft.com/office/drawing/2014/main" id="{3C00CBE4-9791-77CF-F2EB-E384CD8ABCF1}"/>
              </a:ext>
            </a:extLst>
          </p:cNvPr>
          <p:cNvSpPr txBox="1"/>
          <p:nvPr/>
        </p:nvSpPr>
        <p:spPr>
          <a:xfrm>
            <a:off x="628788" y="1023641"/>
            <a:ext cx="10227476" cy="553998"/>
          </a:xfrm>
          <a:prstGeom prst="rect">
            <a:avLst/>
          </a:prstGeom>
          <a:noFill/>
        </p:spPr>
        <p:txBody>
          <a:bodyPr wrap="square" rtlCol="0">
            <a:spAutoFit/>
          </a:bodyPr>
          <a:lstStyle/>
          <a:p>
            <a:r>
              <a:rPr lang="tr-TR" sz="3000" b="1" dirty="0">
                <a:latin typeface="Calibri" panose="020F0502020204030204" pitchFamily="34" charset="0"/>
                <a:cs typeface="Calibri" panose="020F0502020204030204" pitchFamily="34" charset="0"/>
              </a:rPr>
              <a:t>Test </a:t>
            </a:r>
            <a:r>
              <a:rPr lang="tr-TR" sz="3000" b="1" dirty="0" err="1">
                <a:latin typeface="Calibri" panose="020F0502020204030204" pitchFamily="34" charset="0"/>
                <a:cs typeface="Calibri" panose="020F0502020204030204" pitchFamily="34" charset="0"/>
              </a:rPr>
              <a:t>Results</a:t>
            </a:r>
            <a:endParaRPr lang="tr-TR" sz="3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7236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Resim 17" descr="metin, ekran görüntüsü, mektup, harf, yazı tipi içeren bir resim">
            <a:extLst>
              <a:ext uri="{FF2B5EF4-FFF2-40B4-BE49-F238E27FC236}">
                <a16:creationId xmlns:a16="http://schemas.microsoft.com/office/drawing/2014/main" id="{ECF151FF-43ED-2CE2-27A6-77C47F81A71F}"/>
              </a:ext>
            </a:extLst>
          </p:cNvPr>
          <p:cNvPicPr>
            <a:picLocks noChangeAspect="1"/>
          </p:cNvPicPr>
          <p:nvPr/>
        </p:nvPicPr>
        <p:blipFill>
          <a:blip r:embed="rId2"/>
          <a:stretch>
            <a:fillRect/>
          </a:stretch>
        </p:blipFill>
        <p:spPr>
          <a:xfrm>
            <a:off x="1319212" y="476672"/>
            <a:ext cx="9553575" cy="3371850"/>
          </a:xfrm>
          <a:prstGeom prst="rect">
            <a:avLst/>
          </a:prstGeom>
        </p:spPr>
      </p:pic>
      <p:pic>
        <p:nvPicPr>
          <p:cNvPr id="20" name="Resim 19" descr="metin, ekran görüntüsü, yazı tipi içeren bir resim&#10;&#10;Yapay zeka tarafından oluşturulan içerik yanlış olabilir.">
            <a:extLst>
              <a:ext uri="{FF2B5EF4-FFF2-40B4-BE49-F238E27FC236}">
                <a16:creationId xmlns:a16="http://schemas.microsoft.com/office/drawing/2014/main" id="{8456B06D-FEAA-9EF1-9C0D-D9632AFFF043}"/>
              </a:ext>
            </a:extLst>
          </p:cNvPr>
          <p:cNvPicPr>
            <a:picLocks noChangeAspect="1"/>
          </p:cNvPicPr>
          <p:nvPr/>
        </p:nvPicPr>
        <p:blipFill>
          <a:blip r:embed="rId3"/>
          <a:stretch>
            <a:fillRect/>
          </a:stretch>
        </p:blipFill>
        <p:spPr>
          <a:xfrm>
            <a:off x="1319211" y="4005064"/>
            <a:ext cx="9553575" cy="2532806"/>
          </a:xfrm>
          <a:prstGeom prst="rect">
            <a:avLst/>
          </a:prstGeom>
        </p:spPr>
      </p:pic>
      <mc:AlternateContent xmlns:mc="http://schemas.openxmlformats.org/markup-compatibility/2006" xmlns:p14="http://schemas.microsoft.com/office/powerpoint/2010/main">
        <mc:Choice Requires="p14">
          <p:contentPart p14:bwMode="auto" r:id="rId4">
            <p14:nvContentPartPr>
              <p14:cNvPr id="22" name="Mürekkep 21">
                <a:extLst>
                  <a:ext uri="{FF2B5EF4-FFF2-40B4-BE49-F238E27FC236}">
                    <a16:creationId xmlns:a16="http://schemas.microsoft.com/office/drawing/2014/main" id="{0660EF44-6694-F3D0-1251-3FA8A92424A3}"/>
                  </a:ext>
                </a:extLst>
              </p14:cNvPr>
              <p14:cNvContentPartPr/>
              <p14:nvPr/>
            </p14:nvContentPartPr>
            <p14:xfrm>
              <a:off x="9570987" y="1765241"/>
              <a:ext cx="999360" cy="360"/>
            </p14:xfrm>
          </p:contentPart>
        </mc:Choice>
        <mc:Fallback xmlns="">
          <p:pic>
            <p:nvPicPr>
              <p:cNvPr id="22" name="Mürekkep 21">
                <a:extLst>
                  <a:ext uri="{FF2B5EF4-FFF2-40B4-BE49-F238E27FC236}">
                    <a16:creationId xmlns:a16="http://schemas.microsoft.com/office/drawing/2014/main" id="{0660EF44-6694-F3D0-1251-3FA8A92424A3}"/>
                  </a:ext>
                </a:extLst>
              </p:cNvPr>
              <p:cNvPicPr/>
              <p:nvPr/>
            </p:nvPicPr>
            <p:blipFill>
              <a:blip r:embed="rId5"/>
              <a:stretch>
                <a:fillRect/>
              </a:stretch>
            </p:blipFill>
            <p:spPr>
              <a:xfrm>
                <a:off x="9516987" y="1657601"/>
                <a:ext cx="1107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3" name="Mürekkep 22">
                <a:extLst>
                  <a:ext uri="{FF2B5EF4-FFF2-40B4-BE49-F238E27FC236}">
                    <a16:creationId xmlns:a16="http://schemas.microsoft.com/office/drawing/2014/main" id="{FE7EDACE-E476-07B4-583A-A1A7F6208ADD}"/>
                  </a:ext>
                </a:extLst>
              </p14:cNvPr>
              <p14:cNvContentPartPr/>
              <p14:nvPr/>
            </p14:nvContentPartPr>
            <p14:xfrm>
              <a:off x="3965067" y="1970441"/>
              <a:ext cx="815760" cy="360"/>
            </p14:xfrm>
          </p:contentPart>
        </mc:Choice>
        <mc:Fallback xmlns="">
          <p:pic>
            <p:nvPicPr>
              <p:cNvPr id="23" name="Mürekkep 22">
                <a:extLst>
                  <a:ext uri="{FF2B5EF4-FFF2-40B4-BE49-F238E27FC236}">
                    <a16:creationId xmlns:a16="http://schemas.microsoft.com/office/drawing/2014/main" id="{FE7EDACE-E476-07B4-583A-A1A7F6208ADD}"/>
                  </a:ext>
                </a:extLst>
              </p:cNvPr>
              <p:cNvPicPr/>
              <p:nvPr/>
            </p:nvPicPr>
            <p:blipFill>
              <a:blip r:embed="rId7"/>
              <a:stretch>
                <a:fillRect/>
              </a:stretch>
            </p:blipFill>
            <p:spPr>
              <a:xfrm>
                <a:off x="3911067" y="1862441"/>
                <a:ext cx="9234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Mürekkep 23">
                <a:extLst>
                  <a:ext uri="{FF2B5EF4-FFF2-40B4-BE49-F238E27FC236}">
                    <a16:creationId xmlns:a16="http://schemas.microsoft.com/office/drawing/2014/main" id="{4CC6F910-3B6A-C05E-D9A3-6B9E757B60C6}"/>
                  </a:ext>
                </a:extLst>
              </p14:cNvPr>
              <p14:cNvContentPartPr/>
              <p14:nvPr/>
            </p14:nvContentPartPr>
            <p14:xfrm>
              <a:off x="6674067" y="1996001"/>
              <a:ext cx="1026000" cy="360"/>
            </p14:xfrm>
          </p:contentPart>
        </mc:Choice>
        <mc:Fallback xmlns="">
          <p:pic>
            <p:nvPicPr>
              <p:cNvPr id="24" name="Mürekkep 23">
                <a:extLst>
                  <a:ext uri="{FF2B5EF4-FFF2-40B4-BE49-F238E27FC236}">
                    <a16:creationId xmlns:a16="http://schemas.microsoft.com/office/drawing/2014/main" id="{4CC6F910-3B6A-C05E-D9A3-6B9E757B60C6}"/>
                  </a:ext>
                </a:extLst>
              </p:cNvPr>
              <p:cNvPicPr/>
              <p:nvPr/>
            </p:nvPicPr>
            <p:blipFill>
              <a:blip r:embed="rId9"/>
              <a:stretch>
                <a:fillRect/>
              </a:stretch>
            </p:blipFill>
            <p:spPr>
              <a:xfrm>
                <a:off x="6620067" y="1888361"/>
                <a:ext cx="11336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5" name="Mürekkep 24">
                <a:extLst>
                  <a:ext uri="{FF2B5EF4-FFF2-40B4-BE49-F238E27FC236}">
                    <a16:creationId xmlns:a16="http://schemas.microsoft.com/office/drawing/2014/main" id="{C74DBB49-2B51-5744-8A6B-53F15CFDFE67}"/>
                  </a:ext>
                </a:extLst>
              </p14:cNvPr>
              <p14:cNvContentPartPr/>
              <p14:nvPr/>
            </p14:nvContentPartPr>
            <p14:xfrm>
              <a:off x="5904747" y="2414681"/>
              <a:ext cx="4485600" cy="360"/>
            </p14:xfrm>
          </p:contentPart>
        </mc:Choice>
        <mc:Fallback xmlns="">
          <p:pic>
            <p:nvPicPr>
              <p:cNvPr id="25" name="Mürekkep 24">
                <a:extLst>
                  <a:ext uri="{FF2B5EF4-FFF2-40B4-BE49-F238E27FC236}">
                    <a16:creationId xmlns:a16="http://schemas.microsoft.com/office/drawing/2014/main" id="{C74DBB49-2B51-5744-8A6B-53F15CFDFE67}"/>
                  </a:ext>
                </a:extLst>
              </p:cNvPr>
              <p:cNvPicPr/>
              <p:nvPr/>
            </p:nvPicPr>
            <p:blipFill>
              <a:blip r:embed="rId11"/>
              <a:stretch>
                <a:fillRect/>
              </a:stretch>
            </p:blipFill>
            <p:spPr>
              <a:xfrm>
                <a:off x="5851107" y="2307041"/>
                <a:ext cx="45932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Mürekkep 25">
                <a:extLst>
                  <a:ext uri="{FF2B5EF4-FFF2-40B4-BE49-F238E27FC236}">
                    <a16:creationId xmlns:a16="http://schemas.microsoft.com/office/drawing/2014/main" id="{F19EFAB5-13F3-C25D-540B-BDB000DC697C}"/>
                  </a:ext>
                </a:extLst>
              </p14:cNvPr>
              <p14:cNvContentPartPr/>
              <p14:nvPr/>
            </p14:nvContentPartPr>
            <p14:xfrm>
              <a:off x="3913587" y="2628521"/>
              <a:ext cx="1153080" cy="360"/>
            </p14:xfrm>
          </p:contentPart>
        </mc:Choice>
        <mc:Fallback xmlns="">
          <p:pic>
            <p:nvPicPr>
              <p:cNvPr id="26" name="Mürekkep 25">
                <a:extLst>
                  <a:ext uri="{FF2B5EF4-FFF2-40B4-BE49-F238E27FC236}">
                    <a16:creationId xmlns:a16="http://schemas.microsoft.com/office/drawing/2014/main" id="{F19EFAB5-13F3-C25D-540B-BDB000DC697C}"/>
                  </a:ext>
                </a:extLst>
              </p:cNvPr>
              <p:cNvPicPr/>
              <p:nvPr/>
            </p:nvPicPr>
            <p:blipFill>
              <a:blip r:embed="rId13"/>
              <a:stretch>
                <a:fillRect/>
              </a:stretch>
            </p:blipFill>
            <p:spPr>
              <a:xfrm>
                <a:off x="3859947" y="2520521"/>
                <a:ext cx="1260720" cy="216000"/>
              </a:xfrm>
              <a:prstGeom prst="rect">
                <a:avLst/>
              </a:prstGeom>
            </p:spPr>
          </p:pic>
        </mc:Fallback>
      </mc:AlternateContent>
    </p:spTree>
    <p:extLst>
      <p:ext uri="{BB962C8B-B14F-4D97-AF65-F5344CB8AC3E}">
        <p14:creationId xmlns:p14="http://schemas.microsoft.com/office/powerpoint/2010/main" val="2810882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2DCE5A6C-4A4D-0C72-73DE-D0F43D1D7DFA}"/>
              </a:ext>
            </a:extLst>
          </p:cNvPr>
          <p:cNvSpPr>
            <a:spLocks noGrp="1"/>
          </p:cNvSpPr>
          <p:nvPr>
            <p:ph type="body" sz="quarter" idx="16"/>
          </p:nvPr>
        </p:nvSpPr>
        <p:spPr/>
        <p:txBody>
          <a:bodyPr/>
          <a:lstStyle/>
          <a:p>
            <a:pPr algn="l"/>
            <a:r>
              <a:rPr lang="tr-TR" dirty="0"/>
              <a:t>1- BELSİS</a:t>
            </a:r>
          </a:p>
        </p:txBody>
      </p:sp>
      <p:sp>
        <p:nvSpPr>
          <p:cNvPr id="9" name="Slayt Numarası Yer Tutucusu 8">
            <a:extLst>
              <a:ext uri="{FF2B5EF4-FFF2-40B4-BE49-F238E27FC236}">
                <a16:creationId xmlns:a16="http://schemas.microsoft.com/office/drawing/2014/main" id="{3BE4D5FB-35EC-1507-17C3-0198DC6EF25F}"/>
              </a:ext>
            </a:extLst>
          </p:cNvPr>
          <p:cNvSpPr>
            <a:spLocks noGrp="1"/>
          </p:cNvSpPr>
          <p:nvPr>
            <p:ph type="sldNum" sz="quarter" idx="4"/>
          </p:nvPr>
        </p:nvSpPr>
        <p:spPr/>
        <p:txBody>
          <a:bodyPr/>
          <a:lstStyle/>
          <a:p>
            <a:fld id="{4FAB73BC-B049-4115-A692-8D63A059BFB8}" type="slidenum">
              <a:rPr lang="tr-TR" noProof="0" smtClean="0"/>
              <a:pPr/>
              <a:t>2</a:t>
            </a:fld>
            <a:endParaRPr lang="tr-TR" b="1" noProof="0"/>
          </a:p>
        </p:txBody>
      </p:sp>
      <p:sp>
        <p:nvSpPr>
          <p:cNvPr id="13" name="Metin Yer Tutucusu 3">
            <a:extLst>
              <a:ext uri="{FF2B5EF4-FFF2-40B4-BE49-F238E27FC236}">
                <a16:creationId xmlns:a16="http://schemas.microsoft.com/office/drawing/2014/main" id="{7BCFEA41-01D7-9B38-D7F3-E8AFD4F8BB82}"/>
              </a:ext>
            </a:extLst>
          </p:cNvPr>
          <p:cNvSpPr txBox="1">
            <a:spLocks/>
          </p:cNvSpPr>
          <p:nvPr/>
        </p:nvSpPr>
        <p:spPr>
          <a:xfrm>
            <a:off x="624840" y="2710169"/>
            <a:ext cx="4937760" cy="424732"/>
          </a:xfrm>
          <a:prstGeom prst="rect">
            <a:avLst/>
          </a:prstGeom>
          <a:noFill/>
        </p:spPr>
        <p:txBody>
          <a:bodyPr vert="horz" wrap="square" lIns="91440" tIns="45720" rIns="91440" bIns="45720" rtlCol="0" anchor="ctr">
            <a:noAutofit/>
          </a:bodyPr>
          <a:lstStyle>
            <a:lvl1pPr marL="0" indent="0" algn="r"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b="1" kern="1200">
                <a:solidFill>
                  <a:schemeClr val="tx2"/>
                </a:solidFill>
                <a:latin typeface="Calibri" panose="020F0502020204030204" pitchFamily="34" charset="0"/>
                <a:ea typeface="+mn-ea"/>
                <a:cs typeface="+mn-cs"/>
              </a:defRPr>
            </a:lvl1pPr>
            <a:lvl2pPr marL="457200" indent="-230400" eaLnBrk="1" hangingPunct="1">
              <a:lnSpc>
                <a:spcPct val="90000"/>
              </a:lnSpc>
              <a:spcBef>
                <a:spcPts val="200"/>
              </a:spcBef>
              <a:spcAft>
                <a:spcPts val="400"/>
              </a:spcAft>
              <a:buFont typeface="Arial" panose="020B0604020202020204" pitchFamily="34" charset="0"/>
              <a:buChar char="•"/>
              <a:defRPr/>
            </a:lvl2pPr>
            <a:lvl3pPr marL="687600" indent="-230400" eaLnBrk="1" hangingPunct="1">
              <a:lnSpc>
                <a:spcPct val="90000"/>
              </a:lnSpc>
              <a:spcBef>
                <a:spcPts val="200"/>
              </a:spcBef>
              <a:spcAft>
                <a:spcPts val="400"/>
              </a:spcAft>
              <a:buFont typeface="Arial" panose="020B0604020202020204" pitchFamily="34" charset="0"/>
              <a:buChar char="•"/>
              <a:defRPr sz="1600"/>
            </a:lvl3pPr>
            <a:lvl4pPr marL="914400" indent="-230400" eaLnBrk="1" hangingPunct="1">
              <a:lnSpc>
                <a:spcPct val="90000"/>
              </a:lnSpc>
              <a:spcBef>
                <a:spcPts val="200"/>
              </a:spcBef>
              <a:spcAft>
                <a:spcPts val="400"/>
              </a:spcAft>
              <a:buFont typeface="Arial" panose="020B0604020202020204" pitchFamily="34" charset="0"/>
              <a:buChar char="•"/>
              <a:defRPr sz="1400"/>
            </a:lvl4pPr>
            <a:lvl5pPr marL="1144800" indent="-230400" eaLnBrk="1" hangingPunct="1">
              <a:lnSpc>
                <a:spcPct val="90000"/>
              </a:lnSpc>
              <a:spcBef>
                <a:spcPts val="200"/>
              </a:spcBef>
              <a:spcAft>
                <a:spcPts val="400"/>
              </a:spcAft>
              <a:buFont typeface="Arial" panose="020B0604020202020204" pitchFamily="34" charset="0"/>
              <a:buChar char="•"/>
              <a:defRPr sz="1400"/>
            </a:lvl5pPr>
          </a:lstStyle>
          <a:p>
            <a:pPr algn="l"/>
            <a:r>
              <a:rPr lang="tr-TR" dirty="0"/>
              <a:t>2- BICSA</a:t>
            </a:r>
          </a:p>
        </p:txBody>
      </p:sp>
      <p:sp>
        <p:nvSpPr>
          <p:cNvPr id="14" name="Metin Yer Tutucusu 3">
            <a:extLst>
              <a:ext uri="{FF2B5EF4-FFF2-40B4-BE49-F238E27FC236}">
                <a16:creationId xmlns:a16="http://schemas.microsoft.com/office/drawing/2014/main" id="{192DF05A-25EB-18CB-F234-23BB93B6E229}"/>
              </a:ext>
            </a:extLst>
          </p:cNvPr>
          <p:cNvSpPr txBox="1">
            <a:spLocks/>
          </p:cNvSpPr>
          <p:nvPr/>
        </p:nvSpPr>
        <p:spPr>
          <a:xfrm>
            <a:off x="632385" y="3129645"/>
            <a:ext cx="4937760" cy="424732"/>
          </a:xfrm>
          <a:prstGeom prst="rect">
            <a:avLst/>
          </a:prstGeom>
          <a:noFill/>
        </p:spPr>
        <p:txBody>
          <a:bodyPr vert="horz" wrap="square" lIns="91440" tIns="45720" rIns="91440" bIns="45720" rtlCol="0" anchor="ctr">
            <a:noAutofit/>
          </a:bodyPr>
          <a:lstStyle>
            <a:lvl1pPr marL="0" indent="0" algn="r"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b="1" kern="1200">
                <a:solidFill>
                  <a:schemeClr val="tx2"/>
                </a:solidFill>
                <a:latin typeface="Calibri" panose="020F0502020204030204" pitchFamily="34" charset="0"/>
                <a:ea typeface="+mn-ea"/>
                <a:cs typeface="+mn-cs"/>
              </a:defRPr>
            </a:lvl1pPr>
            <a:lvl2pPr marL="457200" indent="-230400" eaLnBrk="1" hangingPunct="1">
              <a:lnSpc>
                <a:spcPct val="90000"/>
              </a:lnSpc>
              <a:spcBef>
                <a:spcPts val="200"/>
              </a:spcBef>
              <a:spcAft>
                <a:spcPts val="400"/>
              </a:spcAft>
              <a:buFont typeface="Arial" panose="020B0604020202020204" pitchFamily="34" charset="0"/>
              <a:buChar char="•"/>
              <a:defRPr/>
            </a:lvl2pPr>
            <a:lvl3pPr marL="687600" indent="-230400" eaLnBrk="1" hangingPunct="1">
              <a:lnSpc>
                <a:spcPct val="90000"/>
              </a:lnSpc>
              <a:spcBef>
                <a:spcPts val="200"/>
              </a:spcBef>
              <a:spcAft>
                <a:spcPts val="400"/>
              </a:spcAft>
              <a:buFont typeface="Arial" panose="020B0604020202020204" pitchFamily="34" charset="0"/>
              <a:buChar char="•"/>
              <a:defRPr sz="1600"/>
            </a:lvl3pPr>
            <a:lvl4pPr marL="914400" indent="-230400" eaLnBrk="1" hangingPunct="1">
              <a:lnSpc>
                <a:spcPct val="90000"/>
              </a:lnSpc>
              <a:spcBef>
                <a:spcPts val="200"/>
              </a:spcBef>
              <a:spcAft>
                <a:spcPts val="400"/>
              </a:spcAft>
              <a:buFont typeface="Arial" panose="020B0604020202020204" pitchFamily="34" charset="0"/>
              <a:buChar char="•"/>
              <a:defRPr sz="1400"/>
            </a:lvl4pPr>
            <a:lvl5pPr marL="1144800" indent="-230400" eaLnBrk="1" hangingPunct="1">
              <a:lnSpc>
                <a:spcPct val="90000"/>
              </a:lnSpc>
              <a:spcBef>
                <a:spcPts val="200"/>
              </a:spcBef>
              <a:spcAft>
                <a:spcPts val="400"/>
              </a:spcAft>
              <a:buFont typeface="Arial" panose="020B0604020202020204" pitchFamily="34" charset="0"/>
              <a:buChar char="•"/>
              <a:defRPr sz="1400"/>
            </a:lvl5pPr>
          </a:lstStyle>
          <a:p>
            <a:pPr algn="l"/>
            <a:r>
              <a:rPr lang="tr-TR" dirty="0"/>
              <a:t>3- Problem Statement</a:t>
            </a:r>
          </a:p>
        </p:txBody>
      </p:sp>
      <p:sp>
        <p:nvSpPr>
          <p:cNvPr id="15" name="Metin Yer Tutucusu 3">
            <a:extLst>
              <a:ext uri="{FF2B5EF4-FFF2-40B4-BE49-F238E27FC236}">
                <a16:creationId xmlns:a16="http://schemas.microsoft.com/office/drawing/2014/main" id="{7E39D02A-ECA3-5FCF-D32B-6B79236EFC6D}"/>
              </a:ext>
            </a:extLst>
          </p:cNvPr>
          <p:cNvSpPr txBox="1">
            <a:spLocks/>
          </p:cNvSpPr>
          <p:nvPr/>
        </p:nvSpPr>
        <p:spPr>
          <a:xfrm>
            <a:off x="632385" y="3554377"/>
            <a:ext cx="4937760" cy="424732"/>
          </a:xfrm>
          <a:prstGeom prst="rect">
            <a:avLst/>
          </a:prstGeom>
          <a:noFill/>
        </p:spPr>
        <p:txBody>
          <a:bodyPr vert="horz" wrap="square" lIns="91440" tIns="45720" rIns="91440" bIns="45720" rtlCol="0" anchor="ctr">
            <a:noAutofit/>
          </a:bodyPr>
          <a:lstStyle>
            <a:lvl1pPr marL="0" indent="0" algn="r"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b="1" kern="1200">
                <a:solidFill>
                  <a:schemeClr val="tx2"/>
                </a:solidFill>
                <a:latin typeface="Calibri" panose="020F0502020204030204" pitchFamily="34" charset="0"/>
                <a:ea typeface="+mn-ea"/>
                <a:cs typeface="+mn-cs"/>
              </a:defRPr>
            </a:lvl1pPr>
            <a:lvl2pPr marL="457200" indent="-230400" eaLnBrk="1" hangingPunct="1">
              <a:lnSpc>
                <a:spcPct val="90000"/>
              </a:lnSpc>
              <a:spcBef>
                <a:spcPts val="200"/>
              </a:spcBef>
              <a:spcAft>
                <a:spcPts val="400"/>
              </a:spcAft>
              <a:buFont typeface="Arial" panose="020B0604020202020204" pitchFamily="34" charset="0"/>
              <a:buChar char="•"/>
              <a:defRPr/>
            </a:lvl2pPr>
            <a:lvl3pPr marL="687600" indent="-230400" eaLnBrk="1" hangingPunct="1">
              <a:lnSpc>
                <a:spcPct val="90000"/>
              </a:lnSpc>
              <a:spcBef>
                <a:spcPts val="200"/>
              </a:spcBef>
              <a:spcAft>
                <a:spcPts val="400"/>
              </a:spcAft>
              <a:buFont typeface="Arial" panose="020B0604020202020204" pitchFamily="34" charset="0"/>
              <a:buChar char="•"/>
              <a:defRPr sz="1600"/>
            </a:lvl3pPr>
            <a:lvl4pPr marL="914400" indent="-230400" eaLnBrk="1" hangingPunct="1">
              <a:lnSpc>
                <a:spcPct val="90000"/>
              </a:lnSpc>
              <a:spcBef>
                <a:spcPts val="200"/>
              </a:spcBef>
              <a:spcAft>
                <a:spcPts val="400"/>
              </a:spcAft>
              <a:buFont typeface="Arial" panose="020B0604020202020204" pitchFamily="34" charset="0"/>
              <a:buChar char="•"/>
              <a:defRPr sz="1400"/>
            </a:lvl4pPr>
            <a:lvl5pPr marL="1144800" indent="-230400" eaLnBrk="1" hangingPunct="1">
              <a:lnSpc>
                <a:spcPct val="90000"/>
              </a:lnSpc>
              <a:spcBef>
                <a:spcPts val="200"/>
              </a:spcBef>
              <a:spcAft>
                <a:spcPts val="400"/>
              </a:spcAft>
              <a:buFont typeface="Arial" panose="020B0604020202020204" pitchFamily="34" charset="0"/>
              <a:buChar char="•"/>
              <a:defRPr sz="1400"/>
            </a:lvl5pPr>
          </a:lstStyle>
          <a:p>
            <a:pPr algn="l"/>
            <a:r>
              <a:rPr lang="tr-TR" dirty="0"/>
              <a:t>4- Solution</a:t>
            </a:r>
          </a:p>
        </p:txBody>
      </p:sp>
      <p:sp>
        <p:nvSpPr>
          <p:cNvPr id="16" name="Metin Yer Tutucusu 3">
            <a:extLst>
              <a:ext uri="{FF2B5EF4-FFF2-40B4-BE49-F238E27FC236}">
                <a16:creationId xmlns:a16="http://schemas.microsoft.com/office/drawing/2014/main" id="{44A60900-B785-AB6C-9F87-9C43C3E80F39}"/>
              </a:ext>
            </a:extLst>
          </p:cNvPr>
          <p:cNvSpPr txBox="1">
            <a:spLocks/>
          </p:cNvSpPr>
          <p:nvPr/>
        </p:nvSpPr>
        <p:spPr>
          <a:xfrm>
            <a:off x="634994" y="3979109"/>
            <a:ext cx="4937760" cy="424732"/>
          </a:xfrm>
          <a:prstGeom prst="rect">
            <a:avLst/>
          </a:prstGeom>
          <a:noFill/>
        </p:spPr>
        <p:txBody>
          <a:bodyPr vert="horz" wrap="square" lIns="91440" tIns="45720" rIns="91440" bIns="45720" rtlCol="0" anchor="ctr">
            <a:noAutofit/>
          </a:bodyPr>
          <a:lstStyle>
            <a:lvl1pPr marL="0" indent="0" algn="r"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b="1" kern="1200">
                <a:solidFill>
                  <a:schemeClr val="tx2"/>
                </a:solidFill>
                <a:latin typeface="Calibri" panose="020F0502020204030204" pitchFamily="34" charset="0"/>
                <a:ea typeface="+mn-ea"/>
                <a:cs typeface="+mn-cs"/>
              </a:defRPr>
            </a:lvl1pPr>
            <a:lvl2pPr marL="457200" indent="-230400" eaLnBrk="1" hangingPunct="1">
              <a:lnSpc>
                <a:spcPct val="90000"/>
              </a:lnSpc>
              <a:spcBef>
                <a:spcPts val="200"/>
              </a:spcBef>
              <a:spcAft>
                <a:spcPts val="400"/>
              </a:spcAft>
              <a:buFont typeface="Arial" panose="020B0604020202020204" pitchFamily="34" charset="0"/>
              <a:buChar char="•"/>
              <a:defRPr/>
            </a:lvl2pPr>
            <a:lvl3pPr marL="687600" indent="-230400" eaLnBrk="1" hangingPunct="1">
              <a:lnSpc>
                <a:spcPct val="90000"/>
              </a:lnSpc>
              <a:spcBef>
                <a:spcPts val="200"/>
              </a:spcBef>
              <a:spcAft>
                <a:spcPts val="400"/>
              </a:spcAft>
              <a:buFont typeface="Arial" panose="020B0604020202020204" pitchFamily="34" charset="0"/>
              <a:buChar char="•"/>
              <a:defRPr sz="1600"/>
            </a:lvl3pPr>
            <a:lvl4pPr marL="914400" indent="-230400" eaLnBrk="1" hangingPunct="1">
              <a:lnSpc>
                <a:spcPct val="90000"/>
              </a:lnSpc>
              <a:spcBef>
                <a:spcPts val="200"/>
              </a:spcBef>
              <a:spcAft>
                <a:spcPts val="400"/>
              </a:spcAft>
              <a:buFont typeface="Arial" panose="020B0604020202020204" pitchFamily="34" charset="0"/>
              <a:buChar char="•"/>
              <a:defRPr sz="1400"/>
            </a:lvl4pPr>
            <a:lvl5pPr marL="1144800" indent="-230400" eaLnBrk="1" hangingPunct="1">
              <a:lnSpc>
                <a:spcPct val="90000"/>
              </a:lnSpc>
              <a:spcBef>
                <a:spcPts val="200"/>
              </a:spcBef>
              <a:spcAft>
                <a:spcPts val="400"/>
              </a:spcAft>
              <a:buFont typeface="Arial" panose="020B0604020202020204" pitchFamily="34" charset="0"/>
              <a:buChar char="•"/>
              <a:defRPr sz="1400"/>
            </a:lvl5pPr>
          </a:lstStyle>
          <a:p>
            <a:pPr algn="l"/>
            <a:r>
              <a:rPr lang="tr-TR" dirty="0"/>
              <a:t>5- Main </a:t>
            </a:r>
            <a:r>
              <a:rPr lang="tr-TR" dirty="0" err="1"/>
              <a:t>Features</a:t>
            </a:r>
            <a:endParaRPr lang="tr-TR" dirty="0"/>
          </a:p>
        </p:txBody>
      </p:sp>
      <p:sp>
        <p:nvSpPr>
          <p:cNvPr id="17" name="Metin Yer Tutucusu 3">
            <a:extLst>
              <a:ext uri="{FF2B5EF4-FFF2-40B4-BE49-F238E27FC236}">
                <a16:creationId xmlns:a16="http://schemas.microsoft.com/office/drawing/2014/main" id="{3DC8C8EC-2753-FD94-1300-7A674F65C964}"/>
              </a:ext>
            </a:extLst>
          </p:cNvPr>
          <p:cNvSpPr txBox="1">
            <a:spLocks/>
          </p:cNvSpPr>
          <p:nvPr/>
        </p:nvSpPr>
        <p:spPr>
          <a:xfrm>
            <a:off x="636292" y="4403841"/>
            <a:ext cx="4937760" cy="424732"/>
          </a:xfrm>
          <a:prstGeom prst="rect">
            <a:avLst/>
          </a:prstGeom>
          <a:noFill/>
        </p:spPr>
        <p:txBody>
          <a:bodyPr vert="horz" wrap="square" lIns="91440" tIns="45720" rIns="91440" bIns="45720" rtlCol="0" anchor="ctr">
            <a:noAutofit/>
          </a:bodyPr>
          <a:lstStyle>
            <a:lvl1pPr marL="0" indent="0" algn="r"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b="1" kern="1200">
                <a:solidFill>
                  <a:schemeClr val="tx2"/>
                </a:solidFill>
                <a:latin typeface="Calibri" panose="020F0502020204030204" pitchFamily="34" charset="0"/>
                <a:ea typeface="+mn-ea"/>
                <a:cs typeface="+mn-cs"/>
              </a:defRPr>
            </a:lvl1pPr>
            <a:lvl2pPr marL="457200" indent="-230400" eaLnBrk="1" hangingPunct="1">
              <a:lnSpc>
                <a:spcPct val="90000"/>
              </a:lnSpc>
              <a:spcBef>
                <a:spcPts val="200"/>
              </a:spcBef>
              <a:spcAft>
                <a:spcPts val="400"/>
              </a:spcAft>
              <a:buFont typeface="Arial" panose="020B0604020202020204" pitchFamily="34" charset="0"/>
              <a:buChar char="•"/>
              <a:defRPr/>
            </a:lvl2pPr>
            <a:lvl3pPr marL="687600" indent="-230400" eaLnBrk="1" hangingPunct="1">
              <a:lnSpc>
                <a:spcPct val="90000"/>
              </a:lnSpc>
              <a:spcBef>
                <a:spcPts val="200"/>
              </a:spcBef>
              <a:spcAft>
                <a:spcPts val="400"/>
              </a:spcAft>
              <a:buFont typeface="Arial" panose="020B0604020202020204" pitchFamily="34" charset="0"/>
              <a:buChar char="•"/>
              <a:defRPr sz="1600"/>
            </a:lvl3pPr>
            <a:lvl4pPr marL="914400" indent="-230400" eaLnBrk="1" hangingPunct="1">
              <a:lnSpc>
                <a:spcPct val="90000"/>
              </a:lnSpc>
              <a:spcBef>
                <a:spcPts val="200"/>
              </a:spcBef>
              <a:spcAft>
                <a:spcPts val="400"/>
              </a:spcAft>
              <a:buFont typeface="Arial" panose="020B0604020202020204" pitchFamily="34" charset="0"/>
              <a:buChar char="•"/>
              <a:defRPr sz="1400"/>
            </a:lvl4pPr>
            <a:lvl5pPr marL="1144800" indent="-230400" eaLnBrk="1" hangingPunct="1">
              <a:lnSpc>
                <a:spcPct val="90000"/>
              </a:lnSpc>
              <a:spcBef>
                <a:spcPts val="200"/>
              </a:spcBef>
              <a:spcAft>
                <a:spcPts val="400"/>
              </a:spcAft>
              <a:buFont typeface="Arial" panose="020B0604020202020204" pitchFamily="34" charset="0"/>
              <a:buChar char="•"/>
              <a:defRPr sz="1400"/>
            </a:lvl5pPr>
          </a:lstStyle>
          <a:p>
            <a:pPr algn="l"/>
            <a:r>
              <a:rPr lang="tr-TR" dirty="0"/>
              <a:t>6- Technologies</a:t>
            </a:r>
          </a:p>
        </p:txBody>
      </p:sp>
      <p:sp>
        <p:nvSpPr>
          <p:cNvPr id="18" name="Metin Yer Tutucusu 3">
            <a:extLst>
              <a:ext uri="{FF2B5EF4-FFF2-40B4-BE49-F238E27FC236}">
                <a16:creationId xmlns:a16="http://schemas.microsoft.com/office/drawing/2014/main" id="{743FB948-5309-4107-C2AF-2C6EF28235F7}"/>
              </a:ext>
            </a:extLst>
          </p:cNvPr>
          <p:cNvSpPr txBox="1">
            <a:spLocks/>
          </p:cNvSpPr>
          <p:nvPr/>
        </p:nvSpPr>
        <p:spPr>
          <a:xfrm>
            <a:off x="7032104" y="2280181"/>
            <a:ext cx="4937760" cy="424732"/>
          </a:xfrm>
          <a:prstGeom prst="rect">
            <a:avLst/>
          </a:prstGeom>
          <a:noFill/>
        </p:spPr>
        <p:txBody>
          <a:bodyPr vert="horz" wrap="square" lIns="91440" tIns="45720" rIns="91440" bIns="45720" rtlCol="0" anchor="ctr">
            <a:noAutofit/>
          </a:bodyPr>
          <a:lstStyle>
            <a:lvl1pPr marL="0" indent="0" algn="r"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b="1" kern="1200">
                <a:solidFill>
                  <a:schemeClr val="tx2"/>
                </a:solidFill>
                <a:latin typeface="Calibri" panose="020F0502020204030204" pitchFamily="34" charset="0"/>
                <a:ea typeface="+mn-ea"/>
                <a:cs typeface="+mn-cs"/>
              </a:defRPr>
            </a:lvl1pPr>
            <a:lvl2pPr marL="457200" indent="-230400" eaLnBrk="1" hangingPunct="1">
              <a:lnSpc>
                <a:spcPct val="90000"/>
              </a:lnSpc>
              <a:spcBef>
                <a:spcPts val="200"/>
              </a:spcBef>
              <a:spcAft>
                <a:spcPts val="400"/>
              </a:spcAft>
              <a:buFont typeface="Arial" panose="020B0604020202020204" pitchFamily="34" charset="0"/>
              <a:buChar char="•"/>
              <a:defRPr/>
            </a:lvl2pPr>
            <a:lvl3pPr marL="687600" indent="-230400" eaLnBrk="1" hangingPunct="1">
              <a:lnSpc>
                <a:spcPct val="90000"/>
              </a:lnSpc>
              <a:spcBef>
                <a:spcPts val="200"/>
              </a:spcBef>
              <a:spcAft>
                <a:spcPts val="400"/>
              </a:spcAft>
              <a:buFont typeface="Arial" panose="020B0604020202020204" pitchFamily="34" charset="0"/>
              <a:buChar char="•"/>
              <a:defRPr sz="1600"/>
            </a:lvl3pPr>
            <a:lvl4pPr marL="914400" indent="-230400" eaLnBrk="1" hangingPunct="1">
              <a:lnSpc>
                <a:spcPct val="90000"/>
              </a:lnSpc>
              <a:spcBef>
                <a:spcPts val="200"/>
              </a:spcBef>
              <a:spcAft>
                <a:spcPts val="400"/>
              </a:spcAft>
              <a:buFont typeface="Arial" panose="020B0604020202020204" pitchFamily="34" charset="0"/>
              <a:buChar char="•"/>
              <a:defRPr sz="1400"/>
            </a:lvl4pPr>
            <a:lvl5pPr marL="1144800" indent="-230400" eaLnBrk="1" hangingPunct="1">
              <a:lnSpc>
                <a:spcPct val="90000"/>
              </a:lnSpc>
              <a:spcBef>
                <a:spcPts val="200"/>
              </a:spcBef>
              <a:spcAft>
                <a:spcPts val="400"/>
              </a:spcAft>
              <a:buFont typeface="Arial" panose="020B0604020202020204" pitchFamily="34" charset="0"/>
              <a:buChar char="•"/>
              <a:defRPr sz="1400"/>
            </a:lvl5pPr>
          </a:lstStyle>
          <a:p>
            <a:pPr algn="l"/>
            <a:r>
              <a:rPr lang="tr-TR" dirty="0"/>
              <a:t>7- </a:t>
            </a:r>
            <a:r>
              <a:rPr lang="tr-TR" dirty="0" err="1"/>
              <a:t>Building</a:t>
            </a:r>
            <a:r>
              <a:rPr lang="tr-TR" dirty="0"/>
              <a:t> </a:t>
            </a:r>
            <a:r>
              <a:rPr lang="tr-TR" dirty="0" err="1"/>
              <a:t>Our</a:t>
            </a:r>
            <a:r>
              <a:rPr lang="tr-TR" dirty="0"/>
              <a:t> Knowledge Base</a:t>
            </a:r>
          </a:p>
        </p:txBody>
      </p:sp>
      <p:sp>
        <p:nvSpPr>
          <p:cNvPr id="19" name="Metin Yer Tutucusu 3">
            <a:extLst>
              <a:ext uri="{FF2B5EF4-FFF2-40B4-BE49-F238E27FC236}">
                <a16:creationId xmlns:a16="http://schemas.microsoft.com/office/drawing/2014/main" id="{7C43D451-2F91-127C-ACAC-0C8A1F27B02F}"/>
              </a:ext>
            </a:extLst>
          </p:cNvPr>
          <p:cNvSpPr txBox="1">
            <a:spLocks/>
          </p:cNvSpPr>
          <p:nvPr/>
        </p:nvSpPr>
        <p:spPr>
          <a:xfrm>
            <a:off x="7032104" y="2704913"/>
            <a:ext cx="4937760" cy="424732"/>
          </a:xfrm>
          <a:prstGeom prst="rect">
            <a:avLst/>
          </a:prstGeom>
          <a:noFill/>
        </p:spPr>
        <p:txBody>
          <a:bodyPr vert="horz" wrap="square" lIns="91440" tIns="45720" rIns="91440" bIns="45720" rtlCol="0" anchor="ctr">
            <a:noAutofit/>
          </a:bodyPr>
          <a:lstStyle>
            <a:lvl1pPr marL="0" indent="0" algn="r"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b="1" kern="1200">
                <a:solidFill>
                  <a:schemeClr val="tx2"/>
                </a:solidFill>
                <a:latin typeface="Calibri" panose="020F0502020204030204" pitchFamily="34" charset="0"/>
                <a:ea typeface="+mn-ea"/>
                <a:cs typeface="+mn-cs"/>
              </a:defRPr>
            </a:lvl1pPr>
            <a:lvl2pPr marL="457200" indent="-230400" eaLnBrk="1" hangingPunct="1">
              <a:lnSpc>
                <a:spcPct val="90000"/>
              </a:lnSpc>
              <a:spcBef>
                <a:spcPts val="200"/>
              </a:spcBef>
              <a:spcAft>
                <a:spcPts val="400"/>
              </a:spcAft>
              <a:buFont typeface="Arial" panose="020B0604020202020204" pitchFamily="34" charset="0"/>
              <a:buChar char="•"/>
              <a:defRPr/>
            </a:lvl2pPr>
            <a:lvl3pPr marL="687600" indent="-230400" eaLnBrk="1" hangingPunct="1">
              <a:lnSpc>
                <a:spcPct val="90000"/>
              </a:lnSpc>
              <a:spcBef>
                <a:spcPts val="200"/>
              </a:spcBef>
              <a:spcAft>
                <a:spcPts val="400"/>
              </a:spcAft>
              <a:buFont typeface="Arial" panose="020B0604020202020204" pitchFamily="34" charset="0"/>
              <a:buChar char="•"/>
              <a:defRPr sz="1600"/>
            </a:lvl3pPr>
            <a:lvl4pPr marL="914400" indent="-230400" eaLnBrk="1" hangingPunct="1">
              <a:lnSpc>
                <a:spcPct val="90000"/>
              </a:lnSpc>
              <a:spcBef>
                <a:spcPts val="200"/>
              </a:spcBef>
              <a:spcAft>
                <a:spcPts val="400"/>
              </a:spcAft>
              <a:buFont typeface="Arial" panose="020B0604020202020204" pitchFamily="34" charset="0"/>
              <a:buChar char="•"/>
              <a:defRPr sz="1400"/>
            </a:lvl4pPr>
            <a:lvl5pPr marL="1144800" indent="-230400" eaLnBrk="1" hangingPunct="1">
              <a:lnSpc>
                <a:spcPct val="90000"/>
              </a:lnSpc>
              <a:spcBef>
                <a:spcPts val="200"/>
              </a:spcBef>
              <a:spcAft>
                <a:spcPts val="400"/>
              </a:spcAft>
              <a:buFont typeface="Arial" panose="020B0604020202020204" pitchFamily="34" charset="0"/>
              <a:buChar char="•"/>
              <a:defRPr sz="1400"/>
            </a:lvl5pPr>
          </a:lstStyle>
          <a:p>
            <a:pPr algn="l"/>
            <a:r>
              <a:rPr lang="tr-TR" dirty="0"/>
              <a:t>8- Test Plan  &amp; </a:t>
            </a:r>
            <a:r>
              <a:rPr lang="tr-TR" dirty="0" err="1"/>
              <a:t>Results</a:t>
            </a:r>
            <a:endParaRPr lang="tr-TR" dirty="0"/>
          </a:p>
        </p:txBody>
      </p:sp>
      <p:sp>
        <p:nvSpPr>
          <p:cNvPr id="20" name="Metin Yer Tutucusu 3">
            <a:extLst>
              <a:ext uri="{FF2B5EF4-FFF2-40B4-BE49-F238E27FC236}">
                <a16:creationId xmlns:a16="http://schemas.microsoft.com/office/drawing/2014/main" id="{C1DD760C-268A-A152-2C66-74F5D786BE41}"/>
              </a:ext>
            </a:extLst>
          </p:cNvPr>
          <p:cNvSpPr txBox="1">
            <a:spLocks/>
          </p:cNvSpPr>
          <p:nvPr/>
        </p:nvSpPr>
        <p:spPr>
          <a:xfrm>
            <a:off x="7017406" y="3129645"/>
            <a:ext cx="4937760" cy="424732"/>
          </a:xfrm>
          <a:prstGeom prst="rect">
            <a:avLst/>
          </a:prstGeom>
          <a:noFill/>
        </p:spPr>
        <p:txBody>
          <a:bodyPr vert="horz" wrap="square" lIns="91440" tIns="45720" rIns="91440" bIns="45720" rtlCol="0" anchor="ctr">
            <a:noAutofit/>
          </a:bodyPr>
          <a:lstStyle>
            <a:lvl1pPr marL="0" indent="0" algn="r"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b="1" kern="1200">
                <a:solidFill>
                  <a:schemeClr val="tx2"/>
                </a:solidFill>
                <a:latin typeface="Calibri" panose="020F0502020204030204" pitchFamily="34" charset="0"/>
                <a:ea typeface="+mn-ea"/>
                <a:cs typeface="+mn-cs"/>
              </a:defRPr>
            </a:lvl1pPr>
            <a:lvl2pPr marL="457200" indent="-230400" eaLnBrk="1" hangingPunct="1">
              <a:lnSpc>
                <a:spcPct val="90000"/>
              </a:lnSpc>
              <a:spcBef>
                <a:spcPts val="200"/>
              </a:spcBef>
              <a:spcAft>
                <a:spcPts val="400"/>
              </a:spcAft>
              <a:buFont typeface="Arial" panose="020B0604020202020204" pitchFamily="34" charset="0"/>
              <a:buChar char="•"/>
              <a:defRPr/>
            </a:lvl2pPr>
            <a:lvl3pPr marL="687600" indent="-230400" eaLnBrk="1" hangingPunct="1">
              <a:lnSpc>
                <a:spcPct val="90000"/>
              </a:lnSpc>
              <a:spcBef>
                <a:spcPts val="200"/>
              </a:spcBef>
              <a:spcAft>
                <a:spcPts val="400"/>
              </a:spcAft>
              <a:buFont typeface="Arial" panose="020B0604020202020204" pitchFamily="34" charset="0"/>
              <a:buChar char="•"/>
              <a:defRPr sz="1600"/>
            </a:lvl3pPr>
            <a:lvl4pPr marL="914400" indent="-230400" eaLnBrk="1" hangingPunct="1">
              <a:lnSpc>
                <a:spcPct val="90000"/>
              </a:lnSpc>
              <a:spcBef>
                <a:spcPts val="200"/>
              </a:spcBef>
              <a:spcAft>
                <a:spcPts val="400"/>
              </a:spcAft>
              <a:buFont typeface="Arial" panose="020B0604020202020204" pitchFamily="34" charset="0"/>
              <a:buChar char="•"/>
              <a:defRPr sz="1400"/>
            </a:lvl4pPr>
            <a:lvl5pPr marL="1144800" indent="-230400" eaLnBrk="1" hangingPunct="1">
              <a:lnSpc>
                <a:spcPct val="90000"/>
              </a:lnSpc>
              <a:spcBef>
                <a:spcPts val="200"/>
              </a:spcBef>
              <a:spcAft>
                <a:spcPts val="400"/>
              </a:spcAft>
              <a:buFont typeface="Arial" panose="020B0604020202020204" pitchFamily="34" charset="0"/>
              <a:buChar char="•"/>
              <a:defRPr sz="1400"/>
            </a:lvl5pPr>
          </a:lstStyle>
          <a:p>
            <a:pPr algn="l"/>
            <a:r>
              <a:rPr lang="tr-TR" dirty="0"/>
              <a:t>9- </a:t>
            </a:r>
            <a:r>
              <a:rPr lang="tr-TR" dirty="0" err="1"/>
              <a:t>Conclusion</a:t>
            </a:r>
            <a:r>
              <a:rPr lang="tr-TR" dirty="0"/>
              <a:t> &amp; </a:t>
            </a:r>
            <a:r>
              <a:rPr lang="tr-TR" dirty="0" err="1"/>
              <a:t>Future</a:t>
            </a:r>
            <a:r>
              <a:rPr lang="tr-TR" dirty="0"/>
              <a:t> </a:t>
            </a:r>
            <a:r>
              <a:rPr lang="tr-TR" dirty="0" err="1"/>
              <a:t>Work</a:t>
            </a:r>
            <a:r>
              <a:rPr lang="tr-TR" dirty="0"/>
              <a:t> </a:t>
            </a:r>
          </a:p>
        </p:txBody>
      </p:sp>
      <p:sp>
        <p:nvSpPr>
          <p:cNvPr id="21" name="Metin kutusu 20">
            <a:extLst>
              <a:ext uri="{FF2B5EF4-FFF2-40B4-BE49-F238E27FC236}">
                <a16:creationId xmlns:a16="http://schemas.microsoft.com/office/drawing/2014/main" id="{F556477E-CA1B-A3C8-6ECB-58C41BB5640D}"/>
              </a:ext>
            </a:extLst>
          </p:cNvPr>
          <p:cNvSpPr txBox="1"/>
          <p:nvPr/>
        </p:nvSpPr>
        <p:spPr>
          <a:xfrm>
            <a:off x="624840" y="1064380"/>
            <a:ext cx="9856103" cy="553998"/>
          </a:xfrm>
          <a:prstGeom prst="rect">
            <a:avLst/>
          </a:prstGeom>
          <a:noFill/>
        </p:spPr>
        <p:txBody>
          <a:bodyPr wrap="square" rtlCol="0">
            <a:spAutoFit/>
          </a:bodyPr>
          <a:lstStyle/>
          <a:p>
            <a:r>
              <a:rPr lang="tr-TR" sz="3000" b="1" dirty="0" err="1">
                <a:solidFill>
                  <a:schemeClr val="accent2"/>
                </a:solidFill>
                <a:latin typeface="Calibri" panose="020F0502020204030204" pitchFamily="34" charset="0"/>
                <a:cs typeface="Calibri" panose="020F0502020204030204" pitchFamily="34" charset="0"/>
              </a:rPr>
              <a:t>What</a:t>
            </a:r>
            <a:r>
              <a:rPr lang="tr-TR" sz="3000" b="1" dirty="0">
                <a:solidFill>
                  <a:schemeClr val="accent2"/>
                </a:solidFill>
                <a:latin typeface="Calibri" panose="020F0502020204030204" pitchFamily="34" charset="0"/>
                <a:cs typeface="Calibri" panose="020F0502020204030204" pitchFamily="34" charset="0"/>
              </a:rPr>
              <a:t> Will </a:t>
            </a:r>
            <a:r>
              <a:rPr lang="tr-TR" sz="3000" b="1" dirty="0" err="1">
                <a:solidFill>
                  <a:schemeClr val="accent2"/>
                </a:solidFill>
                <a:latin typeface="Calibri" panose="020F0502020204030204" pitchFamily="34" charset="0"/>
                <a:cs typeface="Calibri" panose="020F0502020204030204" pitchFamily="34" charset="0"/>
              </a:rPr>
              <a:t>We</a:t>
            </a:r>
            <a:r>
              <a:rPr lang="tr-TR" sz="3000" b="1" dirty="0">
                <a:solidFill>
                  <a:schemeClr val="accent2"/>
                </a:solidFill>
                <a:latin typeface="Calibri" panose="020F0502020204030204" pitchFamily="34" charset="0"/>
                <a:cs typeface="Calibri" panose="020F0502020204030204" pitchFamily="34" charset="0"/>
              </a:rPr>
              <a:t> Talk </a:t>
            </a:r>
            <a:r>
              <a:rPr lang="tr-TR" sz="3000" b="1" dirty="0" err="1">
                <a:solidFill>
                  <a:schemeClr val="accent2"/>
                </a:solidFill>
                <a:latin typeface="Calibri" panose="020F0502020204030204" pitchFamily="34" charset="0"/>
                <a:cs typeface="Calibri" panose="020F0502020204030204" pitchFamily="34" charset="0"/>
              </a:rPr>
              <a:t>About</a:t>
            </a:r>
            <a:r>
              <a:rPr lang="tr-TR" sz="3000" b="1" dirty="0">
                <a:solidFill>
                  <a:schemeClr val="accent2"/>
                </a:solidFill>
                <a:latin typeface="Calibri" panose="020F0502020204030204" pitchFamily="34" charset="0"/>
                <a:cs typeface="Calibri" panose="020F0502020204030204" pitchFamily="34" charset="0"/>
              </a:rPr>
              <a:t> </a:t>
            </a:r>
            <a:r>
              <a:rPr lang="tr-TR" sz="3000" b="1" dirty="0" err="1">
                <a:solidFill>
                  <a:schemeClr val="accent2"/>
                </a:solidFill>
                <a:latin typeface="Calibri" panose="020F0502020204030204" pitchFamily="34" charset="0"/>
                <a:cs typeface="Calibri" panose="020F0502020204030204" pitchFamily="34" charset="0"/>
              </a:rPr>
              <a:t>Today</a:t>
            </a:r>
            <a:endParaRPr lang="tr-TR" sz="3000" b="1"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4851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Resim 15" descr="metin, ekran görüntüsü, yazı tipi, bilgi, enformasyon içeren bir resim&#10;&#10;Yapay zeka tarafından oluşturulan içerik yanlış olabilir.">
            <a:extLst>
              <a:ext uri="{FF2B5EF4-FFF2-40B4-BE49-F238E27FC236}">
                <a16:creationId xmlns:a16="http://schemas.microsoft.com/office/drawing/2014/main" id="{3F79799E-61FF-9F8A-6B07-B5BB028CD0B9}"/>
              </a:ext>
            </a:extLst>
          </p:cNvPr>
          <p:cNvPicPr>
            <a:picLocks noChangeAspect="1"/>
          </p:cNvPicPr>
          <p:nvPr/>
        </p:nvPicPr>
        <p:blipFill>
          <a:blip r:embed="rId2"/>
          <a:stretch>
            <a:fillRect/>
          </a:stretch>
        </p:blipFill>
        <p:spPr>
          <a:xfrm>
            <a:off x="1328737" y="718122"/>
            <a:ext cx="9534525" cy="2705100"/>
          </a:xfrm>
          <a:prstGeom prst="rect">
            <a:avLst/>
          </a:prstGeom>
        </p:spPr>
      </p:pic>
      <p:pic>
        <p:nvPicPr>
          <p:cNvPr id="18" name="Resim 17" descr="metin, yazı tipi, ekran görüntüsü içeren bir resim&#10;&#10;Yapay zeka tarafından oluşturulan içerik yanlış olabilir.">
            <a:extLst>
              <a:ext uri="{FF2B5EF4-FFF2-40B4-BE49-F238E27FC236}">
                <a16:creationId xmlns:a16="http://schemas.microsoft.com/office/drawing/2014/main" id="{C167D584-A19D-5441-70BC-DF3DF4B8DF4A}"/>
              </a:ext>
            </a:extLst>
          </p:cNvPr>
          <p:cNvPicPr>
            <a:picLocks noChangeAspect="1"/>
          </p:cNvPicPr>
          <p:nvPr/>
        </p:nvPicPr>
        <p:blipFill>
          <a:blip r:embed="rId3"/>
          <a:stretch>
            <a:fillRect/>
          </a:stretch>
        </p:blipFill>
        <p:spPr>
          <a:xfrm>
            <a:off x="1328737" y="3717032"/>
            <a:ext cx="9533085" cy="2880320"/>
          </a:xfrm>
          <a:prstGeom prst="rect">
            <a:avLst/>
          </a:prstGeom>
        </p:spPr>
      </p:pic>
      <mc:AlternateContent xmlns:mc="http://schemas.openxmlformats.org/markup-compatibility/2006" xmlns:p14="http://schemas.microsoft.com/office/powerpoint/2010/main">
        <mc:Choice Requires="p14">
          <p:contentPart p14:bwMode="auto" r:id="rId4">
            <p14:nvContentPartPr>
              <p14:cNvPr id="44" name="Mürekkep 43">
                <a:extLst>
                  <a:ext uri="{FF2B5EF4-FFF2-40B4-BE49-F238E27FC236}">
                    <a16:creationId xmlns:a16="http://schemas.microsoft.com/office/drawing/2014/main" id="{59CD46D0-C357-F362-45C6-EEF206562C2E}"/>
                  </a:ext>
                </a:extLst>
              </p14:cNvPr>
              <p14:cNvContentPartPr/>
              <p14:nvPr/>
            </p14:nvContentPartPr>
            <p14:xfrm>
              <a:off x="8178147" y="1560401"/>
              <a:ext cx="1867680" cy="360"/>
            </p14:xfrm>
          </p:contentPart>
        </mc:Choice>
        <mc:Fallback xmlns="">
          <p:pic>
            <p:nvPicPr>
              <p:cNvPr id="44" name="Mürekkep 43">
                <a:extLst>
                  <a:ext uri="{FF2B5EF4-FFF2-40B4-BE49-F238E27FC236}">
                    <a16:creationId xmlns:a16="http://schemas.microsoft.com/office/drawing/2014/main" id="{59CD46D0-C357-F362-45C6-EEF206562C2E}"/>
                  </a:ext>
                </a:extLst>
              </p:cNvPr>
              <p:cNvPicPr/>
              <p:nvPr/>
            </p:nvPicPr>
            <p:blipFill>
              <a:blip r:embed="rId5"/>
              <a:stretch>
                <a:fillRect/>
              </a:stretch>
            </p:blipFill>
            <p:spPr>
              <a:xfrm>
                <a:off x="8124147" y="1452401"/>
                <a:ext cx="19753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5" name="Mürekkep 44">
                <a:extLst>
                  <a:ext uri="{FF2B5EF4-FFF2-40B4-BE49-F238E27FC236}">
                    <a16:creationId xmlns:a16="http://schemas.microsoft.com/office/drawing/2014/main" id="{213B9123-A4C7-CAA5-2D39-8DBB064E3E3F}"/>
                  </a:ext>
                </a:extLst>
              </p14:cNvPr>
              <p14:cNvContentPartPr/>
              <p14:nvPr/>
            </p14:nvContentPartPr>
            <p14:xfrm>
              <a:off x="6819147" y="1808081"/>
              <a:ext cx="3229920" cy="360"/>
            </p14:xfrm>
          </p:contentPart>
        </mc:Choice>
        <mc:Fallback xmlns="">
          <p:pic>
            <p:nvPicPr>
              <p:cNvPr id="45" name="Mürekkep 44">
                <a:extLst>
                  <a:ext uri="{FF2B5EF4-FFF2-40B4-BE49-F238E27FC236}">
                    <a16:creationId xmlns:a16="http://schemas.microsoft.com/office/drawing/2014/main" id="{213B9123-A4C7-CAA5-2D39-8DBB064E3E3F}"/>
                  </a:ext>
                </a:extLst>
              </p:cNvPr>
              <p:cNvPicPr/>
              <p:nvPr/>
            </p:nvPicPr>
            <p:blipFill>
              <a:blip r:embed="rId7"/>
              <a:stretch>
                <a:fillRect/>
              </a:stretch>
            </p:blipFill>
            <p:spPr>
              <a:xfrm>
                <a:off x="6765507" y="1700081"/>
                <a:ext cx="33375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7" name="Mürekkep 46">
                <a:extLst>
                  <a:ext uri="{FF2B5EF4-FFF2-40B4-BE49-F238E27FC236}">
                    <a16:creationId xmlns:a16="http://schemas.microsoft.com/office/drawing/2014/main" id="{EDC42B8D-94E4-E15A-FCD4-07A9852341FD}"/>
                  </a:ext>
                </a:extLst>
              </p14:cNvPr>
              <p14:cNvContentPartPr/>
              <p14:nvPr/>
            </p14:nvContentPartPr>
            <p14:xfrm>
              <a:off x="3956427" y="2030201"/>
              <a:ext cx="772920" cy="360"/>
            </p14:xfrm>
          </p:contentPart>
        </mc:Choice>
        <mc:Fallback xmlns="">
          <p:pic>
            <p:nvPicPr>
              <p:cNvPr id="47" name="Mürekkep 46">
                <a:extLst>
                  <a:ext uri="{FF2B5EF4-FFF2-40B4-BE49-F238E27FC236}">
                    <a16:creationId xmlns:a16="http://schemas.microsoft.com/office/drawing/2014/main" id="{EDC42B8D-94E4-E15A-FCD4-07A9852341FD}"/>
                  </a:ext>
                </a:extLst>
              </p:cNvPr>
              <p:cNvPicPr/>
              <p:nvPr/>
            </p:nvPicPr>
            <p:blipFill>
              <a:blip r:embed="rId9"/>
              <a:stretch>
                <a:fillRect/>
              </a:stretch>
            </p:blipFill>
            <p:spPr>
              <a:xfrm>
                <a:off x="3902427" y="1922561"/>
                <a:ext cx="8805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8" name="Mürekkep 47">
                <a:extLst>
                  <a:ext uri="{FF2B5EF4-FFF2-40B4-BE49-F238E27FC236}">
                    <a16:creationId xmlns:a16="http://schemas.microsoft.com/office/drawing/2014/main" id="{F123D18D-5C2A-485D-608E-9E38426B5A1F}"/>
                  </a:ext>
                </a:extLst>
              </p14:cNvPr>
              <p14:cNvContentPartPr/>
              <p14:nvPr/>
            </p14:nvContentPartPr>
            <p14:xfrm>
              <a:off x="4998987" y="2030201"/>
              <a:ext cx="2597760" cy="360"/>
            </p14:xfrm>
          </p:contentPart>
        </mc:Choice>
        <mc:Fallback xmlns="">
          <p:pic>
            <p:nvPicPr>
              <p:cNvPr id="48" name="Mürekkep 47">
                <a:extLst>
                  <a:ext uri="{FF2B5EF4-FFF2-40B4-BE49-F238E27FC236}">
                    <a16:creationId xmlns:a16="http://schemas.microsoft.com/office/drawing/2014/main" id="{F123D18D-5C2A-485D-608E-9E38426B5A1F}"/>
                  </a:ext>
                </a:extLst>
              </p:cNvPr>
              <p:cNvPicPr/>
              <p:nvPr/>
            </p:nvPicPr>
            <p:blipFill>
              <a:blip r:embed="rId11"/>
              <a:stretch>
                <a:fillRect/>
              </a:stretch>
            </p:blipFill>
            <p:spPr>
              <a:xfrm>
                <a:off x="4944987" y="1922561"/>
                <a:ext cx="27054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0" name="Mürekkep 49">
                <a:extLst>
                  <a:ext uri="{FF2B5EF4-FFF2-40B4-BE49-F238E27FC236}">
                    <a16:creationId xmlns:a16="http://schemas.microsoft.com/office/drawing/2014/main" id="{01133BD2-AFC9-3813-F731-1088EB70CD50}"/>
                  </a:ext>
                </a:extLst>
              </p14:cNvPr>
              <p14:cNvContentPartPr/>
              <p14:nvPr/>
            </p14:nvContentPartPr>
            <p14:xfrm>
              <a:off x="7887267" y="2030201"/>
              <a:ext cx="2153160" cy="360"/>
            </p14:xfrm>
          </p:contentPart>
        </mc:Choice>
        <mc:Fallback xmlns="">
          <p:pic>
            <p:nvPicPr>
              <p:cNvPr id="50" name="Mürekkep 49">
                <a:extLst>
                  <a:ext uri="{FF2B5EF4-FFF2-40B4-BE49-F238E27FC236}">
                    <a16:creationId xmlns:a16="http://schemas.microsoft.com/office/drawing/2014/main" id="{01133BD2-AFC9-3813-F731-1088EB70CD50}"/>
                  </a:ext>
                </a:extLst>
              </p:cNvPr>
              <p:cNvPicPr/>
              <p:nvPr/>
            </p:nvPicPr>
            <p:blipFill>
              <a:blip r:embed="rId13"/>
              <a:stretch>
                <a:fillRect/>
              </a:stretch>
            </p:blipFill>
            <p:spPr>
              <a:xfrm>
                <a:off x="7833627" y="1922561"/>
                <a:ext cx="22608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1" name="Mürekkep 50">
                <a:extLst>
                  <a:ext uri="{FF2B5EF4-FFF2-40B4-BE49-F238E27FC236}">
                    <a16:creationId xmlns:a16="http://schemas.microsoft.com/office/drawing/2014/main" id="{6B87E891-9FAB-8F3E-51D3-6ECCEEE6F9B6}"/>
                  </a:ext>
                </a:extLst>
              </p14:cNvPr>
              <p14:cNvContentPartPr/>
              <p14:nvPr/>
            </p14:nvContentPartPr>
            <p14:xfrm>
              <a:off x="3913587" y="2201201"/>
              <a:ext cx="952560" cy="360"/>
            </p14:xfrm>
          </p:contentPart>
        </mc:Choice>
        <mc:Fallback xmlns="">
          <p:pic>
            <p:nvPicPr>
              <p:cNvPr id="51" name="Mürekkep 50">
                <a:extLst>
                  <a:ext uri="{FF2B5EF4-FFF2-40B4-BE49-F238E27FC236}">
                    <a16:creationId xmlns:a16="http://schemas.microsoft.com/office/drawing/2014/main" id="{6B87E891-9FAB-8F3E-51D3-6ECCEEE6F9B6}"/>
                  </a:ext>
                </a:extLst>
              </p:cNvPr>
              <p:cNvPicPr/>
              <p:nvPr/>
            </p:nvPicPr>
            <p:blipFill>
              <a:blip r:embed="rId15"/>
              <a:stretch>
                <a:fillRect/>
              </a:stretch>
            </p:blipFill>
            <p:spPr>
              <a:xfrm>
                <a:off x="3859947" y="2093201"/>
                <a:ext cx="1060200" cy="216000"/>
              </a:xfrm>
              <a:prstGeom prst="rect">
                <a:avLst/>
              </a:prstGeom>
            </p:spPr>
          </p:pic>
        </mc:Fallback>
      </mc:AlternateContent>
    </p:spTree>
    <p:extLst>
      <p:ext uri="{BB962C8B-B14F-4D97-AF65-F5344CB8AC3E}">
        <p14:creationId xmlns:p14="http://schemas.microsoft.com/office/powerpoint/2010/main" val="2311748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Resim 13" descr="metin, ekran görüntüsü, yazı tipi, bilgi, enformasyon içeren bir resim&#10;&#10;Yapay zeka tarafından oluşturulan içerik yanlış olabilir.">
            <a:extLst>
              <a:ext uri="{FF2B5EF4-FFF2-40B4-BE49-F238E27FC236}">
                <a16:creationId xmlns:a16="http://schemas.microsoft.com/office/drawing/2014/main" id="{3C43B51A-39A7-4ED5-8ABF-61D249C2BA00}"/>
              </a:ext>
            </a:extLst>
          </p:cNvPr>
          <p:cNvPicPr>
            <a:picLocks noChangeAspect="1"/>
          </p:cNvPicPr>
          <p:nvPr/>
        </p:nvPicPr>
        <p:blipFill>
          <a:blip r:embed="rId2"/>
          <a:stretch>
            <a:fillRect/>
          </a:stretch>
        </p:blipFill>
        <p:spPr>
          <a:xfrm>
            <a:off x="1295399" y="476672"/>
            <a:ext cx="9601200" cy="2400300"/>
          </a:xfrm>
          <a:prstGeom prst="rect">
            <a:avLst/>
          </a:prstGeom>
        </p:spPr>
      </p:pic>
      <p:pic>
        <p:nvPicPr>
          <p:cNvPr id="16" name="Resim 15" descr="metin, ekran görüntüsü, yazı tipi içeren bir resim&#10;&#10;Yapay zeka tarafından oluşturulan içerik yanlış olabilir.">
            <a:extLst>
              <a:ext uri="{FF2B5EF4-FFF2-40B4-BE49-F238E27FC236}">
                <a16:creationId xmlns:a16="http://schemas.microsoft.com/office/drawing/2014/main" id="{E3F9ED39-FC02-F475-C320-EEE2F4E3B1D2}"/>
              </a:ext>
            </a:extLst>
          </p:cNvPr>
          <p:cNvPicPr>
            <a:picLocks noChangeAspect="1"/>
          </p:cNvPicPr>
          <p:nvPr/>
        </p:nvPicPr>
        <p:blipFill>
          <a:blip r:embed="rId3"/>
          <a:stretch>
            <a:fillRect/>
          </a:stretch>
        </p:blipFill>
        <p:spPr>
          <a:xfrm>
            <a:off x="1295400" y="3140968"/>
            <a:ext cx="9601200" cy="3286584"/>
          </a:xfrm>
          <a:prstGeom prst="rect">
            <a:avLst/>
          </a:prstGeom>
        </p:spPr>
      </p:pic>
      <mc:AlternateContent xmlns:mc="http://schemas.openxmlformats.org/markup-compatibility/2006" xmlns:p14="http://schemas.microsoft.com/office/powerpoint/2010/main">
        <mc:Choice Requires="p14">
          <p:contentPart p14:bwMode="auto" r:id="rId4">
            <p14:nvContentPartPr>
              <p14:cNvPr id="19" name="Mürekkep 18">
                <a:extLst>
                  <a:ext uri="{FF2B5EF4-FFF2-40B4-BE49-F238E27FC236}">
                    <a16:creationId xmlns:a16="http://schemas.microsoft.com/office/drawing/2014/main" id="{59E9A81E-755D-A9CC-1693-E6237EC56708}"/>
                  </a:ext>
                </a:extLst>
              </p14:cNvPr>
              <p14:cNvContentPartPr/>
              <p14:nvPr/>
            </p14:nvContentPartPr>
            <p14:xfrm>
              <a:off x="5990067" y="1585961"/>
              <a:ext cx="2666160" cy="360"/>
            </p14:xfrm>
          </p:contentPart>
        </mc:Choice>
        <mc:Fallback xmlns="">
          <p:pic>
            <p:nvPicPr>
              <p:cNvPr id="19" name="Mürekkep 18">
                <a:extLst>
                  <a:ext uri="{FF2B5EF4-FFF2-40B4-BE49-F238E27FC236}">
                    <a16:creationId xmlns:a16="http://schemas.microsoft.com/office/drawing/2014/main" id="{59E9A81E-755D-A9CC-1693-E6237EC56708}"/>
                  </a:ext>
                </a:extLst>
              </p:cNvPr>
              <p:cNvPicPr/>
              <p:nvPr/>
            </p:nvPicPr>
            <p:blipFill>
              <a:blip r:embed="rId5"/>
              <a:stretch>
                <a:fillRect/>
              </a:stretch>
            </p:blipFill>
            <p:spPr>
              <a:xfrm>
                <a:off x="5936427" y="1477961"/>
                <a:ext cx="2773800" cy="216000"/>
              </a:xfrm>
              <a:prstGeom prst="rect">
                <a:avLst/>
              </a:prstGeom>
            </p:spPr>
          </p:pic>
        </mc:Fallback>
      </mc:AlternateContent>
    </p:spTree>
    <p:extLst>
      <p:ext uri="{BB962C8B-B14F-4D97-AF65-F5344CB8AC3E}">
        <p14:creationId xmlns:p14="http://schemas.microsoft.com/office/powerpoint/2010/main" val="3426856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ayt Numarası Yer Tutucusu 8">
            <a:extLst>
              <a:ext uri="{FF2B5EF4-FFF2-40B4-BE49-F238E27FC236}">
                <a16:creationId xmlns:a16="http://schemas.microsoft.com/office/drawing/2014/main" id="{A14B83BE-71D7-2FF8-81BE-0FBA4C10C799}"/>
              </a:ext>
            </a:extLst>
          </p:cNvPr>
          <p:cNvSpPr>
            <a:spLocks noGrp="1"/>
          </p:cNvSpPr>
          <p:nvPr>
            <p:ph type="sldNum" sz="quarter" idx="4"/>
          </p:nvPr>
        </p:nvSpPr>
        <p:spPr/>
        <p:txBody>
          <a:bodyPr/>
          <a:lstStyle/>
          <a:p>
            <a:fld id="{4FAB73BC-B049-4115-A692-8D63A059BFB8}" type="slidenum">
              <a:rPr lang="tr-TR" noProof="0" smtClean="0"/>
              <a:pPr/>
              <a:t>22</a:t>
            </a:fld>
            <a:endParaRPr lang="tr-TR" b="1" noProof="0" dirty="0"/>
          </a:p>
        </p:txBody>
      </p:sp>
      <p:sp>
        <p:nvSpPr>
          <p:cNvPr id="13" name="Metin kutusu 12">
            <a:extLst>
              <a:ext uri="{FF2B5EF4-FFF2-40B4-BE49-F238E27FC236}">
                <a16:creationId xmlns:a16="http://schemas.microsoft.com/office/drawing/2014/main" id="{044741DA-321F-56DF-1830-76AAE165FBA7}"/>
              </a:ext>
            </a:extLst>
          </p:cNvPr>
          <p:cNvSpPr txBox="1"/>
          <p:nvPr/>
        </p:nvSpPr>
        <p:spPr>
          <a:xfrm>
            <a:off x="1703512" y="1988840"/>
            <a:ext cx="8784976" cy="2554545"/>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In this project, we successfully developed a Level-0 support chatbot  for BELS</a:t>
            </a:r>
            <a:r>
              <a:rPr lang="tr-TR" sz="2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S, capable of handling repetitive user inquiries efficiently. One of our key achievements was building a knowledge base by generating end-user support documents directly from source code. This allowed us to create a structured and reliable information foundation for the </a:t>
            </a:r>
            <a:r>
              <a:rPr lang="en-US" sz="2000" dirty="0" err="1">
                <a:latin typeface="Calibri" panose="020F0502020204030204" pitchFamily="34" charset="0"/>
                <a:cs typeface="Calibri" panose="020F0502020204030204" pitchFamily="34" charset="0"/>
              </a:rPr>
              <a:t>chatbo</a:t>
            </a:r>
            <a:r>
              <a:rPr lang="tr-TR" sz="2000" dirty="0">
                <a:latin typeface="Calibri" panose="020F0502020204030204" pitchFamily="34" charset="0"/>
                <a:cs typeface="Calibri" panose="020F0502020204030204" pitchFamily="34" charset="0"/>
              </a:rPr>
              <a:t>t</a:t>
            </a:r>
            <a:r>
              <a:rPr lang="en-US" sz="2000" dirty="0">
                <a:latin typeface="Calibri" panose="020F0502020204030204" pitchFamily="34" charset="0"/>
                <a:cs typeface="Calibri" panose="020F0502020204030204" pitchFamily="34" charset="0"/>
              </a:rPr>
              <a:t>. The outcome is a functional AI-powered assistant that BELS</a:t>
            </a:r>
            <a:r>
              <a:rPr lang="tr-TR" sz="2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S can integrate into their support system to enhance response speed, reduce support team workload, and improve overall user satisfaction</a:t>
            </a:r>
            <a:r>
              <a:rPr lang="tr-TR" sz="2000" dirty="0">
                <a:latin typeface="Calibri" panose="020F0502020204030204" pitchFamily="34" charset="0"/>
                <a:cs typeface="Calibri" panose="020F0502020204030204" pitchFamily="34" charset="0"/>
              </a:rPr>
              <a:t>.</a:t>
            </a:r>
          </a:p>
        </p:txBody>
      </p:sp>
      <p:sp>
        <p:nvSpPr>
          <p:cNvPr id="14" name="Metin kutusu 13">
            <a:extLst>
              <a:ext uri="{FF2B5EF4-FFF2-40B4-BE49-F238E27FC236}">
                <a16:creationId xmlns:a16="http://schemas.microsoft.com/office/drawing/2014/main" id="{9DEE0208-9860-953F-0088-D0E650482F74}"/>
              </a:ext>
            </a:extLst>
          </p:cNvPr>
          <p:cNvSpPr txBox="1"/>
          <p:nvPr/>
        </p:nvSpPr>
        <p:spPr>
          <a:xfrm>
            <a:off x="911424" y="908720"/>
            <a:ext cx="10369152" cy="630942"/>
          </a:xfrm>
          <a:prstGeom prst="rect">
            <a:avLst/>
          </a:prstGeom>
          <a:noFill/>
        </p:spPr>
        <p:txBody>
          <a:bodyPr wrap="square" rtlCol="0">
            <a:spAutoFit/>
          </a:bodyPr>
          <a:lstStyle/>
          <a:p>
            <a:pPr algn="ctr"/>
            <a:r>
              <a:rPr lang="tr-TR" sz="3500" b="1" dirty="0" err="1">
                <a:latin typeface="Calibri" panose="020F0502020204030204" pitchFamily="34" charset="0"/>
                <a:cs typeface="Calibri" panose="020F0502020204030204" pitchFamily="34" charset="0"/>
              </a:rPr>
              <a:t>Conclusion</a:t>
            </a:r>
            <a:endParaRPr lang="tr-TR" sz="35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8810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ayt Numarası Yer Tutucusu 2">
            <a:extLst>
              <a:ext uri="{FF2B5EF4-FFF2-40B4-BE49-F238E27FC236}">
                <a16:creationId xmlns:a16="http://schemas.microsoft.com/office/drawing/2014/main" id="{A2D9EB77-3854-428A-99DF-5F6FB999E4A3}"/>
              </a:ext>
            </a:extLst>
          </p:cNvPr>
          <p:cNvSpPr>
            <a:spLocks noGrp="1"/>
          </p:cNvSpPr>
          <p:nvPr>
            <p:ph type="sldNum" sz="quarter" idx="4"/>
          </p:nvPr>
        </p:nvSpPr>
        <p:spPr/>
        <p:txBody>
          <a:bodyPr rtlCol="0"/>
          <a:lstStyle/>
          <a:p>
            <a:pPr rtl="0"/>
            <a:fld id="{4FAB73BC-B049-4115-A692-8D63A059BFB8}" type="slidenum">
              <a:rPr lang="tr-TR" b="1" smtClean="0">
                <a:latin typeface="Calibri" panose="020F0502020204030204" pitchFamily="34" charset="0"/>
                <a:cs typeface="Calibri" panose="020F0502020204030204" pitchFamily="34" charset="0"/>
              </a:rPr>
              <a:pPr rtl="0"/>
              <a:t>23</a:t>
            </a:fld>
            <a:endParaRPr lang="tr-TR" b="1" dirty="0">
              <a:latin typeface="Calibri" panose="020F0502020204030204" pitchFamily="34" charset="0"/>
              <a:cs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3">
            <p14:nvContentPartPr>
              <p14:cNvPr id="35" name="Mürekkep 34">
                <a:extLst>
                  <a:ext uri="{FF2B5EF4-FFF2-40B4-BE49-F238E27FC236}">
                    <a16:creationId xmlns:a16="http://schemas.microsoft.com/office/drawing/2014/main" id="{F9ED1FDA-AF5D-19E1-6B62-34270727293D}"/>
                  </a:ext>
                </a:extLst>
              </p14:cNvPr>
              <p14:cNvContentPartPr/>
              <p14:nvPr/>
            </p14:nvContentPartPr>
            <p14:xfrm>
              <a:off x="7052700" y="4585620"/>
              <a:ext cx="993240" cy="1061280"/>
            </p14:xfrm>
          </p:contentPart>
        </mc:Choice>
        <mc:Fallback xmlns="">
          <p:pic>
            <p:nvPicPr>
              <p:cNvPr id="35" name="Mürekkep 34">
                <a:extLst>
                  <a:ext uri="{FF2B5EF4-FFF2-40B4-BE49-F238E27FC236}">
                    <a16:creationId xmlns:a16="http://schemas.microsoft.com/office/drawing/2014/main" id="{F9ED1FDA-AF5D-19E1-6B62-34270727293D}"/>
                  </a:ext>
                </a:extLst>
              </p:cNvPr>
              <p:cNvPicPr/>
              <p:nvPr/>
            </p:nvPicPr>
            <p:blipFill>
              <a:blip r:embed="rId4"/>
              <a:stretch>
                <a:fillRect/>
              </a:stretch>
            </p:blipFill>
            <p:spPr>
              <a:xfrm>
                <a:off x="6990060" y="4522620"/>
                <a:ext cx="1118880" cy="1186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6" name="Mürekkep 35">
                <a:extLst>
                  <a:ext uri="{FF2B5EF4-FFF2-40B4-BE49-F238E27FC236}">
                    <a16:creationId xmlns:a16="http://schemas.microsoft.com/office/drawing/2014/main" id="{503FCECF-AD58-4F25-6EE3-2275C966D8F5}"/>
                  </a:ext>
                </a:extLst>
              </p14:cNvPr>
              <p14:cNvContentPartPr/>
              <p14:nvPr/>
            </p14:nvContentPartPr>
            <p14:xfrm>
              <a:off x="7676580" y="4156860"/>
              <a:ext cx="438840" cy="667440"/>
            </p14:xfrm>
          </p:contentPart>
        </mc:Choice>
        <mc:Fallback xmlns="">
          <p:pic>
            <p:nvPicPr>
              <p:cNvPr id="36" name="Mürekkep 35">
                <a:extLst>
                  <a:ext uri="{FF2B5EF4-FFF2-40B4-BE49-F238E27FC236}">
                    <a16:creationId xmlns:a16="http://schemas.microsoft.com/office/drawing/2014/main" id="{503FCECF-AD58-4F25-6EE3-2275C966D8F5}"/>
                  </a:ext>
                </a:extLst>
              </p:cNvPr>
              <p:cNvPicPr/>
              <p:nvPr/>
            </p:nvPicPr>
            <p:blipFill>
              <a:blip r:embed="rId6"/>
              <a:stretch>
                <a:fillRect/>
              </a:stretch>
            </p:blipFill>
            <p:spPr>
              <a:xfrm>
                <a:off x="7613940" y="4093860"/>
                <a:ext cx="564480" cy="793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8" name="Mürekkep 37">
                <a:extLst>
                  <a:ext uri="{FF2B5EF4-FFF2-40B4-BE49-F238E27FC236}">
                    <a16:creationId xmlns:a16="http://schemas.microsoft.com/office/drawing/2014/main" id="{9EF79E6A-D949-F7AC-0D3F-96ADADE192AD}"/>
                  </a:ext>
                </a:extLst>
              </p14:cNvPr>
              <p14:cNvContentPartPr/>
              <p14:nvPr/>
            </p14:nvContentPartPr>
            <p14:xfrm>
              <a:off x="8206500" y="4152540"/>
              <a:ext cx="929880" cy="30600"/>
            </p14:xfrm>
          </p:contentPart>
        </mc:Choice>
        <mc:Fallback xmlns="">
          <p:pic>
            <p:nvPicPr>
              <p:cNvPr id="38" name="Mürekkep 37">
                <a:extLst>
                  <a:ext uri="{FF2B5EF4-FFF2-40B4-BE49-F238E27FC236}">
                    <a16:creationId xmlns:a16="http://schemas.microsoft.com/office/drawing/2014/main" id="{9EF79E6A-D949-F7AC-0D3F-96ADADE192AD}"/>
                  </a:ext>
                </a:extLst>
              </p:cNvPr>
              <p:cNvPicPr/>
              <p:nvPr/>
            </p:nvPicPr>
            <p:blipFill>
              <a:blip r:embed="rId8"/>
              <a:stretch>
                <a:fillRect/>
              </a:stretch>
            </p:blipFill>
            <p:spPr>
              <a:xfrm>
                <a:off x="8143500" y="4089540"/>
                <a:ext cx="105552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0" name="Mürekkep 49">
                <a:extLst>
                  <a:ext uri="{FF2B5EF4-FFF2-40B4-BE49-F238E27FC236}">
                    <a16:creationId xmlns:a16="http://schemas.microsoft.com/office/drawing/2014/main" id="{7761F6C1-4CFE-5A5E-7088-D1F8F3E6A9AE}"/>
                  </a:ext>
                </a:extLst>
              </p14:cNvPr>
              <p14:cNvContentPartPr/>
              <p14:nvPr/>
            </p14:nvContentPartPr>
            <p14:xfrm>
              <a:off x="8823540" y="2788860"/>
              <a:ext cx="1372320" cy="426600"/>
            </p14:xfrm>
          </p:contentPart>
        </mc:Choice>
        <mc:Fallback xmlns="">
          <p:pic>
            <p:nvPicPr>
              <p:cNvPr id="50" name="Mürekkep 49">
                <a:extLst>
                  <a:ext uri="{FF2B5EF4-FFF2-40B4-BE49-F238E27FC236}">
                    <a16:creationId xmlns:a16="http://schemas.microsoft.com/office/drawing/2014/main" id="{7761F6C1-4CFE-5A5E-7088-D1F8F3E6A9AE}"/>
                  </a:ext>
                </a:extLst>
              </p:cNvPr>
              <p:cNvPicPr/>
              <p:nvPr/>
            </p:nvPicPr>
            <p:blipFill>
              <a:blip r:embed="rId10"/>
              <a:stretch>
                <a:fillRect/>
              </a:stretch>
            </p:blipFill>
            <p:spPr>
              <a:xfrm>
                <a:off x="8760540" y="2725860"/>
                <a:ext cx="1497960" cy="552240"/>
              </a:xfrm>
              <a:prstGeom prst="rect">
                <a:avLst/>
              </a:prstGeom>
            </p:spPr>
          </p:pic>
        </mc:Fallback>
      </mc:AlternateContent>
      <p:grpSp>
        <p:nvGrpSpPr>
          <p:cNvPr id="52" name="Grup 51">
            <a:extLst>
              <a:ext uri="{FF2B5EF4-FFF2-40B4-BE49-F238E27FC236}">
                <a16:creationId xmlns:a16="http://schemas.microsoft.com/office/drawing/2014/main" id="{B6CB583C-255A-4D4B-3E19-0620FE44CFDD}"/>
              </a:ext>
            </a:extLst>
          </p:cNvPr>
          <p:cNvGrpSpPr/>
          <p:nvPr/>
        </p:nvGrpSpPr>
        <p:grpSpPr>
          <a:xfrm>
            <a:off x="8206500" y="2788860"/>
            <a:ext cx="2042280" cy="1341000"/>
            <a:chOff x="8206500" y="2788860"/>
            <a:chExt cx="2042280" cy="1341000"/>
          </a:xfrm>
        </p:grpSpPr>
        <mc:AlternateContent xmlns:mc="http://schemas.openxmlformats.org/markup-compatibility/2006" xmlns:p14="http://schemas.microsoft.com/office/powerpoint/2010/main">
          <mc:Choice Requires="p14">
            <p:contentPart p14:bwMode="auto" r:id="rId11">
              <p14:nvContentPartPr>
                <p14:cNvPr id="39" name="Mürekkep 38">
                  <a:extLst>
                    <a:ext uri="{FF2B5EF4-FFF2-40B4-BE49-F238E27FC236}">
                      <a16:creationId xmlns:a16="http://schemas.microsoft.com/office/drawing/2014/main" id="{55022843-C7B3-D885-E938-C01963684346}"/>
                    </a:ext>
                  </a:extLst>
                </p14:cNvPr>
                <p14:cNvContentPartPr/>
                <p14:nvPr/>
              </p14:nvContentPartPr>
              <p14:xfrm>
                <a:off x="8206500" y="3574740"/>
                <a:ext cx="499680" cy="555120"/>
              </p14:xfrm>
            </p:contentPart>
          </mc:Choice>
          <mc:Fallback xmlns="">
            <p:pic>
              <p:nvPicPr>
                <p:cNvPr id="39" name="Mürekkep 38">
                  <a:extLst>
                    <a:ext uri="{FF2B5EF4-FFF2-40B4-BE49-F238E27FC236}">
                      <a16:creationId xmlns:a16="http://schemas.microsoft.com/office/drawing/2014/main" id="{55022843-C7B3-D885-E938-C01963684346}"/>
                    </a:ext>
                  </a:extLst>
                </p:cNvPr>
                <p:cNvPicPr/>
                <p:nvPr/>
              </p:nvPicPr>
              <p:blipFill>
                <a:blip r:embed="rId12"/>
                <a:stretch>
                  <a:fillRect/>
                </a:stretch>
              </p:blipFill>
              <p:spPr>
                <a:xfrm>
                  <a:off x="8143500" y="3512100"/>
                  <a:ext cx="625320" cy="680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0" name="Mürekkep 39">
                  <a:extLst>
                    <a:ext uri="{FF2B5EF4-FFF2-40B4-BE49-F238E27FC236}">
                      <a16:creationId xmlns:a16="http://schemas.microsoft.com/office/drawing/2014/main" id="{17BBD67F-FC39-549E-93D8-A2CBD70AEFFE}"/>
                    </a:ext>
                  </a:extLst>
                </p14:cNvPr>
                <p14:cNvContentPartPr/>
                <p14:nvPr/>
              </p14:nvContentPartPr>
              <p14:xfrm>
                <a:off x="8486220" y="3428580"/>
                <a:ext cx="200520" cy="242280"/>
              </p14:xfrm>
            </p:contentPart>
          </mc:Choice>
          <mc:Fallback xmlns="">
            <p:pic>
              <p:nvPicPr>
                <p:cNvPr id="40" name="Mürekkep 39">
                  <a:extLst>
                    <a:ext uri="{FF2B5EF4-FFF2-40B4-BE49-F238E27FC236}">
                      <a16:creationId xmlns:a16="http://schemas.microsoft.com/office/drawing/2014/main" id="{17BBD67F-FC39-549E-93D8-A2CBD70AEFFE}"/>
                    </a:ext>
                  </a:extLst>
                </p:cNvPr>
                <p:cNvPicPr/>
                <p:nvPr/>
              </p:nvPicPr>
              <p:blipFill>
                <a:blip r:embed="rId14"/>
                <a:stretch>
                  <a:fillRect/>
                </a:stretch>
              </p:blipFill>
              <p:spPr>
                <a:xfrm>
                  <a:off x="8423580" y="3365940"/>
                  <a:ext cx="326160" cy="367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1" name="Mürekkep 40">
                  <a:extLst>
                    <a:ext uri="{FF2B5EF4-FFF2-40B4-BE49-F238E27FC236}">
                      <a16:creationId xmlns:a16="http://schemas.microsoft.com/office/drawing/2014/main" id="{F6BE5215-4DF2-27AB-D658-80C34FF4B35D}"/>
                    </a:ext>
                  </a:extLst>
                </p14:cNvPr>
                <p14:cNvContentPartPr/>
                <p14:nvPr/>
              </p14:nvContentPartPr>
              <p14:xfrm>
                <a:off x="8770260" y="3253620"/>
                <a:ext cx="360" cy="360"/>
              </p14:xfrm>
            </p:contentPart>
          </mc:Choice>
          <mc:Fallback xmlns="">
            <p:pic>
              <p:nvPicPr>
                <p:cNvPr id="41" name="Mürekkep 40">
                  <a:extLst>
                    <a:ext uri="{FF2B5EF4-FFF2-40B4-BE49-F238E27FC236}">
                      <a16:creationId xmlns:a16="http://schemas.microsoft.com/office/drawing/2014/main" id="{F6BE5215-4DF2-27AB-D658-80C34FF4B35D}"/>
                    </a:ext>
                  </a:extLst>
                </p:cNvPr>
                <p:cNvPicPr/>
                <p:nvPr/>
              </p:nvPicPr>
              <p:blipFill>
                <a:blip r:embed="rId16"/>
                <a:stretch>
                  <a:fillRect/>
                </a:stretch>
              </p:blipFill>
              <p:spPr>
                <a:xfrm>
                  <a:off x="8707620" y="319062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3" name="Mürekkep 42">
                  <a:extLst>
                    <a:ext uri="{FF2B5EF4-FFF2-40B4-BE49-F238E27FC236}">
                      <a16:creationId xmlns:a16="http://schemas.microsoft.com/office/drawing/2014/main" id="{D0493346-2D0F-EF86-952F-D26EC15B2BAA}"/>
                    </a:ext>
                  </a:extLst>
                </p14:cNvPr>
                <p14:cNvContentPartPr/>
                <p14:nvPr/>
              </p14:nvContentPartPr>
              <p14:xfrm>
                <a:off x="8701860" y="3367740"/>
                <a:ext cx="360" cy="360"/>
              </p14:xfrm>
            </p:contentPart>
          </mc:Choice>
          <mc:Fallback xmlns="">
            <p:pic>
              <p:nvPicPr>
                <p:cNvPr id="43" name="Mürekkep 42">
                  <a:extLst>
                    <a:ext uri="{FF2B5EF4-FFF2-40B4-BE49-F238E27FC236}">
                      <a16:creationId xmlns:a16="http://schemas.microsoft.com/office/drawing/2014/main" id="{D0493346-2D0F-EF86-952F-D26EC15B2BAA}"/>
                    </a:ext>
                  </a:extLst>
                </p:cNvPr>
                <p:cNvPicPr/>
                <p:nvPr/>
              </p:nvPicPr>
              <p:blipFill>
                <a:blip r:embed="rId16"/>
                <a:stretch>
                  <a:fillRect/>
                </a:stretch>
              </p:blipFill>
              <p:spPr>
                <a:xfrm>
                  <a:off x="8638860" y="330474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5" name="Mürekkep 44">
                  <a:extLst>
                    <a:ext uri="{FF2B5EF4-FFF2-40B4-BE49-F238E27FC236}">
                      <a16:creationId xmlns:a16="http://schemas.microsoft.com/office/drawing/2014/main" id="{23B5B40C-C9D2-3B06-9203-FD6CF181D5B5}"/>
                    </a:ext>
                  </a:extLst>
                </p14:cNvPr>
                <p14:cNvContentPartPr/>
                <p14:nvPr/>
              </p14:nvContentPartPr>
              <p14:xfrm>
                <a:off x="8785380" y="3291420"/>
                <a:ext cx="360" cy="360"/>
              </p14:xfrm>
            </p:contentPart>
          </mc:Choice>
          <mc:Fallback xmlns="">
            <p:pic>
              <p:nvPicPr>
                <p:cNvPr id="45" name="Mürekkep 44">
                  <a:extLst>
                    <a:ext uri="{FF2B5EF4-FFF2-40B4-BE49-F238E27FC236}">
                      <a16:creationId xmlns:a16="http://schemas.microsoft.com/office/drawing/2014/main" id="{23B5B40C-C9D2-3B06-9203-FD6CF181D5B5}"/>
                    </a:ext>
                  </a:extLst>
                </p:cNvPr>
                <p:cNvPicPr/>
                <p:nvPr/>
              </p:nvPicPr>
              <p:blipFill>
                <a:blip r:embed="rId16"/>
                <a:stretch>
                  <a:fillRect/>
                </a:stretch>
              </p:blipFill>
              <p:spPr>
                <a:xfrm>
                  <a:off x="8722740" y="322878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7" name="Mürekkep 46">
                  <a:extLst>
                    <a:ext uri="{FF2B5EF4-FFF2-40B4-BE49-F238E27FC236}">
                      <a16:creationId xmlns:a16="http://schemas.microsoft.com/office/drawing/2014/main" id="{786BF305-CD97-57F1-3A00-EFA9197067FA}"/>
                    </a:ext>
                  </a:extLst>
                </p14:cNvPr>
                <p14:cNvContentPartPr/>
                <p14:nvPr/>
              </p14:nvContentPartPr>
              <p14:xfrm>
                <a:off x="8823540" y="3215100"/>
                <a:ext cx="360" cy="360"/>
              </p14:xfrm>
            </p:contentPart>
          </mc:Choice>
          <mc:Fallback xmlns="">
            <p:pic>
              <p:nvPicPr>
                <p:cNvPr id="47" name="Mürekkep 46">
                  <a:extLst>
                    <a:ext uri="{FF2B5EF4-FFF2-40B4-BE49-F238E27FC236}">
                      <a16:creationId xmlns:a16="http://schemas.microsoft.com/office/drawing/2014/main" id="{786BF305-CD97-57F1-3A00-EFA9197067FA}"/>
                    </a:ext>
                  </a:extLst>
                </p:cNvPr>
                <p:cNvPicPr/>
                <p:nvPr/>
              </p:nvPicPr>
              <p:blipFill>
                <a:blip r:embed="rId16"/>
                <a:stretch>
                  <a:fillRect/>
                </a:stretch>
              </p:blipFill>
              <p:spPr>
                <a:xfrm>
                  <a:off x="8760900" y="315246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1" name="Mürekkep 50">
                  <a:extLst>
                    <a:ext uri="{FF2B5EF4-FFF2-40B4-BE49-F238E27FC236}">
                      <a16:creationId xmlns:a16="http://schemas.microsoft.com/office/drawing/2014/main" id="{38C6F626-B18F-88FF-21ED-21FF59C43D40}"/>
                    </a:ext>
                  </a:extLst>
                </p14:cNvPr>
                <p14:cNvContentPartPr/>
                <p14:nvPr/>
              </p14:nvContentPartPr>
              <p14:xfrm>
                <a:off x="8951700" y="2788860"/>
                <a:ext cx="1297080" cy="421920"/>
              </p14:xfrm>
            </p:contentPart>
          </mc:Choice>
          <mc:Fallback xmlns="">
            <p:pic>
              <p:nvPicPr>
                <p:cNvPr id="51" name="Mürekkep 50">
                  <a:extLst>
                    <a:ext uri="{FF2B5EF4-FFF2-40B4-BE49-F238E27FC236}">
                      <a16:creationId xmlns:a16="http://schemas.microsoft.com/office/drawing/2014/main" id="{38C6F626-B18F-88FF-21ED-21FF59C43D40}"/>
                    </a:ext>
                  </a:extLst>
                </p:cNvPr>
                <p:cNvPicPr/>
                <p:nvPr/>
              </p:nvPicPr>
              <p:blipFill>
                <a:blip r:embed="rId21"/>
                <a:stretch>
                  <a:fillRect/>
                </a:stretch>
              </p:blipFill>
              <p:spPr>
                <a:xfrm>
                  <a:off x="8889060" y="2725860"/>
                  <a:ext cx="1422720" cy="547560"/>
                </a:xfrm>
                <a:prstGeom prst="rect">
                  <a:avLst/>
                </a:prstGeom>
              </p:spPr>
            </p:pic>
          </mc:Fallback>
        </mc:AlternateContent>
      </p:grpSp>
      <p:sp>
        <p:nvSpPr>
          <p:cNvPr id="60" name="Metin kutusu 59">
            <a:extLst>
              <a:ext uri="{FF2B5EF4-FFF2-40B4-BE49-F238E27FC236}">
                <a16:creationId xmlns:a16="http://schemas.microsoft.com/office/drawing/2014/main" id="{47A9E414-C165-72A3-AE7C-764D58E3624D}"/>
              </a:ext>
            </a:extLst>
          </p:cNvPr>
          <p:cNvSpPr txBox="1"/>
          <p:nvPr/>
        </p:nvSpPr>
        <p:spPr>
          <a:xfrm>
            <a:off x="7120156" y="2563712"/>
            <a:ext cx="4032448"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Integration of our chatbot into </a:t>
            </a:r>
            <a:r>
              <a:rPr lang="tr-TR" dirty="0">
                <a:latin typeface="Calibri" panose="020F0502020204030204" pitchFamily="34" charset="0"/>
                <a:cs typeface="Calibri" panose="020F0502020204030204" pitchFamily="34" charset="0"/>
              </a:rPr>
              <a:t>B</a:t>
            </a:r>
            <a:r>
              <a:rPr lang="en-US" dirty="0">
                <a:latin typeface="Calibri" panose="020F0502020204030204" pitchFamily="34" charset="0"/>
                <a:cs typeface="Calibri" panose="020F0502020204030204" pitchFamily="34" charset="0"/>
              </a:rPr>
              <a:t>elsis.net</a:t>
            </a:r>
            <a:endParaRPr lang="tr-TR" dirty="0">
              <a:latin typeface="Calibri" panose="020F0502020204030204" pitchFamily="34" charset="0"/>
              <a:cs typeface="Calibri" panose="020F0502020204030204" pitchFamily="34" charset="0"/>
            </a:endParaRPr>
          </a:p>
        </p:txBody>
      </p:sp>
      <p:sp>
        <p:nvSpPr>
          <p:cNvPr id="67" name="Metin kutusu 66">
            <a:extLst>
              <a:ext uri="{FF2B5EF4-FFF2-40B4-BE49-F238E27FC236}">
                <a16:creationId xmlns:a16="http://schemas.microsoft.com/office/drawing/2014/main" id="{C3CB32D9-1BFB-8CB0-082A-B3DC5171F05A}"/>
              </a:ext>
            </a:extLst>
          </p:cNvPr>
          <p:cNvSpPr txBox="1"/>
          <p:nvPr/>
        </p:nvSpPr>
        <p:spPr>
          <a:xfrm>
            <a:off x="6096000" y="3859974"/>
            <a:ext cx="5056244"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The project will be handed over to the maintenance team of </a:t>
            </a:r>
            <a:r>
              <a:rPr lang="en-US" dirty="0" err="1">
                <a:latin typeface="Calibri" panose="020F0502020204030204" pitchFamily="34" charset="0"/>
                <a:cs typeface="Calibri" panose="020F0502020204030204" pitchFamily="34" charset="0"/>
              </a:rPr>
              <a:t>Belsis</a:t>
            </a:r>
            <a:endParaRPr lang="tr-TR" dirty="0">
              <a:latin typeface="Calibri" panose="020F0502020204030204" pitchFamily="34" charset="0"/>
              <a:cs typeface="Calibri" panose="020F0502020204030204" pitchFamily="34" charset="0"/>
            </a:endParaRPr>
          </a:p>
        </p:txBody>
      </p:sp>
      <p:pic>
        <p:nvPicPr>
          <p:cNvPr id="73" name="Resim Yer Tutucusu 21" descr="grafik, grafik tasarım, logo, daire içeren bir resim&#10;&#10;Yapay zeka tarafından oluşturulan içerik yanlış olabilir.">
            <a:extLst>
              <a:ext uri="{FF2B5EF4-FFF2-40B4-BE49-F238E27FC236}">
                <a16:creationId xmlns:a16="http://schemas.microsoft.com/office/drawing/2014/main" id="{C4514D9B-1A1D-0220-1136-3AFB2BA8C768}"/>
              </a:ext>
            </a:extLst>
          </p:cNvPr>
          <p:cNvPicPr>
            <a:picLocks noGrp="1" noChangeAspect="1"/>
          </p:cNvPicPr>
          <p:nvPr>
            <p:ph type="pic" sz="quarter" idx="17"/>
          </p:nvPr>
        </p:nvPicPr>
        <p:blipFill>
          <a:blip r:embed="rId22"/>
          <a:srcRect/>
          <a:stretch>
            <a:fillRect/>
          </a:stretch>
        </p:blipFill>
        <p:spPr>
          <a:xfrm>
            <a:off x="723901" y="2061217"/>
            <a:ext cx="2743197" cy="2743198"/>
          </a:xfrm>
        </p:spPr>
      </p:pic>
      <p:sp>
        <p:nvSpPr>
          <p:cNvPr id="75" name="Metin kutusu 74">
            <a:extLst>
              <a:ext uri="{FF2B5EF4-FFF2-40B4-BE49-F238E27FC236}">
                <a16:creationId xmlns:a16="http://schemas.microsoft.com/office/drawing/2014/main" id="{A96205E2-BE01-CC24-E252-5D5D5D3B113D}"/>
              </a:ext>
            </a:extLst>
          </p:cNvPr>
          <p:cNvSpPr txBox="1"/>
          <p:nvPr/>
        </p:nvSpPr>
        <p:spPr>
          <a:xfrm>
            <a:off x="4919252" y="5263545"/>
            <a:ext cx="6232992"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Building a system that can automatically extract user support files</a:t>
            </a:r>
            <a:endParaRPr lang="tr-TR" dirty="0">
              <a:latin typeface="Calibri" panose="020F0502020204030204" pitchFamily="34" charset="0"/>
              <a:cs typeface="Calibri" panose="020F0502020204030204" pitchFamily="34" charset="0"/>
            </a:endParaRPr>
          </a:p>
        </p:txBody>
      </p:sp>
      <p:sp>
        <p:nvSpPr>
          <p:cNvPr id="76" name="Metin kutusu 75">
            <a:extLst>
              <a:ext uri="{FF2B5EF4-FFF2-40B4-BE49-F238E27FC236}">
                <a16:creationId xmlns:a16="http://schemas.microsoft.com/office/drawing/2014/main" id="{285DE2CD-0A8A-96C7-4618-A92BDA98BC05}"/>
              </a:ext>
            </a:extLst>
          </p:cNvPr>
          <p:cNvSpPr txBox="1"/>
          <p:nvPr/>
        </p:nvSpPr>
        <p:spPr>
          <a:xfrm>
            <a:off x="628788" y="673035"/>
            <a:ext cx="11161240" cy="630942"/>
          </a:xfrm>
          <a:prstGeom prst="rect">
            <a:avLst/>
          </a:prstGeom>
          <a:noFill/>
        </p:spPr>
        <p:txBody>
          <a:bodyPr wrap="square" rtlCol="0">
            <a:spAutoFit/>
          </a:bodyPr>
          <a:lstStyle/>
          <a:p>
            <a:r>
              <a:rPr lang="tr-TR" sz="3500" b="1" dirty="0" err="1">
                <a:latin typeface="Calibri" panose="020F0502020204030204" pitchFamily="34" charset="0"/>
                <a:cs typeface="Calibri" panose="020F0502020204030204" pitchFamily="34" charset="0"/>
              </a:rPr>
              <a:t>Future</a:t>
            </a:r>
            <a:r>
              <a:rPr lang="tr-TR" sz="3500" b="1" dirty="0">
                <a:latin typeface="Calibri" panose="020F0502020204030204" pitchFamily="34" charset="0"/>
                <a:cs typeface="Calibri" panose="020F0502020204030204" pitchFamily="34" charset="0"/>
              </a:rPr>
              <a:t> </a:t>
            </a:r>
            <a:r>
              <a:rPr lang="tr-TR" sz="3500" b="1" dirty="0" err="1">
                <a:latin typeface="Calibri" panose="020F0502020204030204" pitchFamily="34" charset="0"/>
                <a:cs typeface="Calibri" panose="020F0502020204030204" pitchFamily="34" charset="0"/>
              </a:rPr>
              <a:t>Work</a:t>
            </a:r>
            <a:endParaRPr lang="tr-TR" sz="35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96912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ayt Numarası Yer Tutucusu 8">
            <a:extLst>
              <a:ext uri="{FF2B5EF4-FFF2-40B4-BE49-F238E27FC236}">
                <a16:creationId xmlns:a16="http://schemas.microsoft.com/office/drawing/2014/main" id="{6A359720-9454-4432-0E81-5D911B99317A}"/>
              </a:ext>
            </a:extLst>
          </p:cNvPr>
          <p:cNvSpPr>
            <a:spLocks noGrp="1"/>
          </p:cNvSpPr>
          <p:nvPr>
            <p:ph type="sldNum" sz="quarter" idx="4"/>
          </p:nvPr>
        </p:nvSpPr>
        <p:spPr/>
        <p:txBody>
          <a:bodyPr/>
          <a:lstStyle/>
          <a:p>
            <a:fld id="{4FAB73BC-B049-4115-A692-8D63A059BFB8}" type="slidenum">
              <a:rPr lang="tr-TR" noProof="0" smtClean="0"/>
              <a:pPr/>
              <a:t>24</a:t>
            </a:fld>
            <a:endParaRPr lang="tr-TR" b="1" noProof="0"/>
          </a:p>
        </p:txBody>
      </p:sp>
      <p:pic>
        <p:nvPicPr>
          <p:cNvPr id="14" name="Resim 13" descr="metin, ekran görüntüsü, dikdörtgen, tasarım içeren bir resim&#10;&#10;Yapay zeka tarafından oluşturulan içerik yanlış olabilir.">
            <a:extLst>
              <a:ext uri="{FF2B5EF4-FFF2-40B4-BE49-F238E27FC236}">
                <a16:creationId xmlns:a16="http://schemas.microsoft.com/office/drawing/2014/main" id="{ADD326F6-D0DE-A5C2-4DBB-23D8146C6D7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02140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sim Yer Tutucusu 1">
            <a:extLst>
              <a:ext uri="{FF2B5EF4-FFF2-40B4-BE49-F238E27FC236}">
                <a16:creationId xmlns:a16="http://schemas.microsoft.com/office/drawing/2014/main" id="{8B3DF7A0-5BEF-0655-939B-4DE1E1BE276C}"/>
              </a:ext>
            </a:extLst>
          </p:cNvPr>
          <p:cNvSpPr>
            <a:spLocks noGrp="1"/>
          </p:cNvSpPr>
          <p:nvPr>
            <p:ph type="pic" sz="quarter" idx="11"/>
          </p:nvPr>
        </p:nvSpPr>
        <p:spPr/>
        <p:txBody>
          <a:bodyPr/>
          <a:lstStyle/>
          <a:p>
            <a:endParaRPr lang="tr-TR" dirty="0"/>
          </a:p>
        </p:txBody>
      </p:sp>
      <p:sp>
        <p:nvSpPr>
          <p:cNvPr id="3" name="Metin Yer Tutucusu 2">
            <a:extLst>
              <a:ext uri="{FF2B5EF4-FFF2-40B4-BE49-F238E27FC236}">
                <a16:creationId xmlns:a16="http://schemas.microsoft.com/office/drawing/2014/main" id="{97DA260A-D21C-3FD7-020F-FB029E686B56}"/>
              </a:ext>
            </a:extLst>
          </p:cNvPr>
          <p:cNvSpPr>
            <a:spLocks noGrp="1"/>
          </p:cNvSpPr>
          <p:nvPr>
            <p:ph type="body" sz="quarter" idx="13"/>
          </p:nvPr>
        </p:nvSpPr>
        <p:spPr/>
        <p:txBody>
          <a:bodyPr/>
          <a:lstStyle/>
          <a:p>
            <a:endParaRPr lang="tr-TR"/>
          </a:p>
        </p:txBody>
      </p:sp>
      <p:sp>
        <p:nvSpPr>
          <p:cNvPr id="4" name="Metin Yer Tutucusu 3">
            <a:extLst>
              <a:ext uri="{FF2B5EF4-FFF2-40B4-BE49-F238E27FC236}">
                <a16:creationId xmlns:a16="http://schemas.microsoft.com/office/drawing/2014/main" id="{A7285BBE-7E74-7CD4-D8AA-03CD6722296D}"/>
              </a:ext>
            </a:extLst>
          </p:cNvPr>
          <p:cNvSpPr>
            <a:spLocks noGrp="1"/>
          </p:cNvSpPr>
          <p:nvPr>
            <p:ph type="body" sz="quarter" idx="15"/>
          </p:nvPr>
        </p:nvSpPr>
        <p:spPr/>
        <p:txBody>
          <a:bodyPr/>
          <a:lstStyle/>
          <a:p>
            <a:endParaRPr lang="tr-TR" dirty="0"/>
          </a:p>
        </p:txBody>
      </p:sp>
      <p:sp>
        <p:nvSpPr>
          <p:cNvPr id="5" name="Başlık 4">
            <a:extLst>
              <a:ext uri="{FF2B5EF4-FFF2-40B4-BE49-F238E27FC236}">
                <a16:creationId xmlns:a16="http://schemas.microsoft.com/office/drawing/2014/main" id="{5CB56016-1488-659B-D256-6E695E142254}"/>
              </a:ext>
            </a:extLst>
          </p:cNvPr>
          <p:cNvSpPr>
            <a:spLocks noGrp="1"/>
          </p:cNvSpPr>
          <p:nvPr>
            <p:ph type="ctrTitle"/>
          </p:nvPr>
        </p:nvSpPr>
        <p:spPr>
          <a:xfrm>
            <a:off x="3163809" y="1461335"/>
            <a:ext cx="5864382" cy="2275238"/>
          </a:xfrm>
        </p:spPr>
        <p:txBody>
          <a:bodyPr/>
          <a:lstStyle/>
          <a:p>
            <a:r>
              <a:rPr lang="tr-TR" dirty="0" err="1"/>
              <a:t>Thank</a:t>
            </a:r>
            <a:r>
              <a:rPr lang="tr-TR" dirty="0"/>
              <a:t> </a:t>
            </a:r>
            <a:r>
              <a:rPr lang="tr-TR" dirty="0" err="1"/>
              <a:t>you</a:t>
            </a:r>
            <a:r>
              <a:rPr lang="tr-TR" dirty="0"/>
              <a:t> </a:t>
            </a:r>
            <a:r>
              <a:rPr lang="tr-TR" dirty="0" err="1"/>
              <a:t>for</a:t>
            </a:r>
            <a:r>
              <a:rPr lang="tr-TR" dirty="0"/>
              <a:t> </a:t>
            </a:r>
            <a:r>
              <a:rPr lang="tr-TR" dirty="0" err="1"/>
              <a:t>lıstenıng</a:t>
            </a:r>
            <a:r>
              <a:rPr lang="tr-TR" dirty="0"/>
              <a:t>!</a:t>
            </a:r>
          </a:p>
        </p:txBody>
      </p:sp>
      <p:sp>
        <p:nvSpPr>
          <p:cNvPr id="9" name="Metin kutusu 8">
            <a:extLst>
              <a:ext uri="{FF2B5EF4-FFF2-40B4-BE49-F238E27FC236}">
                <a16:creationId xmlns:a16="http://schemas.microsoft.com/office/drawing/2014/main" id="{5627135E-2CB0-4DFE-E042-C0FC546D99BF}"/>
              </a:ext>
            </a:extLst>
          </p:cNvPr>
          <p:cNvSpPr txBox="1"/>
          <p:nvPr/>
        </p:nvSpPr>
        <p:spPr>
          <a:xfrm>
            <a:off x="3719736" y="4199676"/>
            <a:ext cx="4824536" cy="1477328"/>
          </a:xfrm>
          <a:prstGeom prst="rect">
            <a:avLst/>
          </a:prstGeom>
          <a:noFill/>
        </p:spPr>
        <p:txBody>
          <a:bodyPr wrap="square" rtlCol="0">
            <a:spAutoFit/>
          </a:bodyPr>
          <a:lstStyle/>
          <a:p>
            <a:r>
              <a:rPr lang="tr-TR" dirty="0" err="1">
                <a:solidFill>
                  <a:schemeClr val="bg1"/>
                </a:solidFill>
                <a:latin typeface="Calibri" panose="020F0502020204030204" pitchFamily="34" charset="0"/>
                <a:cs typeface="Calibri" panose="020F0502020204030204" pitchFamily="34" charset="0"/>
              </a:rPr>
              <a:t>For</a:t>
            </a:r>
            <a:r>
              <a:rPr lang="tr-TR" dirty="0">
                <a:solidFill>
                  <a:schemeClr val="bg1"/>
                </a:solidFill>
                <a:latin typeface="Calibri" panose="020F0502020204030204" pitchFamily="34" charset="0"/>
                <a:cs typeface="Calibri" panose="020F0502020204030204" pitchFamily="34" charset="0"/>
              </a:rPr>
              <a:t> </a:t>
            </a:r>
            <a:r>
              <a:rPr lang="tr-TR" dirty="0" err="1">
                <a:solidFill>
                  <a:schemeClr val="bg1"/>
                </a:solidFill>
                <a:latin typeface="Calibri" panose="020F0502020204030204" pitchFamily="34" charset="0"/>
                <a:cs typeface="Calibri" panose="020F0502020204030204" pitchFamily="34" charset="0"/>
              </a:rPr>
              <a:t>further</a:t>
            </a:r>
            <a:r>
              <a:rPr lang="tr-TR" dirty="0">
                <a:solidFill>
                  <a:schemeClr val="bg1"/>
                </a:solidFill>
                <a:latin typeface="Calibri" panose="020F0502020204030204" pitchFamily="34" charset="0"/>
                <a:cs typeface="Calibri" panose="020F0502020204030204" pitchFamily="34" charset="0"/>
              </a:rPr>
              <a:t> </a:t>
            </a:r>
            <a:r>
              <a:rPr lang="tr-TR" dirty="0" err="1">
                <a:solidFill>
                  <a:schemeClr val="bg1"/>
                </a:solidFill>
                <a:latin typeface="Calibri" panose="020F0502020204030204" pitchFamily="34" charset="0"/>
                <a:cs typeface="Calibri" panose="020F0502020204030204" pitchFamily="34" charset="0"/>
              </a:rPr>
              <a:t>information</a:t>
            </a:r>
            <a:r>
              <a:rPr lang="tr-TR" dirty="0">
                <a:solidFill>
                  <a:schemeClr val="bg1"/>
                </a:solidFill>
                <a:latin typeface="Calibri" panose="020F0502020204030204" pitchFamily="34" charset="0"/>
                <a:cs typeface="Calibri" panose="020F0502020204030204" pitchFamily="34" charset="0"/>
              </a:rPr>
              <a:t>, </a:t>
            </a:r>
            <a:r>
              <a:rPr lang="tr-TR" dirty="0" err="1">
                <a:solidFill>
                  <a:schemeClr val="bg1"/>
                </a:solidFill>
                <a:latin typeface="Calibri" panose="020F0502020204030204" pitchFamily="34" charset="0"/>
                <a:cs typeface="Calibri" panose="020F0502020204030204" pitchFamily="34" charset="0"/>
              </a:rPr>
              <a:t>you</a:t>
            </a:r>
            <a:r>
              <a:rPr lang="tr-TR" dirty="0">
                <a:solidFill>
                  <a:schemeClr val="bg1"/>
                </a:solidFill>
                <a:latin typeface="Calibri" panose="020F0502020204030204" pitchFamily="34" charset="0"/>
                <a:cs typeface="Calibri" panose="020F0502020204030204" pitchFamily="34" charset="0"/>
              </a:rPr>
              <a:t> </a:t>
            </a:r>
            <a:r>
              <a:rPr lang="tr-TR" dirty="0" err="1">
                <a:solidFill>
                  <a:schemeClr val="bg1"/>
                </a:solidFill>
                <a:latin typeface="Calibri" panose="020F0502020204030204" pitchFamily="34" charset="0"/>
                <a:cs typeface="Calibri" panose="020F0502020204030204" pitchFamily="34" charset="0"/>
              </a:rPr>
              <a:t>may</a:t>
            </a:r>
            <a:r>
              <a:rPr lang="tr-TR" dirty="0">
                <a:solidFill>
                  <a:schemeClr val="bg1"/>
                </a:solidFill>
                <a:latin typeface="Calibri" panose="020F0502020204030204" pitchFamily="34" charset="0"/>
                <a:cs typeface="Calibri" panose="020F0502020204030204" pitchFamily="34" charset="0"/>
              </a:rPr>
              <a:t> </a:t>
            </a:r>
            <a:r>
              <a:rPr lang="tr-TR" dirty="0" err="1">
                <a:solidFill>
                  <a:schemeClr val="bg1"/>
                </a:solidFill>
                <a:latin typeface="Calibri" panose="020F0502020204030204" pitchFamily="34" charset="0"/>
                <a:cs typeface="Calibri" panose="020F0502020204030204" pitchFamily="34" charset="0"/>
              </a:rPr>
              <a:t>visit</a:t>
            </a:r>
            <a:r>
              <a:rPr lang="tr-TR" dirty="0">
                <a:solidFill>
                  <a:schemeClr val="bg1"/>
                </a:solidFill>
                <a:latin typeface="Calibri" panose="020F0502020204030204" pitchFamily="34" charset="0"/>
                <a:cs typeface="Calibri" panose="020F0502020204030204" pitchFamily="34" charset="0"/>
              </a:rPr>
              <a:t> </a:t>
            </a:r>
            <a:r>
              <a:rPr lang="tr-TR" dirty="0" err="1">
                <a:solidFill>
                  <a:schemeClr val="bg1"/>
                </a:solidFill>
                <a:latin typeface="Calibri" panose="020F0502020204030204" pitchFamily="34" charset="0"/>
                <a:cs typeface="Calibri" panose="020F0502020204030204" pitchFamily="34" charset="0"/>
              </a:rPr>
              <a:t>our</a:t>
            </a:r>
            <a:r>
              <a:rPr lang="tr-TR" dirty="0">
                <a:solidFill>
                  <a:schemeClr val="bg1"/>
                </a:solidFill>
                <a:latin typeface="Calibri" panose="020F0502020204030204" pitchFamily="34" charset="0"/>
                <a:cs typeface="Calibri" panose="020F0502020204030204" pitchFamily="34" charset="0"/>
              </a:rPr>
              <a:t> </a:t>
            </a:r>
            <a:r>
              <a:rPr lang="tr-TR" dirty="0" err="1">
                <a:solidFill>
                  <a:schemeClr val="bg1"/>
                </a:solidFill>
                <a:latin typeface="Calibri" panose="020F0502020204030204" pitchFamily="34" charset="0"/>
                <a:cs typeface="Calibri" panose="020F0502020204030204" pitchFamily="34" charset="0"/>
              </a:rPr>
              <a:t>GitHub</a:t>
            </a:r>
            <a:r>
              <a:rPr lang="tr-TR" dirty="0">
                <a:solidFill>
                  <a:schemeClr val="bg1"/>
                </a:solidFill>
                <a:latin typeface="Calibri" panose="020F0502020204030204" pitchFamily="34" charset="0"/>
                <a:cs typeface="Calibri" panose="020F0502020204030204" pitchFamily="34" charset="0"/>
              </a:rPr>
              <a:t> </a:t>
            </a:r>
            <a:r>
              <a:rPr lang="tr-TR" dirty="0" err="1">
                <a:solidFill>
                  <a:schemeClr val="bg1"/>
                </a:solidFill>
                <a:latin typeface="Calibri" panose="020F0502020204030204" pitchFamily="34" charset="0"/>
                <a:cs typeface="Calibri" panose="020F0502020204030204" pitchFamily="34" charset="0"/>
              </a:rPr>
              <a:t>Page</a:t>
            </a:r>
            <a:r>
              <a:rPr lang="tr-TR" dirty="0">
                <a:solidFill>
                  <a:schemeClr val="bg1"/>
                </a:solidFill>
                <a:latin typeface="Calibri" panose="020F0502020204030204" pitchFamily="34" charset="0"/>
                <a:cs typeface="Calibri" panose="020F0502020204030204" pitchFamily="34" charset="0"/>
              </a:rPr>
              <a:t>: https://github.com/CankayaUniversity/ceng-407-408-2024-2025-BelsisMIS-Intelligent-Customer-Support-Assistant-BICSA</a:t>
            </a:r>
          </a:p>
        </p:txBody>
      </p:sp>
    </p:spTree>
    <p:extLst>
      <p:ext uri="{BB962C8B-B14F-4D97-AF65-F5344CB8AC3E}">
        <p14:creationId xmlns:p14="http://schemas.microsoft.com/office/powerpoint/2010/main" val="1458310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ayt Numarası Yer Tutucusu 8">
            <a:extLst>
              <a:ext uri="{FF2B5EF4-FFF2-40B4-BE49-F238E27FC236}">
                <a16:creationId xmlns:a16="http://schemas.microsoft.com/office/drawing/2014/main" id="{7C3C4819-54E5-247B-DA28-2C39F11C7214}"/>
              </a:ext>
            </a:extLst>
          </p:cNvPr>
          <p:cNvSpPr>
            <a:spLocks noGrp="1"/>
          </p:cNvSpPr>
          <p:nvPr>
            <p:ph type="sldNum" sz="quarter" idx="4"/>
          </p:nvPr>
        </p:nvSpPr>
        <p:spPr/>
        <p:txBody>
          <a:bodyPr/>
          <a:lstStyle/>
          <a:p>
            <a:fld id="{4FAB73BC-B049-4115-A692-8D63A059BFB8}" type="slidenum">
              <a:rPr lang="tr-TR" noProof="0" smtClean="0"/>
              <a:pPr/>
              <a:t>3</a:t>
            </a:fld>
            <a:endParaRPr lang="tr-TR" b="1" noProof="0"/>
          </a:p>
        </p:txBody>
      </p:sp>
      <p:sp>
        <p:nvSpPr>
          <p:cNvPr id="13" name="Metin kutusu 12">
            <a:extLst>
              <a:ext uri="{FF2B5EF4-FFF2-40B4-BE49-F238E27FC236}">
                <a16:creationId xmlns:a16="http://schemas.microsoft.com/office/drawing/2014/main" id="{DFF0E742-E907-53B5-8F07-8C564C35A5D9}"/>
              </a:ext>
            </a:extLst>
          </p:cNvPr>
          <p:cNvSpPr txBox="1"/>
          <p:nvPr/>
        </p:nvSpPr>
        <p:spPr>
          <a:xfrm>
            <a:off x="513810" y="1782556"/>
            <a:ext cx="7419568" cy="4524315"/>
          </a:xfrm>
          <a:prstGeom prst="rect">
            <a:avLst/>
          </a:prstGeom>
          <a:noFill/>
        </p:spPr>
        <p:txBody>
          <a:bodyPr wrap="square" rtlCol="0">
            <a:spAutoFit/>
          </a:bodyPr>
          <a:lstStyle/>
          <a:p>
            <a:pPr>
              <a:buNone/>
            </a:pPr>
            <a:r>
              <a:rPr lang="en-US" dirty="0" err="1">
                <a:latin typeface="Calibri" panose="020F0502020204030204" pitchFamily="34" charset="0"/>
                <a:cs typeface="Calibri" panose="020F0502020204030204" pitchFamily="34" charset="0"/>
              </a:rPr>
              <a:t>Belsis</a:t>
            </a:r>
            <a:r>
              <a:rPr lang="en-US" dirty="0">
                <a:latin typeface="Calibri" panose="020F0502020204030204" pitchFamily="34" charset="0"/>
                <a:cs typeface="Calibri" panose="020F0502020204030204" pitchFamily="34" charset="0"/>
              </a:rPr>
              <a:t> has been providing IT solutions for the public sector, private enterprises, and local governments since 2000. It is a technology and consultancy company that also offers service and support for its own products.</a:t>
            </a:r>
            <a:endParaRPr lang="tr-TR" dirty="0">
              <a:latin typeface="Calibri" panose="020F0502020204030204" pitchFamily="34" charset="0"/>
              <a:cs typeface="Calibri" panose="020F0502020204030204" pitchFamily="34" charset="0"/>
            </a:endParaRPr>
          </a:p>
          <a:p>
            <a:pPr>
              <a:buNone/>
            </a:pPr>
            <a:endParaRPr lang="en-US" dirty="0">
              <a:latin typeface="Calibri" panose="020F0502020204030204" pitchFamily="34" charset="0"/>
              <a:cs typeface="Calibri" panose="020F0502020204030204" pitchFamily="34" charset="0"/>
            </a:endParaRPr>
          </a:p>
          <a:p>
            <a:pPr>
              <a:buNone/>
            </a:pPr>
            <a:r>
              <a:rPr lang="en-US" dirty="0">
                <a:latin typeface="Calibri" panose="020F0502020204030204" pitchFamily="34" charset="0"/>
                <a:cs typeface="Calibri" panose="020F0502020204030204" pitchFamily="34" charset="0"/>
              </a:rPr>
              <a:t>With a customer-focused approach and an expert team, </a:t>
            </a:r>
            <a:r>
              <a:rPr lang="en-US" dirty="0" err="1">
                <a:latin typeface="Calibri" panose="020F0502020204030204" pitchFamily="34" charset="0"/>
                <a:cs typeface="Calibri" panose="020F0502020204030204" pitchFamily="34" charset="0"/>
              </a:rPr>
              <a:t>Belsis</a:t>
            </a:r>
            <a:r>
              <a:rPr lang="en-US" dirty="0">
                <a:latin typeface="Calibri" panose="020F0502020204030204" pitchFamily="34" charset="0"/>
                <a:cs typeface="Calibri" panose="020F0502020204030204" pitchFamily="34" charset="0"/>
              </a:rPr>
              <a:t> develops software products by analyzing user needs and combining them with its experience, following agile principles.</a:t>
            </a:r>
            <a:endParaRPr lang="tr-TR" dirty="0">
              <a:latin typeface="Calibri" panose="020F0502020204030204" pitchFamily="34" charset="0"/>
              <a:cs typeface="Calibri" panose="020F0502020204030204" pitchFamily="34" charset="0"/>
            </a:endParaRPr>
          </a:p>
          <a:p>
            <a:pPr>
              <a:buNone/>
            </a:pPr>
            <a:endParaRPr lang="en-US" dirty="0">
              <a:latin typeface="Calibri" panose="020F0502020204030204" pitchFamily="34" charset="0"/>
              <a:cs typeface="Calibri" panose="020F0502020204030204" pitchFamily="34" charset="0"/>
            </a:endParaRPr>
          </a:p>
          <a:p>
            <a:pPr>
              <a:buNone/>
            </a:pPr>
            <a:r>
              <a:rPr lang="en-US" dirty="0">
                <a:latin typeface="Calibri" panose="020F0502020204030204" pitchFamily="34" charset="0"/>
                <a:cs typeface="Calibri" panose="020F0502020204030204" pitchFamily="34" charset="0"/>
              </a:rPr>
              <a:t>As a pioneer in Turkey, </a:t>
            </a:r>
            <a:r>
              <a:rPr lang="en-US" dirty="0" err="1">
                <a:latin typeface="Calibri" panose="020F0502020204030204" pitchFamily="34" charset="0"/>
                <a:cs typeface="Calibri" panose="020F0502020204030204" pitchFamily="34" charset="0"/>
              </a:rPr>
              <a:t>Belsis</a:t>
            </a:r>
            <a:r>
              <a:rPr lang="en-US" dirty="0">
                <a:latin typeface="Calibri" panose="020F0502020204030204" pitchFamily="34" charset="0"/>
                <a:cs typeface="Calibri" panose="020F0502020204030204" pitchFamily="34" charset="0"/>
              </a:rPr>
              <a:t> is the first</a:t>
            </a:r>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and</a:t>
            </a:r>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only organization to develop and integrate GIS, CAD, MIS, IMS, and EDMS solutions entirely in-house with international certifications.</a:t>
            </a:r>
            <a:endParaRPr lang="tr-TR" dirty="0">
              <a:latin typeface="Calibri" panose="020F0502020204030204" pitchFamily="34" charset="0"/>
              <a:cs typeface="Calibri" panose="020F0502020204030204" pitchFamily="34" charset="0"/>
            </a:endParaRPr>
          </a:p>
          <a:p>
            <a:pPr>
              <a:buNone/>
            </a:pPr>
            <a:endParaRPr lang="en-US" dirty="0">
              <a:latin typeface="Calibri" panose="020F0502020204030204" pitchFamily="34" charset="0"/>
              <a:cs typeface="Calibri" panose="020F0502020204030204" pitchFamily="34" charset="0"/>
            </a:endParaRPr>
          </a:p>
          <a:p>
            <a:r>
              <a:rPr lang="en-US" dirty="0" err="1">
                <a:latin typeface="Calibri" panose="020F0502020204030204" pitchFamily="34" charset="0"/>
                <a:cs typeface="Calibri" panose="020F0502020204030204" pitchFamily="34" charset="0"/>
              </a:rPr>
              <a:t>Belsis</a:t>
            </a:r>
            <a:r>
              <a:rPr lang="en-US" dirty="0">
                <a:latin typeface="Calibri" panose="020F0502020204030204" pitchFamily="34" charset="0"/>
                <a:cs typeface="Calibri" panose="020F0502020204030204" pitchFamily="34" charset="0"/>
              </a:rPr>
              <a:t> values people and emphasizes training and support to ensure its solutions are quickly and effectively adopted.</a:t>
            </a:r>
          </a:p>
          <a:p>
            <a:endParaRPr lang="tr-TR" dirty="0">
              <a:latin typeface="Calibri" panose="020F0502020204030204" pitchFamily="34" charset="0"/>
              <a:cs typeface="Calibri" panose="020F0502020204030204" pitchFamily="34" charset="0"/>
            </a:endParaRPr>
          </a:p>
        </p:txBody>
      </p:sp>
      <p:pic>
        <p:nvPicPr>
          <p:cNvPr id="14" name="Resim 13" descr="grafik, grafik tasarım, logo, daire içeren bir resim&#10;&#10;Yapay zeka tarafından oluşturulan içerik yanlış olabilir.">
            <a:extLst>
              <a:ext uri="{FF2B5EF4-FFF2-40B4-BE49-F238E27FC236}">
                <a16:creationId xmlns:a16="http://schemas.microsoft.com/office/drawing/2014/main" id="{8D7CA5B6-2B24-F811-7940-111501128EBF}"/>
              </a:ext>
            </a:extLst>
          </p:cNvPr>
          <p:cNvPicPr>
            <a:picLocks noChangeAspect="1"/>
          </p:cNvPicPr>
          <p:nvPr/>
        </p:nvPicPr>
        <p:blipFill>
          <a:blip r:embed="rId2"/>
          <a:stretch>
            <a:fillRect/>
          </a:stretch>
        </p:blipFill>
        <p:spPr>
          <a:xfrm>
            <a:off x="8043407" y="1790479"/>
            <a:ext cx="3214489" cy="3214489"/>
          </a:xfrm>
          <a:prstGeom prst="rect">
            <a:avLst/>
          </a:prstGeom>
        </p:spPr>
      </p:pic>
      <p:sp>
        <p:nvSpPr>
          <p:cNvPr id="8" name="Metin kutusu 7">
            <a:extLst>
              <a:ext uri="{FF2B5EF4-FFF2-40B4-BE49-F238E27FC236}">
                <a16:creationId xmlns:a16="http://schemas.microsoft.com/office/drawing/2014/main" id="{DA07282F-506D-41A0-0D1F-30FBDAAE66DF}"/>
              </a:ext>
            </a:extLst>
          </p:cNvPr>
          <p:cNvSpPr txBox="1"/>
          <p:nvPr/>
        </p:nvSpPr>
        <p:spPr>
          <a:xfrm>
            <a:off x="510699" y="764704"/>
            <a:ext cx="10009112" cy="630942"/>
          </a:xfrm>
          <a:prstGeom prst="rect">
            <a:avLst/>
          </a:prstGeom>
          <a:noFill/>
        </p:spPr>
        <p:txBody>
          <a:bodyPr wrap="square" rtlCol="0">
            <a:spAutoFit/>
          </a:bodyPr>
          <a:lstStyle/>
          <a:p>
            <a:r>
              <a:rPr lang="tr-TR" sz="3500" b="1" dirty="0" err="1">
                <a:latin typeface="Calibri" panose="020F0502020204030204" pitchFamily="34" charset="0"/>
                <a:cs typeface="Calibri" panose="020F0502020204030204" pitchFamily="34" charset="0"/>
              </a:rPr>
              <a:t>Belsis</a:t>
            </a:r>
            <a:endParaRPr lang="tr-TR" sz="35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1799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CC4B9460-7A6B-4C66-447C-6B25AD5F9D92}"/>
              </a:ext>
            </a:extLst>
          </p:cNvPr>
          <p:cNvSpPr>
            <a:spLocks noGrp="1"/>
          </p:cNvSpPr>
          <p:nvPr>
            <p:ph type="body" sz="quarter" idx="16"/>
          </p:nvPr>
        </p:nvSpPr>
        <p:spPr>
          <a:xfrm>
            <a:off x="404880" y="2339239"/>
            <a:ext cx="4937760" cy="424732"/>
          </a:xfrm>
        </p:spPr>
        <p:txBody>
          <a:bodyPr/>
          <a:lstStyle/>
          <a:p>
            <a:pPr algn="l"/>
            <a:r>
              <a:rPr lang="tr-TR" sz="3000" dirty="0"/>
              <a:t>Urban Information </a:t>
            </a:r>
            <a:r>
              <a:rPr lang="tr-TR" sz="3000" dirty="0" err="1"/>
              <a:t>System</a:t>
            </a:r>
            <a:endParaRPr lang="tr-TR" sz="3000" dirty="0"/>
          </a:p>
        </p:txBody>
      </p:sp>
      <p:sp>
        <p:nvSpPr>
          <p:cNvPr id="9" name="Slayt Numarası Yer Tutucusu 8">
            <a:extLst>
              <a:ext uri="{FF2B5EF4-FFF2-40B4-BE49-F238E27FC236}">
                <a16:creationId xmlns:a16="http://schemas.microsoft.com/office/drawing/2014/main" id="{CB0AE533-B974-343E-877F-9D998B12A44A}"/>
              </a:ext>
            </a:extLst>
          </p:cNvPr>
          <p:cNvSpPr>
            <a:spLocks noGrp="1"/>
          </p:cNvSpPr>
          <p:nvPr>
            <p:ph type="sldNum" sz="quarter" idx="4"/>
          </p:nvPr>
        </p:nvSpPr>
        <p:spPr/>
        <p:txBody>
          <a:bodyPr/>
          <a:lstStyle/>
          <a:p>
            <a:fld id="{4FAB73BC-B049-4115-A692-8D63A059BFB8}" type="slidenum">
              <a:rPr lang="tr-TR" noProof="0" smtClean="0"/>
              <a:pPr/>
              <a:t>4</a:t>
            </a:fld>
            <a:endParaRPr lang="tr-TR" b="1" noProof="0"/>
          </a:p>
        </p:txBody>
      </p:sp>
      <p:sp>
        <p:nvSpPr>
          <p:cNvPr id="21" name="Metin Yer Tutucusu 3">
            <a:extLst>
              <a:ext uri="{FF2B5EF4-FFF2-40B4-BE49-F238E27FC236}">
                <a16:creationId xmlns:a16="http://schemas.microsoft.com/office/drawing/2014/main" id="{E422D918-52D3-2885-249C-7D0F669B44BE}"/>
              </a:ext>
            </a:extLst>
          </p:cNvPr>
          <p:cNvSpPr txBox="1">
            <a:spLocks/>
          </p:cNvSpPr>
          <p:nvPr/>
        </p:nvSpPr>
        <p:spPr>
          <a:xfrm>
            <a:off x="407259" y="2972992"/>
            <a:ext cx="5499248" cy="424732"/>
          </a:xfrm>
          <a:prstGeom prst="rect">
            <a:avLst/>
          </a:prstGeom>
          <a:noFill/>
        </p:spPr>
        <p:txBody>
          <a:bodyPr vert="horz" wrap="square" lIns="91440" tIns="45720" rIns="91440" bIns="45720" rtlCol="0" anchor="ctr">
            <a:noAutofit/>
          </a:bodyPr>
          <a:lstStyle>
            <a:lvl1pPr marL="0" indent="0" algn="r"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b="1" kern="1200">
                <a:solidFill>
                  <a:schemeClr val="tx2"/>
                </a:solidFill>
                <a:latin typeface="Calibri" panose="020F0502020204030204" pitchFamily="34" charset="0"/>
                <a:ea typeface="+mn-ea"/>
                <a:cs typeface="+mn-cs"/>
              </a:defRPr>
            </a:lvl1pPr>
            <a:lvl2pPr marL="457200" indent="-230400" eaLnBrk="1" hangingPunct="1">
              <a:lnSpc>
                <a:spcPct val="90000"/>
              </a:lnSpc>
              <a:spcBef>
                <a:spcPts val="200"/>
              </a:spcBef>
              <a:spcAft>
                <a:spcPts val="400"/>
              </a:spcAft>
              <a:buFont typeface="Arial" panose="020B0604020202020204" pitchFamily="34" charset="0"/>
              <a:buChar char="•"/>
              <a:defRPr/>
            </a:lvl2pPr>
            <a:lvl3pPr marL="687600" indent="-230400" eaLnBrk="1" hangingPunct="1">
              <a:lnSpc>
                <a:spcPct val="90000"/>
              </a:lnSpc>
              <a:spcBef>
                <a:spcPts val="200"/>
              </a:spcBef>
              <a:spcAft>
                <a:spcPts val="400"/>
              </a:spcAft>
              <a:buFont typeface="Arial" panose="020B0604020202020204" pitchFamily="34" charset="0"/>
              <a:buChar char="•"/>
              <a:defRPr sz="1600"/>
            </a:lvl3pPr>
            <a:lvl4pPr marL="914400" indent="-230400" eaLnBrk="1" hangingPunct="1">
              <a:lnSpc>
                <a:spcPct val="90000"/>
              </a:lnSpc>
              <a:spcBef>
                <a:spcPts val="200"/>
              </a:spcBef>
              <a:spcAft>
                <a:spcPts val="400"/>
              </a:spcAft>
              <a:buFont typeface="Arial" panose="020B0604020202020204" pitchFamily="34" charset="0"/>
              <a:buChar char="•"/>
              <a:defRPr sz="1400"/>
            </a:lvl4pPr>
            <a:lvl5pPr marL="1144800" indent="-230400" eaLnBrk="1" hangingPunct="1">
              <a:lnSpc>
                <a:spcPct val="90000"/>
              </a:lnSpc>
              <a:spcBef>
                <a:spcPts val="200"/>
              </a:spcBef>
              <a:spcAft>
                <a:spcPts val="400"/>
              </a:spcAft>
              <a:buFont typeface="Arial" panose="020B0604020202020204" pitchFamily="34" charset="0"/>
              <a:buChar char="•"/>
              <a:defRPr sz="1400"/>
            </a:lvl5pPr>
          </a:lstStyle>
          <a:p>
            <a:pPr algn="l"/>
            <a:r>
              <a:rPr lang="tr-TR" sz="3000" dirty="0" err="1"/>
              <a:t>Geographical</a:t>
            </a:r>
            <a:r>
              <a:rPr lang="tr-TR" sz="3000" dirty="0"/>
              <a:t> Information </a:t>
            </a:r>
            <a:r>
              <a:rPr lang="tr-TR" sz="3000" dirty="0" err="1"/>
              <a:t>System</a:t>
            </a:r>
            <a:endParaRPr lang="tr-TR" sz="3000" dirty="0"/>
          </a:p>
        </p:txBody>
      </p:sp>
      <p:sp>
        <p:nvSpPr>
          <p:cNvPr id="22" name="Metin kutusu 21">
            <a:extLst>
              <a:ext uri="{FF2B5EF4-FFF2-40B4-BE49-F238E27FC236}">
                <a16:creationId xmlns:a16="http://schemas.microsoft.com/office/drawing/2014/main" id="{F0652678-DF6D-01C3-C48D-6408F1242951}"/>
              </a:ext>
            </a:extLst>
          </p:cNvPr>
          <p:cNvSpPr txBox="1"/>
          <p:nvPr/>
        </p:nvSpPr>
        <p:spPr>
          <a:xfrm>
            <a:off x="404880" y="3606745"/>
            <a:ext cx="6110242" cy="553998"/>
          </a:xfrm>
          <a:prstGeom prst="rect">
            <a:avLst/>
          </a:prstGeom>
          <a:noFill/>
        </p:spPr>
        <p:txBody>
          <a:bodyPr wrap="square">
            <a:spAutoFit/>
          </a:bodyPr>
          <a:lstStyle/>
          <a:p>
            <a:r>
              <a:rPr lang="tr-TR" sz="3000" b="1">
                <a:solidFill>
                  <a:schemeClr val="tx2"/>
                </a:solidFill>
                <a:latin typeface="Calibri" panose="020F0502020204030204" pitchFamily="34" charset="0"/>
                <a:cs typeface="Calibri" panose="020F0502020204030204" pitchFamily="34" charset="0"/>
              </a:rPr>
              <a:t>Management Information System</a:t>
            </a:r>
            <a:endParaRPr lang="tr-TR" sz="3000" b="1" dirty="0">
              <a:solidFill>
                <a:schemeClr val="tx2"/>
              </a:solidFill>
              <a:latin typeface="Calibri" panose="020F0502020204030204" pitchFamily="34" charset="0"/>
              <a:cs typeface="Calibri" panose="020F0502020204030204" pitchFamily="34" charset="0"/>
            </a:endParaRPr>
          </a:p>
        </p:txBody>
      </p:sp>
      <p:sp>
        <p:nvSpPr>
          <p:cNvPr id="23" name="Metin kutusu 22">
            <a:extLst>
              <a:ext uri="{FF2B5EF4-FFF2-40B4-BE49-F238E27FC236}">
                <a16:creationId xmlns:a16="http://schemas.microsoft.com/office/drawing/2014/main" id="{FAB1DEE0-1ABD-2404-B1A8-81B9619B74CF}"/>
              </a:ext>
            </a:extLst>
          </p:cNvPr>
          <p:cNvSpPr txBox="1"/>
          <p:nvPr/>
        </p:nvSpPr>
        <p:spPr>
          <a:xfrm>
            <a:off x="404880" y="4369764"/>
            <a:ext cx="6110242" cy="553998"/>
          </a:xfrm>
          <a:prstGeom prst="rect">
            <a:avLst/>
          </a:prstGeom>
          <a:noFill/>
        </p:spPr>
        <p:txBody>
          <a:bodyPr wrap="square">
            <a:spAutoFit/>
          </a:bodyPr>
          <a:lstStyle/>
          <a:p>
            <a:r>
              <a:rPr lang="tr-TR" sz="3000" b="1">
                <a:solidFill>
                  <a:schemeClr val="tx2"/>
                </a:solidFill>
                <a:latin typeface="Calibri" panose="020F0502020204030204" pitchFamily="34" charset="0"/>
                <a:cs typeface="Calibri" panose="020F0502020204030204" pitchFamily="34" charset="0"/>
              </a:rPr>
              <a:t>E-Government Integrations</a:t>
            </a:r>
            <a:endParaRPr lang="tr-TR" sz="3000" b="1" dirty="0">
              <a:solidFill>
                <a:schemeClr val="tx2"/>
              </a:solidFill>
              <a:latin typeface="Calibri" panose="020F0502020204030204" pitchFamily="34" charset="0"/>
              <a:cs typeface="Calibri" panose="020F0502020204030204" pitchFamily="34" charset="0"/>
            </a:endParaRPr>
          </a:p>
        </p:txBody>
      </p:sp>
      <p:sp>
        <p:nvSpPr>
          <p:cNvPr id="24" name="AutoShape 1">
            <a:extLst>
              <a:ext uri="{FF2B5EF4-FFF2-40B4-BE49-F238E27FC236}">
                <a16:creationId xmlns:a16="http://schemas.microsoft.com/office/drawing/2014/main" id="{A53972C5-C411-4F30-DE4E-34453106C04A}"/>
              </a:ext>
            </a:extLst>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28" name="Resim 27" descr="grafik, grafik tasarım, logo, daire içeren bir resim&#10;&#10;Yapay zeka tarafından oluşturulan içerik yanlış olabilir.">
            <a:extLst>
              <a:ext uri="{FF2B5EF4-FFF2-40B4-BE49-F238E27FC236}">
                <a16:creationId xmlns:a16="http://schemas.microsoft.com/office/drawing/2014/main" id="{2A6270A7-41CB-513F-4D36-3FD4FD74E4CF}"/>
              </a:ext>
            </a:extLst>
          </p:cNvPr>
          <p:cNvPicPr>
            <a:picLocks noChangeAspect="1"/>
          </p:cNvPicPr>
          <p:nvPr/>
        </p:nvPicPr>
        <p:blipFill>
          <a:blip r:embed="rId2"/>
          <a:stretch>
            <a:fillRect/>
          </a:stretch>
        </p:blipFill>
        <p:spPr>
          <a:xfrm>
            <a:off x="8043407" y="1790479"/>
            <a:ext cx="3214489" cy="3214489"/>
          </a:xfrm>
          <a:prstGeom prst="rect">
            <a:avLst/>
          </a:prstGeom>
        </p:spPr>
      </p:pic>
      <p:sp>
        <p:nvSpPr>
          <p:cNvPr id="6" name="Metin kutusu 5">
            <a:extLst>
              <a:ext uri="{FF2B5EF4-FFF2-40B4-BE49-F238E27FC236}">
                <a16:creationId xmlns:a16="http://schemas.microsoft.com/office/drawing/2014/main" id="{6EBDAEC5-229D-BD99-2E22-FA82B0F60474}"/>
              </a:ext>
            </a:extLst>
          </p:cNvPr>
          <p:cNvSpPr txBox="1"/>
          <p:nvPr/>
        </p:nvSpPr>
        <p:spPr>
          <a:xfrm>
            <a:off x="404880" y="811364"/>
            <a:ext cx="10579780" cy="707886"/>
          </a:xfrm>
          <a:prstGeom prst="rect">
            <a:avLst/>
          </a:prstGeom>
          <a:noFill/>
        </p:spPr>
        <p:txBody>
          <a:bodyPr wrap="square" rtlCol="0">
            <a:spAutoFit/>
          </a:bodyPr>
          <a:lstStyle/>
          <a:p>
            <a:r>
              <a:rPr lang="tr-TR" sz="4000" b="1" dirty="0" err="1">
                <a:solidFill>
                  <a:schemeClr val="accent2"/>
                </a:solidFill>
                <a:latin typeface="Calibri" panose="020F0502020204030204" pitchFamily="34" charset="0"/>
                <a:cs typeface="Calibri" panose="020F0502020204030204" pitchFamily="34" charset="0"/>
              </a:rPr>
              <a:t>What</a:t>
            </a:r>
            <a:r>
              <a:rPr lang="tr-TR" sz="4000" b="1" dirty="0">
                <a:solidFill>
                  <a:schemeClr val="accent2"/>
                </a:solidFill>
                <a:latin typeface="Calibri" panose="020F0502020204030204" pitchFamily="34" charset="0"/>
                <a:cs typeface="Calibri" panose="020F0502020204030204" pitchFamily="34" charset="0"/>
              </a:rPr>
              <a:t> </a:t>
            </a:r>
            <a:r>
              <a:rPr lang="tr-TR" sz="4000" b="1" dirty="0" err="1">
                <a:solidFill>
                  <a:schemeClr val="accent2"/>
                </a:solidFill>
                <a:latin typeface="Calibri" panose="020F0502020204030204" pitchFamily="34" charset="0"/>
                <a:cs typeface="Calibri" panose="020F0502020204030204" pitchFamily="34" charset="0"/>
              </a:rPr>
              <a:t>Does</a:t>
            </a:r>
            <a:r>
              <a:rPr lang="tr-TR" sz="4000" b="1" dirty="0">
                <a:solidFill>
                  <a:schemeClr val="accent2"/>
                </a:solidFill>
                <a:latin typeface="Calibri" panose="020F0502020204030204" pitchFamily="34" charset="0"/>
                <a:cs typeface="Calibri" panose="020F0502020204030204" pitchFamily="34" charset="0"/>
              </a:rPr>
              <a:t> </a:t>
            </a:r>
            <a:r>
              <a:rPr lang="tr-TR" sz="4000" b="1" dirty="0" err="1">
                <a:solidFill>
                  <a:schemeClr val="accent2"/>
                </a:solidFill>
                <a:latin typeface="Calibri" panose="020F0502020204030204" pitchFamily="34" charset="0"/>
                <a:cs typeface="Calibri" panose="020F0502020204030204" pitchFamily="34" charset="0"/>
              </a:rPr>
              <a:t>Belsis</a:t>
            </a:r>
            <a:r>
              <a:rPr lang="tr-TR" sz="4000" b="1" dirty="0">
                <a:solidFill>
                  <a:schemeClr val="accent2"/>
                </a:solidFill>
                <a:latin typeface="Calibri" panose="020F0502020204030204" pitchFamily="34" charset="0"/>
                <a:cs typeface="Calibri" panose="020F0502020204030204" pitchFamily="34" charset="0"/>
              </a:rPr>
              <a:t> </a:t>
            </a:r>
            <a:r>
              <a:rPr lang="tr-TR" sz="4000" b="1" dirty="0" err="1">
                <a:solidFill>
                  <a:schemeClr val="accent2"/>
                </a:solidFill>
                <a:latin typeface="Calibri" panose="020F0502020204030204" pitchFamily="34" charset="0"/>
                <a:cs typeface="Calibri" panose="020F0502020204030204" pitchFamily="34" charset="0"/>
              </a:rPr>
              <a:t>Offer</a:t>
            </a:r>
            <a:r>
              <a:rPr lang="tr-TR" sz="4000" b="1" dirty="0">
                <a:solidFill>
                  <a:schemeClr val="accent2"/>
                </a:solidFill>
                <a:latin typeface="Calibri" panose="020F0502020204030204" pitchFamily="34" charset="0"/>
                <a:cs typeface="Calibri" panose="020F0502020204030204" pitchFamily="34" charset="0"/>
              </a:rPr>
              <a:t>?</a:t>
            </a:r>
            <a:endParaRPr lang="tr-TR" sz="4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1453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6A83C3-9AE6-2223-3282-908AB3864C28}"/>
              </a:ext>
            </a:extLst>
          </p:cNvPr>
          <p:cNvSpPr>
            <a:spLocks noGrp="1"/>
          </p:cNvSpPr>
          <p:nvPr>
            <p:ph type="title"/>
          </p:nvPr>
        </p:nvSpPr>
        <p:spPr>
          <a:xfrm>
            <a:off x="333988" y="980728"/>
            <a:ext cx="11524024" cy="707886"/>
          </a:xfrm>
        </p:spPr>
        <p:txBody>
          <a:bodyPr>
            <a:noAutofit/>
          </a:bodyPr>
          <a:lstStyle/>
          <a:p>
            <a:r>
              <a:rPr lang="tr-TR" sz="3300" dirty="0"/>
              <a:t>BICSA (</a:t>
            </a:r>
            <a:r>
              <a:rPr lang="tr-TR" sz="3300" dirty="0" err="1"/>
              <a:t>BelsIs</a:t>
            </a:r>
            <a:r>
              <a:rPr lang="tr-TR" sz="3300" dirty="0"/>
              <a:t> </a:t>
            </a:r>
            <a:r>
              <a:rPr lang="tr-TR" sz="3300" dirty="0" err="1"/>
              <a:t>IntellIgent</a:t>
            </a:r>
            <a:r>
              <a:rPr lang="tr-TR" sz="3300" dirty="0"/>
              <a:t> </a:t>
            </a:r>
            <a:r>
              <a:rPr lang="tr-TR" sz="3300" dirty="0" err="1"/>
              <a:t>Customer</a:t>
            </a:r>
            <a:r>
              <a:rPr lang="tr-TR" sz="3300" dirty="0"/>
              <a:t> </a:t>
            </a:r>
            <a:r>
              <a:rPr lang="tr-TR" sz="3300" dirty="0" err="1"/>
              <a:t>Support</a:t>
            </a:r>
            <a:r>
              <a:rPr lang="tr-TR" sz="3300" dirty="0"/>
              <a:t> </a:t>
            </a:r>
            <a:r>
              <a:rPr lang="tr-TR" sz="3300" dirty="0" err="1"/>
              <a:t>AsIsstant</a:t>
            </a:r>
            <a:r>
              <a:rPr lang="tr-TR" sz="3300" dirty="0"/>
              <a:t>)</a:t>
            </a:r>
            <a:br>
              <a:rPr lang="tr-TR" sz="3300" dirty="0"/>
            </a:br>
            <a:endParaRPr lang="tr-TR" sz="3300" dirty="0"/>
          </a:p>
        </p:txBody>
      </p:sp>
      <p:sp>
        <p:nvSpPr>
          <p:cNvPr id="9" name="Slayt Numarası Yer Tutucusu 8">
            <a:extLst>
              <a:ext uri="{FF2B5EF4-FFF2-40B4-BE49-F238E27FC236}">
                <a16:creationId xmlns:a16="http://schemas.microsoft.com/office/drawing/2014/main" id="{30908DAC-37BC-6B5A-D48F-495B3F8DA8FD}"/>
              </a:ext>
            </a:extLst>
          </p:cNvPr>
          <p:cNvSpPr>
            <a:spLocks noGrp="1"/>
          </p:cNvSpPr>
          <p:nvPr>
            <p:ph type="sldNum" sz="quarter" idx="4"/>
          </p:nvPr>
        </p:nvSpPr>
        <p:spPr/>
        <p:txBody>
          <a:bodyPr/>
          <a:lstStyle/>
          <a:p>
            <a:fld id="{4FAB73BC-B049-4115-A692-8D63A059BFB8}" type="slidenum">
              <a:rPr lang="tr-TR" noProof="0" smtClean="0"/>
              <a:pPr/>
              <a:t>5</a:t>
            </a:fld>
            <a:endParaRPr lang="tr-TR" b="1" noProof="0"/>
          </a:p>
        </p:txBody>
      </p:sp>
      <p:sp>
        <p:nvSpPr>
          <p:cNvPr id="17" name="Metin kutusu 16">
            <a:extLst>
              <a:ext uri="{FF2B5EF4-FFF2-40B4-BE49-F238E27FC236}">
                <a16:creationId xmlns:a16="http://schemas.microsoft.com/office/drawing/2014/main" id="{B63218EA-1EA5-B1AA-5F43-7CC8E3F79E59}"/>
              </a:ext>
            </a:extLst>
          </p:cNvPr>
          <p:cNvSpPr txBox="1"/>
          <p:nvPr/>
        </p:nvSpPr>
        <p:spPr>
          <a:xfrm>
            <a:off x="316008" y="1772816"/>
            <a:ext cx="11524024" cy="1938992"/>
          </a:xfrm>
          <a:prstGeom prst="rect">
            <a:avLst/>
          </a:prstGeom>
          <a:noFill/>
        </p:spPr>
        <p:txBody>
          <a:bodyPr wrap="square">
            <a:spAutoFit/>
          </a:bodyPr>
          <a:lstStyle/>
          <a:p>
            <a:pPr marL="0" indent="0" rtl="0">
              <a:buNone/>
            </a:pPr>
            <a:r>
              <a:rPr lang="en-US" sz="2000" dirty="0">
                <a:latin typeface="Calibri" panose="020F0502020204030204" pitchFamily="34" charset="0"/>
                <a:cs typeface="Calibri" panose="020F0502020204030204" pitchFamily="34" charset="0"/>
              </a:rPr>
              <a:t>BICSA (</a:t>
            </a:r>
            <a:r>
              <a:rPr lang="en-US" sz="2000" dirty="0" err="1">
                <a:latin typeface="Calibri" panose="020F0502020204030204" pitchFamily="34" charset="0"/>
                <a:cs typeface="Calibri" panose="020F0502020204030204" pitchFamily="34" charset="0"/>
              </a:rPr>
              <a:t>BelsisMIS</a:t>
            </a:r>
            <a:r>
              <a:rPr lang="en-US" sz="2000" dirty="0">
                <a:latin typeface="Calibri" panose="020F0502020204030204" pitchFamily="34" charset="0"/>
                <a:cs typeface="Calibri" panose="020F0502020204030204" pitchFamily="34" charset="0"/>
              </a:rPr>
              <a:t> Intelligent Customer Support Assistant) is an AI-powered Level-0 support chatbot developed to streamline and automate responses to repetitive user inquiries within the BELS</a:t>
            </a:r>
            <a:r>
              <a:rPr lang="tr-TR" sz="2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S municipal ERP system. By leveraging natural language processing (NLP) and integrating with existing end-user documentation, BICSA provides accurate, context-aware answers through both web platforms, offering 24/7 support, reducing the workload on human support teams, and contributing to the digital transformation and operational efficiency of municipal services.</a:t>
            </a:r>
            <a:endParaRPr lang="tr-TR"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82918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çerik Yer Tutucusu 12">
            <a:extLst>
              <a:ext uri="{FF2B5EF4-FFF2-40B4-BE49-F238E27FC236}">
                <a16:creationId xmlns:a16="http://schemas.microsoft.com/office/drawing/2014/main" id="{556610ED-3E2D-4E6A-ABD0-150F203E6B46}"/>
              </a:ext>
            </a:extLst>
          </p:cNvPr>
          <p:cNvSpPr>
            <a:spLocks noGrp="1"/>
          </p:cNvSpPr>
          <p:nvPr>
            <p:ph sz="quarter" idx="13"/>
          </p:nvPr>
        </p:nvSpPr>
        <p:spPr>
          <a:xfrm>
            <a:off x="527405" y="1975846"/>
            <a:ext cx="10288693" cy="2939704"/>
          </a:xfrm>
        </p:spPr>
        <p:txBody>
          <a:bodyPr rtlCol="0">
            <a:normAutofit/>
          </a:bodyPr>
          <a:lstStyle/>
          <a:p>
            <a:pPr marL="0" indent="0" rtl="0">
              <a:buNone/>
            </a:pPr>
            <a:r>
              <a:rPr lang="en-US" sz="2400" dirty="0"/>
              <a:t>Municipalities using the BELS</a:t>
            </a:r>
            <a:r>
              <a:rPr lang="tr-TR" sz="2400" dirty="0"/>
              <a:t>I</a:t>
            </a:r>
            <a:r>
              <a:rPr lang="en-US" sz="2400" dirty="0"/>
              <a:t>S ERP system face challenges with inefficient support processes, relying heavily on manual assistance that leads to slow response times, inconsistent information, and increased operational strain. This project aims to develop an AI-powered Level-0 support chatbot to automate responses to repetitive user queries, ensure consistent and accurate information, provide 24/7 availability, and significantly reduce the workload on support teams—enhancing overall user satisfaction and system efficiency.</a:t>
            </a:r>
            <a:endParaRPr lang="tr-TR" sz="2400" dirty="0"/>
          </a:p>
        </p:txBody>
      </p:sp>
      <p:sp>
        <p:nvSpPr>
          <p:cNvPr id="2" name="Metin Yer Tutucusu 1">
            <a:extLst>
              <a:ext uri="{FF2B5EF4-FFF2-40B4-BE49-F238E27FC236}">
                <a16:creationId xmlns:a16="http://schemas.microsoft.com/office/drawing/2014/main" id="{E4C965B6-7E38-4D37-8DC4-198F7E2181D5}"/>
              </a:ext>
            </a:extLst>
          </p:cNvPr>
          <p:cNvSpPr>
            <a:spLocks noGrp="1"/>
          </p:cNvSpPr>
          <p:nvPr>
            <p:ph type="body" sz="quarter" idx="16"/>
          </p:nvPr>
        </p:nvSpPr>
        <p:spPr>
          <a:xfrm>
            <a:off x="0" y="1137368"/>
            <a:ext cx="12192000" cy="577081"/>
          </a:xfrm>
        </p:spPr>
        <p:txBody>
          <a:bodyPr rtlCol="0"/>
          <a:lstStyle/>
          <a:p>
            <a:pPr rtl="0"/>
            <a:r>
              <a:rPr lang="tr-TR" sz="3500" dirty="0"/>
              <a:t>Problem Statement</a:t>
            </a:r>
          </a:p>
        </p:txBody>
      </p:sp>
      <p:sp>
        <p:nvSpPr>
          <p:cNvPr id="3" name="Slayt Numarası Yer Tutucusu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rtlCol="0"/>
          <a:lstStyle/>
          <a:p>
            <a:pPr rtl="0"/>
            <a:fld id="{4FAB73BC-B049-4115-A692-8D63A059BFB8}" type="slidenum">
              <a:rPr lang="tr-TR" b="1" smtClean="0">
                <a:latin typeface="Calibri" panose="020F0502020204030204" pitchFamily="34" charset="0"/>
                <a:cs typeface="Calibri" panose="020F0502020204030204" pitchFamily="34" charset="0"/>
              </a:rPr>
              <a:pPr rtl="0"/>
              <a:t>6</a:t>
            </a:fld>
            <a:endParaRPr lang="tr-TR" b="1">
              <a:latin typeface="Calibri" panose="020F0502020204030204" pitchFamily="34" charset="0"/>
              <a:cs typeface="Calibri" panose="020F0502020204030204" pitchFamily="34" charset="0"/>
            </a:endParaRPr>
          </a:p>
        </p:txBody>
      </p:sp>
      <p:pic>
        <p:nvPicPr>
          <p:cNvPr id="10" name="Resim Yer Tutucusu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074725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Yer Tutucusu 4">
            <a:extLst>
              <a:ext uri="{FF2B5EF4-FFF2-40B4-BE49-F238E27FC236}">
                <a16:creationId xmlns:a16="http://schemas.microsoft.com/office/drawing/2014/main" id="{DF297FCF-8ADD-313E-C5C7-51DC93715F8D}"/>
              </a:ext>
            </a:extLst>
          </p:cNvPr>
          <p:cNvSpPr>
            <a:spLocks noGrp="1"/>
          </p:cNvSpPr>
          <p:nvPr>
            <p:ph type="body" sz="quarter" idx="16"/>
          </p:nvPr>
        </p:nvSpPr>
        <p:spPr>
          <a:xfrm>
            <a:off x="530" y="1124744"/>
            <a:ext cx="12191470" cy="577081"/>
          </a:xfrm>
        </p:spPr>
        <p:txBody>
          <a:bodyPr/>
          <a:lstStyle/>
          <a:p>
            <a:r>
              <a:rPr lang="tr-TR" sz="3500" dirty="0" err="1"/>
              <a:t>Our</a:t>
            </a:r>
            <a:r>
              <a:rPr lang="tr-TR" sz="3500" dirty="0"/>
              <a:t> Solution</a:t>
            </a:r>
          </a:p>
        </p:txBody>
      </p:sp>
      <p:sp>
        <p:nvSpPr>
          <p:cNvPr id="6" name="Slayt Numarası Yer Tutucusu 5">
            <a:extLst>
              <a:ext uri="{FF2B5EF4-FFF2-40B4-BE49-F238E27FC236}">
                <a16:creationId xmlns:a16="http://schemas.microsoft.com/office/drawing/2014/main" id="{3CC5569B-D7F0-D069-3E4F-2530C721C9DF}"/>
              </a:ext>
            </a:extLst>
          </p:cNvPr>
          <p:cNvSpPr>
            <a:spLocks noGrp="1"/>
          </p:cNvSpPr>
          <p:nvPr>
            <p:ph type="sldNum" sz="quarter" idx="4"/>
          </p:nvPr>
        </p:nvSpPr>
        <p:spPr/>
        <p:txBody>
          <a:bodyPr/>
          <a:lstStyle/>
          <a:p>
            <a:fld id="{4FAB73BC-B049-4115-A692-8D63A059BFB8}" type="slidenum">
              <a:rPr lang="tr-TR" noProof="0" smtClean="0"/>
              <a:pPr/>
              <a:t>7</a:t>
            </a:fld>
            <a:endParaRPr lang="tr-TR" b="1" noProof="0"/>
          </a:p>
        </p:txBody>
      </p:sp>
      <p:pic>
        <p:nvPicPr>
          <p:cNvPr id="8" name="Resim Yer Tutucusu 5">
            <a:extLst>
              <a:ext uri="{FF2B5EF4-FFF2-40B4-BE49-F238E27FC236}">
                <a16:creationId xmlns:a16="http://schemas.microsoft.com/office/drawing/2014/main" id="{3E1F1427-3977-0568-3BC3-07119D18079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a:ext>
            </a:extLst>
          </a:blip>
          <a:srcRect t="88" b="88"/>
          <a:stretch/>
        </p:blipFill>
        <p:spPr>
          <a:xfrm>
            <a:off x="0" y="0"/>
            <a:ext cx="8329613" cy="457200"/>
          </a:xfrm>
        </p:spPr>
      </p:pic>
      <p:sp>
        <p:nvSpPr>
          <p:cNvPr id="9" name="Metin kutusu 8">
            <a:extLst>
              <a:ext uri="{FF2B5EF4-FFF2-40B4-BE49-F238E27FC236}">
                <a16:creationId xmlns:a16="http://schemas.microsoft.com/office/drawing/2014/main" id="{B6AE4A83-9772-7BFD-F4AB-1788D332561B}"/>
              </a:ext>
            </a:extLst>
          </p:cNvPr>
          <p:cNvSpPr txBox="1"/>
          <p:nvPr/>
        </p:nvSpPr>
        <p:spPr>
          <a:xfrm>
            <a:off x="628788" y="1905506"/>
            <a:ext cx="9937104" cy="3046988"/>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We are offering an AI-powered Level-0 support chatbot</a:t>
            </a:r>
            <a:r>
              <a:rPr lang="tr-TR" sz="24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that transforms the way municipalities interact with the BELS</a:t>
            </a:r>
            <a:r>
              <a:rPr lang="tr-TR" sz="2400" dirty="0">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S ERP system. This intelligent assistant is designed to automate responses to repetitive user queries, ensuring consistent, accurate, and immediate support, 24/7.With seamless integration into existing BELS</a:t>
            </a:r>
            <a:r>
              <a:rPr lang="tr-TR" sz="2400" dirty="0">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S modules, BICSA empowers municipal employee</a:t>
            </a:r>
            <a:r>
              <a:rPr lang="tr-TR" sz="2400" dirty="0">
                <a:latin typeface="Calibri" panose="020F0502020204030204" pitchFamily="34" charset="0"/>
                <a:cs typeface="Calibri" panose="020F0502020204030204" pitchFamily="34" charset="0"/>
              </a:rPr>
              <a:t>.</a:t>
            </a:r>
            <a:r>
              <a:rPr lang="en-US" sz="2400" dirty="0">
                <a:latin typeface="Calibri" panose="020F0502020204030204" pitchFamily="34" charset="0"/>
                <a:cs typeface="Calibri" panose="020F0502020204030204" pitchFamily="34" charset="0"/>
              </a:rPr>
              <a:t> BICSA significantly reduces operational strain on support teams, improves user satisfaction, and contributes to the digital transformation of municipal services across Turkey.</a:t>
            </a:r>
            <a:endParaRPr lang="tr-T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48264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125DE79-22E4-23A8-BD7C-06D480EFE5A0}"/>
              </a:ext>
            </a:extLst>
          </p:cNvPr>
          <p:cNvSpPr>
            <a:spLocks noGrp="1"/>
          </p:cNvSpPr>
          <p:nvPr>
            <p:ph type="title"/>
          </p:nvPr>
        </p:nvSpPr>
        <p:spPr/>
        <p:txBody>
          <a:bodyPr>
            <a:normAutofit/>
          </a:bodyPr>
          <a:lstStyle/>
          <a:p>
            <a:pPr algn="ctr"/>
            <a:r>
              <a:rPr lang="tr-TR" sz="3000" dirty="0" err="1">
                <a:solidFill>
                  <a:schemeClr val="accent2"/>
                </a:solidFill>
              </a:rPr>
              <a:t>MaIn</a:t>
            </a:r>
            <a:r>
              <a:rPr lang="tr-TR" sz="3000" dirty="0">
                <a:solidFill>
                  <a:schemeClr val="accent2"/>
                </a:solidFill>
              </a:rPr>
              <a:t> </a:t>
            </a:r>
            <a:r>
              <a:rPr lang="tr-TR" sz="3000" dirty="0" err="1">
                <a:solidFill>
                  <a:schemeClr val="accent2"/>
                </a:solidFill>
              </a:rPr>
              <a:t>Features</a:t>
            </a:r>
            <a:endParaRPr lang="tr-TR" sz="3000" dirty="0">
              <a:solidFill>
                <a:schemeClr val="accent2"/>
              </a:solidFill>
            </a:endParaRPr>
          </a:p>
        </p:txBody>
      </p:sp>
      <p:sp>
        <p:nvSpPr>
          <p:cNvPr id="9" name="Slayt Numarası Yer Tutucusu 8">
            <a:extLst>
              <a:ext uri="{FF2B5EF4-FFF2-40B4-BE49-F238E27FC236}">
                <a16:creationId xmlns:a16="http://schemas.microsoft.com/office/drawing/2014/main" id="{147DE029-5CFD-F3C6-CBA8-2848114FE436}"/>
              </a:ext>
            </a:extLst>
          </p:cNvPr>
          <p:cNvSpPr>
            <a:spLocks noGrp="1"/>
          </p:cNvSpPr>
          <p:nvPr>
            <p:ph type="sldNum" sz="quarter" idx="4"/>
          </p:nvPr>
        </p:nvSpPr>
        <p:spPr/>
        <p:txBody>
          <a:bodyPr/>
          <a:lstStyle/>
          <a:p>
            <a:fld id="{4FAB73BC-B049-4115-A692-8D63A059BFB8}" type="slidenum">
              <a:rPr lang="tr-TR" noProof="0" smtClean="0"/>
              <a:pPr/>
              <a:t>8</a:t>
            </a:fld>
            <a:endParaRPr lang="tr-TR" b="1" noProof="0"/>
          </a:p>
        </p:txBody>
      </p:sp>
      <p:sp>
        <p:nvSpPr>
          <p:cNvPr id="19" name="Dikdörtgen: Köşeleri Yuvarlatılmış 18">
            <a:extLst>
              <a:ext uri="{FF2B5EF4-FFF2-40B4-BE49-F238E27FC236}">
                <a16:creationId xmlns:a16="http://schemas.microsoft.com/office/drawing/2014/main" id="{91E70EE9-13AB-6306-F255-3AF17C669D27}"/>
              </a:ext>
            </a:extLst>
          </p:cNvPr>
          <p:cNvSpPr/>
          <p:nvPr/>
        </p:nvSpPr>
        <p:spPr>
          <a:xfrm>
            <a:off x="501518" y="2101910"/>
            <a:ext cx="4965616" cy="4247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latin typeface="Calibri" panose="020F0502020204030204" pitchFamily="34" charset="0"/>
                <a:cs typeface="Calibri" panose="020F0502020204030204" pitchFamily="34" charset="0"/>
              </a:rPr>
              <a:t>24/7 </a:t>
            </a:r>
            <a:r>
              <a:rPr lang="tr-TR" dirty="0" err="1">
                <a:solidFill>
                  <a:schemeClr val="bg1"/>
                </a:solidFill>
                <a:latin typeface="Calibri" panose="020F0502020204030204" pitchFamily="34" charset="0"/>
                <a:cs typeface="Calibri" panose="020F0502020204030204" pitchFamily="34" charset="0"/>
              </a:rPr>
              <a:t>Automated</a:t>
            </a:r>
            <a:r>
              <a:rPr lang="tr-TR" dirty="0">
                <a:solidFill>
                  <a:schemeClr val="bg1"/>
                </a:solidFill>
                <a:latin typeface="Calibri" panose="020F0502020204030204" pitchFamily="34" charset="0"/>
                <a:cs typeface="Calibri" panose="020F0502020204030204" pitchFamily="34" charset="0"/>
              </a:rPr>
              <a:t> </a:t>
            </a:r>
            <a:r>
              <a:rPr lang="tr-TR" dirty="0" err="1">
                <a:solidFill>
                  <a:schemeClr val="bg1"/>
                </a:solidFill>
                <a:latin typeface="Calibri" panose="020F0502020204030204" pitchFamily="34" charset="0"/>
                <a:cs typeface="Calibri" panose="020F0502020204030204" pitchFamily="34" charset="0"/>
              </a:rPr>
              <a:t>Support</a:t>
            </a:r>
            <a:endParaRPr lang="tr-TR" dirty="0">
              <a:solidFill>
                <a:schemeClr val="bg1"/>
              </a:solidFill>
              <a:latin typeface="Calibri" panose="020F0502020204030204" pitchFamily="34" charset="0"/>
              <a:cs typeface="Calibri" panose="020F0502020204030204" pitchFamily="34" charset="0"/>
            </a:endParaRPr>
          </a:p>
        </p:txBody>
      </p:sp>
      <p:sp>
        <p:nvSpPr>
          <p:cNvPr id="22" name="Dikdörtgen: Köşeleri Yuvarlatılmış 21">
            <a:extLst>
              <a:ext uri="{FF2B5EF4-FFF2-40B4-BE49-F238E27FC236}">
                <a16:creationId xmlns:a16="http://schemas.microsoft.com/office/drawing/2014/main" id="{7925F1F0-2B91-80D8-D258-EE10E7220628}"/>
              </a:ext>
            </a:extLst>
          </p:cNvPr>
          <p:cNvSpPr/>
          <p:nvPr/>
        </p:nvSpPr>
        <p:spPr>
          <a:xfrm>
            <a:off x="6672064" y="3075115"/>
            <a:ext cx="4965616" cy="4247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latin typeface="Calibri" panose="020F0502020204030204" pitchFamily="34" charset="0"/>
                <a:cs typeface="Calibri" panose="020F0502020204030204" pitchFamily="34" charset="0"/>
              </a:rPr>
              <a:t>Natural Language </a:t>
            </a:r>
            <a:r>
              <a:rPr lang="tr-TR" dirty="0" err="1">
                <a:solidFill>
                  <a:schemeClr val="bg1"/>
                </a:solidFill>
                <a:latin typeface="Calibri" panose="020F0502020204030204" pitchFamily="34" charset="0"/>
                <a:cs typeface="Calibri" panose="020F0502020204030204" pitchFamily="34" charset="0"/>
              </a:rPr>
              <a:t>Understanding</a:t>
            </a:r>
            <a:r>
              <a:rPr lang="tr-TR" dirty="0">
                <a:solidFill>
                  <a:schemeClr val="bg1"/>
                </a:solidFill>
                <a:latin typeface="Calibri" panose="020F0502020204030204" pitchFamily="34" charset="0"/>
                <a:cs typeface="Calibri" panose="020F0502020204030204" pitchFamily="34" charset="0"/>
              </a:rPr>
              <a:t> (NLP)</a:t>
            </a:r>
          </a:p>
        </p:txBody>
      </p:sp>
      <p:sp>
        <p:nvSpPr>
          <p:cNvPr id="23" name="Dikdörtgen: Köşeleri Yuvarlatılmış 22">
            <a:extLst>
              <a:ext uri="{FF2B5EF4-FFF2-40B4-BE49-F238E27FC236}">
                <a16:creationId xmlns:a16="http://schemas.microsoft.com/office/drawing/2014/main" id="{30128C2C-DA3B-C91A-B85A-9D384846C4A2}"/>
              </a:ext>
            </a:extLst>
          </p:cNvPr>
          <p:cNvSpPr/>
          <p:nvPr/>
        </p:nvSpPr>
        <p:spPr>
          <a:xfrm>
            <a:off x="501518" y="4220875"/>
            <a:ext cx="4965616" cy="4247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alibri" panose="020F0502020204030204" pitchFamily="34" charset="0"/>
                <a:cs typeface="Calibri" panose="020F0502020204030204" pitchFamily="34" charset="0"/>
              </a:rPr>
              <a:t>Match Prompt to HTML Heading</a:t>
            </a:r>
            <a:endParaRPr lang="tr-TR" dirty="0">
              <a:solidFill>
                <a:schemeClr val="bg1"/>
              </a:solidFill>
              <a:latin typeface="Calibri" panose="020F0502020204030204" pitchFamily="34" charset="0"/>
              <a:cs typeface="Calibri" panose="020F0502020204030204" pitchFamily="34" charset="0"/>
            </a:endParaRPr>
          </a:p>
        </p:txBody>
      </p:sp>
      <p:sp>
        <p:nvSpPr>
          <p:cNvPr id="24" name="Dikdörtgen: Köşeleri Yuvarlatılmış 23">
            <a:extLst>
              <a:ext uri="{FF2B5EF4-FFF2-40B4-BE49-F238E27FC236}">
                <a16:creationId xmlns:a16="http://schemas.microsoft.com/office/drawing/2014/main" id="{B2CF3142-AA83-AB67-B0FB-6FFAB9B39A51}"/>
              </a:ext>
            </a:extLst>
          </p:cNvPr>
          <p:cNvSpPr/>
          <p:nvPr/>
        </p:nvSpPr>
        <p:spPr>
          <a:xfrm>
            <a:off x="6672064" y="5301208"/>
            <a:ext cx="4965616" cy="4247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latin typeface="Calibri" panose="020F0502020204030204" pitchFamily="34" charset="0"/>
                <a:cs typeface="Calibri" panose="020F0502020204030204" pitchFamily="34" charset="0"/>
              </a:rPr>
              <a:t>Source Reference </a:t>
            </a:r>
            <a:r>
              <a:rPr lang="tr-TR" dirty="0" err="1">
                <a:solidFill>
                  <a:schemeClr val="bg1"/>
                </a:solidFill>
                <a:latin typeface="Calibri" panose="020F0502020204030204" pitchFamily="34" charset="0"/>
                <a:cs typeface="Calibri" panose="020F0502020204030204" pitchFamily="34" charset="0"/>
              </a:rPr>
              <a:t>Inclusion</a:t>
            </a:r>
            <a:endParaRPr lang="tr-TR"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9218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ayt Numarası Yer Tutucusu 8">
            <a:extLst>
              <a:ext uri="{FF2B5EF4-FFF2-40B4-BE49-F238E27FC236}">
                <a16:creationId xmlns:a16="http://schemas.microsoft.com/office/drawing/2014/main" id="{1A44BAA7-7A0A-DEA7-4891-AC321973A832}"/>
              </a:ext>
            </a:extLst>
          </p:cNvPr>
          <p:cNvSpPr>
            <a:spLocks noGrp="1"/>
          </p:cNvSpPr>
          <p:nvPr>
            <p:ph type="sldNum" sz="quarter" idx="4"/>
          </p:nvPr>
        </p:nvSpPr>
        <p:spPr/>
        <p:txBody>
          <a:bodyPr/>
          <a:lstStyle/>
          <a:p>
            <a:fld id="{4FAB73BC-B049-4115-A692-8D63A059BFB8}" type="slidenum">
              <a:rPr lang="tr-TR" noProof="0" smtClean="0"/>
              <a:pPr/>
              <a:t>9</a:t>
            </a:fld>
            <a:endParaRPr lang="tr-TR" b="1" noProof="0"/>
          </a:p>
        </p:txBody>
      </p:sp>
      <p:sp>
        <p:nvSpPr>
          <p:cNvPr id="18" name="Başlık 1">
            <a:extLst>
              <a:ext uri="{FF2B5EF4-FFF2-40B4-BE49-F238E27FC236}">
                <a16:creationId xmlns:a16="http://schemas.microsoft.com/office/drawing/2014/main" id="{B18061E5-D8C0-CA7C-8268-FA2644235350}"/>
              </a:ext>
            </a:extLst>
          </p:cNvPr>
          <p:cNvSpPr>
            <a:spLocks noGrp="1"/>
          </p:cNvSpPr>
          <p:nvPr>
            <p:ph type="title"/>
          </p:nvPr>
        </p:nvSpPr>
        <p:spPr>
          <a:xfrm>
            <a:off x="548640" y="990600"/>
            <a:ext cx="10805160" cy="707886"/>
          </a:xfrm>
        </p:spPr>
        <p:txBody>
          <a:bodyPr>
            <a:normAutofit/>
          </a:bodyPr>
          <a:lstStyle/>
          <a:p>
            <a:pPr algn="ctr"/>
            <a:r>
              <a:rPr lang="tr-TR" sz="3000" dirty="0" err="1">
                <a:solidFill>
                  <a:schemeClr val="accent2"/>
                </a:solidFill>
              </a:rPr>
              <a:t>MaIn</a:t>
            </a:r>
            <a:r>
              <a:rPr lang="tr-TR" sz="3000" dirty="0">
                <a:solidFill>
                  <a:schemeClr val="accent2"/>
                </a:solidFill>
              </a:rPr>
              <a:t> </a:t>
            </a:r>
            <a:r>
              <a:rPr lang="tr-TR" sz="3000" dirty="0" err="1">
                <a:solidFill>
                  <a:schemeClr val="accent2"/>
                </a:solidFill>
              </a:rPr>
              <a:t>Features</a:t>
            </a:r>
            <a:endParaRPr lang="tr-TR" sz="3000" dirty="0">
              <a:solidFill>
                <a:schemeClr val="accent2"/>
              </a:solidFill>
            </a:endParaRPr>
          </a:p>
        </p:txBody>
      </p:sp>
      <p:sp>
        <p:nvSpPr>
          <p:cNvPr id="19" name="Dikdörtgen: Köşeleri Yuvarlatılmış 18">
            <a:extLst>
              <a:ext uri="{FF2B5EF4-FFF2-40B4-BE49-F238E27FC236}">
                <a16:creationId xmlns:a16="http://schemas.microsoft.com/office/drawing/2014/main" id="{C3D8991A-C591-5433-89A3-96FCD935D255}"/>
              </a:ext>
            </a:extLst>
          </p:cNvPr>
          <p:cNvSpPr/>
          <p:nvPr/>
        </p:nvSpPr>
        <p:spPr>
          <a:xfrm>
            <a:off x="501518" y="2101910"/>
            <a:ext cx="4965616" cy="4247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latin typeface="Calibri" panose="020F0502020204030204" pitchFamily="34" charset="0"/>
                <a:cs typeface="Calibri" panose="020F0502020204030204" pitchFamily="34" charset="0"/>
              </a:rPr>
              <a:t>Step-</a:t>
            </a:r>
            <a:r>
              <a:rPr lang="tr-TR" dirty="0" err="1">
                <a:solidFill>
                  <a:schemeClr val="bg1"/>
                </a:solidFill>
                <a:latin typeface="Calibri" panose="020F0502020204030204" pitchFamily="34" charset="0"/>
                <a:cs typeface="Calibri" panose="020F0502020204030204" pitchFamily="34" charset="0"/>
              </a:rPr>
              <a:t>by</a:t>
            </a:r>
            <a:r>
              <a:rPr lang="tr-TR" dirty="0">
                <a:solidFill>
                  <a:schemeClr val="bg1"/>
                </a:solidFill>
                <a:latin typeface="Calibri" panose="020F0502020204030204" pitchFamily="34" charset="0"/>
                <a:cs typeface="Calibri" panose="020F0502020204030204" pitchFamily="34" charset="0"/>
              </a:rPr>
              <a:t>-Step </a:t>
            </a:r>
            <a:r>
              <a:rPr lang="tr-TR" dirty="0" err="1">
                <a:solidFill>
                  <a:schemeClr val="bg1"/>
                </a:solidFill>
                <a:latin typeface="Calibri" panose="020F0502020204030204" pitchFamily="34" charset="0"/>
                <a:cs typeface="Calibri" panose="020F0502020204030204" pitchFamily="34" charset="0"/>
              </a:rPr>
              <a:t>Task</a:t>
            </a:r>
            <a:r>
              <a:rPr lang="tr-TR" dirty="0">
                <a:solidFill>
                  <a:schemeClr val="bg1"/>
                </a:solidFill>
                <a:latin typeface="Calibri" panose="020F0502020204030204" pitchFamily="34" charset="0"/>
                <a:cs typeface="Calibri" panose="020F0502020204030204" pitchFamily="34" charset="0"/>
              </a:rPr>
              <a:t> </a:t>
            </a:r>
            <a:r>
              <a:rPr lang="tr-TR" dirty="0" err="1">
                <a:solidFill>
                  <a:schemeClr val="bg1"/>
                </a:solidFill>
                <a:latin typeface="Calibri" panose="020F0502020204030204" pitchFamily="34" charset="0"/>
                <a:cs typeface="Calibri" panose="020F0502020204030204" pitchFamily="34" charset="0"/>
              </a:rPr>
              <a:t>Guidance</a:t>
            </a:r>
            <a:endParaRPr lang="tr-TR" dirty="0">
              <a:solidFill>
                <a:schemeClr val="bg1"/>
              </a:solidFill>
              <a:latin typeface="Calibri" panose="020F0502020204030204" pitchFamily="34" charset="0"/>
              <a:cs typeface="Calibri" panose="020F0502020204030204" pitchFamily="34" charset="0"/>
            </a:endParaRPr>
          </a:p>
        </p:txBody>
      </p:sp>
      <p:sp>
        <p:nvSpPr>
          <p:cNvPr id="20" name="Dikdörtgen: Köşeleri Yuvarlatılmış 19">
            <a:extLst>
              <a:ext uri="{FF2B5EF4-FFF2-40B4-BE49-F238E27FC236}">
                <a16:creationId xmlns:a16="http://schemas.microsoft.com/office/drawing/2014/main" id="{8B0FAB9E-6243-8ADE-BACF-57DD500043B5}"/>
              </a:ext>
            </a:extLst>
          </p:cNvPr>
          <p:cNvSpPr/>
          <p:nvPr/>
        </p:nvSpPr>
        <p:spPr>
          <a:xfrm>
            <a:off x="6672064" y="3075115"/>
            <a:ext cx="4965616" cy="4247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latin typeface="Calibri" panose="020F0502020204030204" pitchFamily="34" charset="0"/>
                <a:cs typeface="Calibri" panose="020F0502020204030204" pitchFamily="34" charset="0"/>
              </a:rPr>
              <a:t>Handling </a:t>
            </a:r>
            <a:r>
              <a:rPr lang="tr-TR" dirty="0" err="1">
                <a:solidFill>
                  <a:schemeClr val="bg1"/>
                </a:solidFill>
                <a:latin typeface="Calibri" panose="020F0502020204030204" pitchFamily="34" charset="0"/>
                <a:cs typeface="Calibri" panose="020F0502020204030204" pitchFamily="34" charset="0"/>
              </a:rPr>
              <a:t>FAQs</a:t>
            </a:r>
            <a:endParaRPr lang="tr-TR" dirty="0">
              <a:solidFill>
                <a:schemeClr val="bg1"/>
              </a:solidFill>
              <a:latin typeface="Calibri" panose="020F0502020204030204" pitchFamily="34" charset="0"/>
              <a:cs typeface="Calibri" panose="020F0502020204030204" pitchFamily="34" charset="0"/>
            </a:endParaRPr>
          </a:p>
        </p:txBody>
      </p:sp>
      <p:sp>
        <p:nvSpPr>
          <p:cNvPr id="21" name="Dikdörtgen: Köşeleri Yuvarlatılmış 20">
            <a:extLst>
              <a:ext uri="{FF2B5EF4-FFF2-40B4-BE49-F238E27FC236}">
                <a16:creationId xmlns:a16="http://schemas.microsoft.com/office/drawing/2014/main" id="{2EC55763-8777-BFC7-EE9E-3D27149EECC4}"/>
              </a:ext>
            </a:extLst>
          </p:cNvPr>
          <p:cNvSpPr/>
          <p:nvPr/>
        </p:nvSpPr>
        <p:spPr>
          <a:xfrm>
            <a:off x="501518" y="4220875"/>
            <a:ext cx="4965616" cy="4247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err="1">
                <a:solidFill>
                  <a:schemeClr val="bg1"/>
                </a:solidFill>
                <a:latin typeface="Calibri" panose="020F0502020204030204" pitchFamily="34" charset="0"/>
                <a:cs typeface="Calibri" panose="020F0502020204030204" pitchFamily="34" charset="0"/>
              </a:rPr>
              <a:t>Session</a:t>
            </a:r>
            <a:r>
              <a:rPr lang="tr-TR" dirty="0">
                <a:solidFill>
                  <a:schemeClr val="bg1"/>
                </a:solidFill>
                <a:latin typeface="Calibri" panose="020F0502020204030204" pitchFamily="34" charset="0"/>
                <a:cs typeface="Calibri" panose="020F0502020204030204" pitchFamily="34" charset="0"/>
              </a:rPr>
              <a:t> </a:t>
            </a:r>
            <a:r>
              <a:rPr lang="tr-TR" dirty="0" err="1">
                <a:solidFill>
                  <a:schemeClr val="bg1"/>
                </a:solidFill>
                <a:latin typeface="Calibri" panose="020F0502020204030204" pitchFamily="34" charset="0"/>
                <a:cs typeface="Calibri" panose="020F0502020204030204" pitchFamily="34" charset="0"/>
              </a:rPr>
              <a:t>Context</a:t>
            </a:r>
            <a:r>
              <a:rPr lang="tr-TR" dirty="0">
                <a:solidFill>
                  <a:schemeClr val="bg1"/>
                </a:solidFill>
                <a:latin typeface="Calibri" panose="020F0502020204030204" pitchFamily="34" charset="0"/>
                <a:cs typeface="Calibri" panose="020F0502020204030204" pitchFamily="34" charset="0"/>
              </a:rPr>
              <a:t> </a:t>
            </a:r>
            <a:r>
              <a:rPr lang="tr-TR" dirty="0" err="1">
                <a:solidFill>
                  <a:schemeClr val="bg1"/>
                </a:solidFill>
                <a:latin typeface="Calibri" panose="020F0502020204030204" pitchFamily="34" charset="0"/>
                <a:cs typeface="Calibri" panose="020F0502020204030204" pitchFamily="34" charset="0"/>
              </a:rPr>
              <a:t>Retention</a:t>
            </a:r>
            <a:endParaRPr lang="tr-TR" dirty="0">
              <a:solidFill>
                <a:schemeClr val="bg1"/>
              </a:solidFill>
              <a:latin typeface="Calibri" panose="020F0502020204030204" pitchFamily="34" charset="0"/>
              <a:cs typeface="Calibri" panose="020F0502020204030204" pitchFamily="34" charset="0"/>
            </a:endParaRPr>
          </a:p>
        </p:txBody>
      </p:sp>
      <p:sp>
        <p:nvSpPr>
          <p:cNvPr id="22" name="Dikdörtgen: Köşeleri Yuvarlatılmış 21">
            <a:extLst>
              <a:ext uri="{FF2B5EF4-FFF2-40B4-BE49-F238E27FC236}">
                <a16:creationId xmlns:a16="http://schemas.microsoft.com/office/drawing/2014/main" id="{1FD46DB0-544E-5C30-9583-477D170B97A5}"/>
              </a:ext>
            </a:extLst>
          </p:cNvPr>
          <p:cNvSpPr/>
          <p:nvPr/>
        </p:nvSpPr>
        <p:spPr>
          <a:xfrm>
            <a:off x="6672064" y="5301208"/>
            <a:ext cx="4965616" cy="4247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latin typeface="Calibri" panose="020F0502020204030204" pitchFamily="34" charset="0"/>
                <a:cs typeface="Calibri" panose="020F0502020204030204" pitchFamily="34" charset="0"/>
              </a:rPr>
              <a:t>Source Reference </a:t>
            </a:r>
            <a:r>
              <a:rPr lang="tr-TR" dirty="0" err="1">
                <a:solidFill>
                  <a:schemeClr val="bg1"/>
                </a:solidFill>
                <a:latin typeface="Calibri" panose="020F0502020204030204" pitchFamily="34" charset="0"/>
                <a:cs typeface="Calibri" panose="020F0502020204030204" pitchFamily="34" charset="0"/>
              </a:rPr>
              <a:t>Inclusion</a:t>
            </a:r>
            <a:endParaRPr lang="tr-TR"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750624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_50285511_TF89082059_Win32.potx" id="{703665FA-9487-4822-8C1B-8C4C26496FD0}" vid="{AB36572B-FCB0-41C6-A071-7A86FF6649D9}"/>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106BD98-E608-40A1-98A8-93D5976215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ve klasik blok sunu</Template>
  <TotalTime>396</TotalTime>
  <Words>1086</Words>
  <Application>Microsoft Office PowerPoint</Application>
  <PresentationFormat>Geniş ekran</PresentationFormat>
  <Paragraphs>134</Paragraphs>
  <Slides>25</Slides>
  <Notes>4</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25</vt:i4>
      </vt:variant>
    </vt:vector>
  </HeadingPairs>
  <TitlesOfParts>
    <vt:vector size="28" baseType="lpstr">
      <vt:lpstr>Arial</vt:lpstr>
      <vt:lpstr>Calibri</vt:lpstr>
      <vt:lpstr>ModernClassicBlock-3</vt:lpstr>
      <vt:lpstr>PowerPoint Sunusu</vt:lpstr>
      <vt:lpstr>PowerPoint Sunusu</vt:lpstr>
      <vt:lpstr>PowerPoint Sunusu</vt:lpstr>
      <vt:lpstr>PowerPoint Sunusu</vt:lpstr>
      <vt:lpstr>BICSA (BelsIs IntellIgent Customer Support AsIsstant) </vt:lpstr>
      <vt:lpstr>PowerPoint Sunusu</vt:lpstr>
      <vt:lpstr>PowerPoint Sunusu</vt:lpstr>
      <vt:lpstr>MaIn Features</vt:lpstr>
      <vt:lpstr>MaIn Features</vt:lpstr>
      <vt:lpstr>PowerPoint Sunusu</vt:lpstr>
      <vt:lpstr>Buıldıng our Knowledge base</vt:lpstr>
      <vt:lpstr>PowerPoint Sunusu</vt:lpstr>
      <vt:lpstr>PowerPoint Sunusu</vt:lpstr>
      <vt:lpstr>PowerPoint Sunusu</vt:lpstr>
      <vt:lpstr>PowerPoint Sunusu</vt:lpstr>
      <vt:lpstr>Test Plan &amp; Results</vt:lpstr>
      <vt:lpstr>PowerPoint Sunusu</vt:lpstr>
      <vt:lpstr>PowerPoint Sunusu</vt:lpstr>
      <vt:lpstr>PowerPoint Sunusu</vt:lpstr>
      <vt:lpstr>PowerPoint Sunusu</vt:lpstr>
      <vt:lpstr>PowerPoint Sunusu</vt:lpstr>
      <vt:lpstr>PowerPoint Sunusu</vt:lpstr>
      <vt:lpstr>PowerPoint Sunusu</vt:lpstr>
      <vt:lpstr>PowerPoint Sunusu</vt:lpstr>
      <vt:lpstr>Thank you for lıstenıng!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emre selvili</dc:creator>
  <cp:lastModifiedBy>emre selvili</cp:lastModifiedBy>
  <cp:revision>41</cp:revision>
  <dcterms:created xsi:type="dcterms:W3CDTF">2025-05-24T15:19:03Z</dcterms:created>
  <dcterms:modified xsi:type="dcterms:W3CDTF">2025-05-25T20:40:28Z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