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80" d="100"/>
          <a:sy n="80" d="100"/>
        </p:scale>
        <p:origin x="6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0538-F410-47D4-85A3-C6E09CF53AA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E27B-F618-40C8-9336-4AD1539B4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0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0538-F410-47D4-85A3-C6E09CF53AA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E27B-F618-40C8-9336-4AD1539B4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6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0538-F410-47D4-85A3-C6E09CF53AA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E27B-F618-40C8-9336-4AD1539B4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2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0538-F410-47D4-85A3-C6E09CF53AA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E27B-F618-40C8-9336-4AD1539B4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3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0538-F410-47D4-85A3-C6E09CF53AA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E27B-F618-40C8-9336-4AD1539B4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2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0538-F410-47D4-85A3-C6E09CF53AA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E27B-F618-40C8-9336-4AD1539B4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8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0538-F410-47D4-85A3-C6E09CF53AA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E27B-F618-40C8-9336-4AD1539B4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5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0538-F410-47D4-85A3-C6E09CF53AA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E27B-F618-40C8-9336-4AD1539B4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9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0538-F410-47D4-85A3-C6E09CF53AA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E27B-F618-40C8-9336-4AD1539B4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8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0538-F410-47D4-85A3-C6E09CF53AA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E27B-F618-40C8-9336-4AD1539B4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4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0538-F410-47D4-85A3-C6E09CF53AA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E27B-F618-40C8-9336-4AD1539B4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4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C0538-F410-47D4-85A3-C6E09CF53AA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BE27B-F618-40C8-9336-4AD1539B4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6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0" y="-1"/>
            <a:ext cx="3960812" cy="195111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Operator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userID</a:t>
            </a:r>
            <a:r>
              <a:rPr lang="en-US" dirty="0" smtClean="0"/>
              <a:t>: String</a:t>
            </a:r>
          </a:p>
          <a:p>
            <a:r>
              <a:rPr lang="en-US" dirty="0" smtClean="0"/>
              <a:t>-------------------------------------------------------------------</a:t>
            </a:r>
          </a:p>
          <a:p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CreateNewGameCategory</a:t>
            </a:r>
            <a:r>
              <a:rPr lang="en-US" dirty="0" smtClean="0"/>
              <a:t>(String </a:t>
            </a:r>
            <a:r>
              <a:rPr lang="en-US" dirty="0" err="1" smtClean="0"/>
              <a:t>gameCategoryName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CreateNewTournamentStyle</a:t>
            </a:r>
            <a:r>
              <a:rPr lang="en-US" dirty="0" smtClean="0"/>
              <a:t>(String </a:t>
            </a:r>
            <a:r>
              <a:rPr lang="en-US" dirty="0" err="1" smtClean="0"/>
              <a:t>tournamentStyleName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DefineExpertRatingFormaula</a:t>
            </a:r>
            <a:r>
              <a:rPr lang="en-US" dirty="0" smtClean="0"/>
              <a:t>()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MangeUsers</a:t>
            </a:r>
            <a:r>
              <a:rPr lang="en-US" dirty="0" smtClean="0"/>
              <a:t> (string </a:t>
            </a:r>
            <a:r>
              <a:rPr lang="en-US" dirty="0" err="1" smtClean="0"/>
              <a:t>userID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73979" y="419100"/>
            <a:ext cx="3960812" cy="239428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League Owner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userID</a:t>
            </a:r>
            <a:r>
              <a:rPr lang="en-US" dirty="0" smtClean="0"/>
              <a:t>: String</a:t>
            </a:r>
          </a:p>
          <a:p>
            <a:r>
              <a:rPr lang="en-US" dirty="0" smtClean="0"/>
              <a:t>-------------------------------------------------------------------</a:t>
            </a:r>
          </a:p>
          <a:p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CreateNewLeague</a:t>
            </a:r>
            <a:r>
              <a:rPr lang="en-US" dirty="0" smtClean="0"/>
              <a:t> (String </a:t>
            </a:r>
            <a:r>
              <a:rPr lang="en-US" dirty="0" err="1" smtClean="0"/>
              <a:t>newLeagueName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ManageLeagueTournament</a:t>
            </a:r>
            <a:r>
              <a:rPr lang="en-US" dirty="0" smtClean="0"/>
              <a:t>(String </a:t>
            </a:r>
            <a:r>
              <a:rPr lang="en-US" dirty="0" err="1" smtClean="0"/>
              <a:t>leagueTournamentID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CreateLeagueTournament</a:t>
            </a:r>
            <a:r>
              <a:rPr lang="en-US" dirty="0" smtClean="0"/>
              <a:t>(String </a:t>
            </a:r>
            <a:r>
              <a:rPr lang="en-US" dirty="0" err="1" smtClean="0"/>
              <a:t>leagueTournamentName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DeclareTournamentWinner</a:t>
            </a:r>
            <a:r>
              <a:rPr lang="en-US" dirty="0" smtClean="0"/>
              <a:t>(String </a:t>
            </a:r>
            <a:r>
              <a:rPr lang="en-US" dirty="0" err="1" smtClean="0"/>
              <a:t>userID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ManageLeagueSubscribers</a:t>
            </a:r>
            <a:r>
              <a:rPr lang="en-US" dirty="0" smtClean="0"/>
              <a:t>(String </a:t>
            </a:r>
            <a:r>
              <a:rPr lang="en-US" dirty="0" err="1" smtClean="0"/>
              <a:t>userID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Approve</a:t>
            </a:r>
            <a:r>
              <a:rPr lang="en-US" dirty="0" err="1" smtClean="0"/>
              <a:t>LeagueSubscribers</a:t>
            </a:r>
            <a:r>
              <a:rPr lang="en-US" dirty="0" smtClean="0"/>
              <a:t>(String </a:t>
            </a:r>
            <a:r>
              <a:rPr lang="en-US" dirty="0" err="1" smtClean="0"/>
              <a:t>userID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186989" y="435141"/>
            <a:ext cx="3960812" cy="169244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Player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userID</a:t>
            </a:r>
            <a:r>
              <a:rPr lang="en-US" dirty="0" smtClean="0"/>
              <a:t>: String</a:t>
            </a:r>
          </a:p>
          <a:p>
            <a:r>
              <a:rPr lang="en-US" dirty="0" smtClean="0"/>
              <a:t>-------------------------------------------------------------------</a:t>
            </a:r>
          </a:p>
          <a:p>
            <a:r>
              <a:rPr lang="en-US" dirty="0" smtClean="0"/>
              <a:t>+ Login(String username, string </a:t>
            </a:r>
            <a:r>
              <a:rPr lang="en-US" dirty="0" err="1" smtClean="0"/>
              <a:t>userPassword</a:t>
            </a:r>
            <a:r>
              <a:rPr lang="en-US" dirty="0" smtClean="0"/>
              <a:t>)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ApplyToLeague</a:t>
            </a:r>
            <a:r>
              <a:rPr lang="en-US" dirty="0" smtClean="0"/>
              <a:t>(String </a:t>
            </a:r>
            <a:r>
              <a:rPr lang="en-US" dirty="0" err="1" smtClean="0"/>
              <a:t>LeagueID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DropOutOfTournament</a:t>
            </a:r>
            <a:r>
              <a:rPr lang="en-US" dirty="0" smtClean="0"/>
              <a:t>(String </a:t>
            </a:r>
            <a:r>
              <a:rPr lang="en-US" dirty="0" err="1" smtClean="0"/>
              <a:t>TournamentID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PlayInTrounament</a:t>
            </a:r>
            <a:r>
              <a:rPr lang="en-US" dirty="0" smtClean="0"/>
              <a:t>(String </a:t>
            </a:r>
            <a:r>
              <a:rPr lang="en-US" dirty="0" err="1" smtClean="0"/>
              <a:t>TournamentID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26177" y="4632157"/>
            <a:ext cx="3960812" cy="18789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Advertiser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userID</a:t>
            </a:r>
            <a:r>
              <a:rPr lang="en-US" dirty="0" smtClean="0"/>
              <a:t>: String</a:t>
            </a:r>
          </a:p>
          <a:p>
            <a:r>
              <a:rPr lang="en-US" dirty="0" smtClean="0"/>
              <a:t>-------------------------------------------------------------------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UploadAds</a:t>
            </a:r>
            <a:r>
              <a:rPr lang="en-US" dirty="0" smtClean="0"/>
              <a:t>(String </a:t>
            </a:r>
            <a:r>
              <a:rPr lang="en-US" dirty="0" err="1" smtClean="0"/>
              <a:t>adID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SelectAdScheme</a:t>
            </a:r>
            <a:r>
              <a:rPr lang="en-US" dirty="0" smtClean="0"/>
              <a:t>(String </a:t>
            </a:r>
            <a:r>
              <a:rPr lang="en-US" dirty="0" err="1" smtClean="0"/>
              <a:t>adSchemeID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CheckBalance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CancelAd</a:t>
            </a:r>
            <a:r>
              <a:rPr lang="en-US" dirty="0" smtClean="0"/>
              <a:t>(String </a:t>
            </a:r>
            <a:r>
              <a:rPr lang="en-US" dirty="0" err="1" smtClean="0"/>
              <a:t>adID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4430043" y="3138245"/>
            <a:ext cx="3072064" cy="1255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Spectator</a:t>
            </a:r>
          </a:p>
          <a:p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ViewCurrentMatches</a:t>
            </a:r>
            <a:r>
              <a:rPr lang="en-US" dirty="0" smtClean="0"/>
              <a:t>(string </a:t>
            </a:r>
            <a:r>
              <a:rPr lang="en-US" dirty="0" err="1"/>
              <a:t>t</a:t>
            </a:r>
            <a:r>
              <a:rPr lang="en-US" dirty="0" err="1" smtClean="0"/>
              <a:t>ournamentID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ViewPreviousMatchScores</a:t>
            </a:r>
            <a:r>
              <a:rPr lang="en-US" dirty="0" smtClean="0"/>
              <a:t>(string </a:t>
            </a:r>
            <a:r>
              <a:rPr lang="en-US" dirty="0" err="1"/>
              <a:t>t</a:t>
            </a:r>
            <a:r>
              <a:rPr lang="en-US" dirty="0" err="1" smtClean="0"/>
              <a:t>ournamentID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111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North Georgia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Cromer (RCCROM4747)</dc:creator>
  <cp:lastModifiedBy>Robert Cromer (RCCROM4747)</cp:lastModifiedBy>
  <cp:revision>3</cp:revision>
  <dcterms:created xsi:type="dcterms:W3CDTF">2017-10-03T15:32:41Z</dcterms:created>
  <dcterms:modified xsi:type="dcterms:W3CDTF">2017-10-03T15:48:12Z</dcterms:modified>
</cp:coreProperties>
</file>