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50" d="100"/>
          <a:sy n="150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0538-F410-47D4-85A3-C6E09CF53AA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E27B-F618-40C8-9336-4AD1539B4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0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0538-F410-47D4-85A3-C6E09CF53AA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E27B-F618-40C8-9336-4AD1539B4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6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0538-F410-47D4-85A3-C6E09CF53AA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E27B-F618-40C8-9336-4AD1539B4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2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0538-F410-47D4-85A3-C6E09CF53AA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E27B-F618-40C8-9336-4AD1539B4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3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0538-F410-47D4-85A3-C6E09CF53AA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E27B-F618-40C8-9336-4AD1539B4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2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0538-F410-47D4-85A3-C6E09CF53AA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E27B-F618-40C8-9336-4AD1539B4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8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0538-F410-47D4-85A3-C6E09CF53AA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E27B-F618-40C8-9336-4AD1539B4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5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0538-F410-47D4-85A3-C6E09CF53AA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E27B-F618-40C8-9336-4AD1539B4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9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0538-F410-47D4-85A3-C6E09CF53AA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E27B-F618-40C8-9336-4AD1539B4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8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0538-F410-47D4-85A3-C6E09CF53AA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E27B-F618-40C8-9336-4AD1539B4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4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0538-F410-47D4-85A3-C6E09CF53AA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E27B-F618-40C8-9336-4AD1539B4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4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C0538-F410-47D4-85A3-C6E09CF53AA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BE27B-F618-40C8-9336-4AD1539B4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6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3416300" cy="259080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000" dirty="0" smtClean="0"/>
              <a:t>Operator</a:t>
            </a:r>
          </a:p>
          <a:p>
            <a:r>
              <a:rPr lang="en-US" sz="1000" dirty="0" smtClean="0"/>
              <a:t>+ </a:t>
            </a:r>
            <a:r>
              <a:rPr lang="en-US" sz="1000" dirty="0" err="1" smtClean="0"/>
              <a:t>userID</a:t>
            </a:r>
            <a:r>
              <a:rPr lang="en-US" sz="1000" dirty="0" smtClean="0"/>
              <a:t>: </a:t>
            </a:r>
            <a:r>
              <a:rPr lang="en-US" sz="1000" dirty="0" smtClean="0"/>
              <a:t>String</a:t>
            </a:r>
          </a:p>
          <a:p>
            <a:r>
              <a:rPr lang="en-US" sz="1000" dirty="0" smtClean="0"/>
              <a:t>+ </a:t>
            </a:r>
            <a:r>
              <a:rPr lang="en-US" sz="1000" dirty="0" err="1" smtClean="0"/>
              <a:t>userName</a:t>
            </a:r>
            <a:r>
              <a:rPr lang="en-US" sz="1000" dirty="0" smtClean="0"/>
              <a:t>: String</a:t>
            </a:r>
          </a:p>
          <a:p>
            <a:r>
              <a:rPr lang="en-US" sz="1000" dirty="0" smtClean="0"/>
              <a:t>+ </a:t>
            </a:r>
            <a:r>
              <a:rPr lang="en-US" sz="1000" dirty="0" err="1" smtClean="0"/>
              <a:t>userPassword</a:t>
            </a:r>
            <a:r>
              <a:rPr lang="en-US" sz="1000" dirty="0" smtClean="0"/>
              <a:t>: String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+ </a:t>
            </a:r>
            <a:r>
              <a:rPr lang="en-US" sz="1000" dirty="0" err="1" smtClean="0"/>
              <a:t>CreateNewGameCategory</a:t>
            </a:r>
            <a:r>
              <a:rPr lang="en-US" sz="1000" dirty="0" smtClean="0"/>
              <a:t>(String </a:t>
            </a:r>
            <a:r>
              <a:rPr lang="en-US" sz="1000" dirty="0" err="1" smtClean="0"/>
              <a:t>gameCategoryName</a:t>
            </a:r>
            <a:r>
              <a:rPr lang="en-US" sz="1000" dirty="0" smtClean="0"/>
              <a:t>)</a:t>
            </a:r>
          </a:p>
          <a:p>
            <a:r>
              <a:rPr lang="en-US" sz="1000" dirty="0" smtClean="0"/>
              <a:t>+ </a:t>
            </a:r>
            <a:r>
              <a:rPr lang="en-US" sz="1000" dirty="0" err="1" smtClean="0"/>
              <a:t>CreateNewTournamentStyle</a:t>
            </a:r>
            <a:r>
              <a:rPr lang="en-US" sz="1000" dirty="0" smtClean="0"/>
              <a:t>(String </a:t>
            </a:r>
            <a:r>
              <a:rPr lang="en-US" sz="1000" dirty="0" err="1" smtClean="0"/>
              <a:t>tournamentStyleName</a:t>
            </a:r>
            <a:r>
              <a:rPr lang="en-US" sz="1000" dirty="0" smtClean="0"/>
              <a:t>)</a:t>
            </a:r>
          </a:p>
          <a:p>
            <a:r>
              <a:rPr lang="en-US" sz="1000" dirty="0" smtClean="0"/>
              <a:t>+ </a:t>
            </a:r>
            <a:r>
              <a:rPr lang="en-US" sz="1000" dirty="0" err="1" smtClean="0"/>
              <a:t>DefineExpertRatingFormaula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+ </a:t>
            </a:r>
            <a:r>
              <a:rPr lang="en-US" sz="1000" dirty="0" err="1" smtClean="0"/>
              <a:t>MangeUsers</a:t>
            </a:r>
            <a:r>
              <a:rPr lang="en-US" sz="1000" dirty="0" smtClean="0"/>
              <a:t> (string </a:t>
            </a:r>
            <a:r>
              <a:rPr lang="en-US" sz="1000" dirty="0" err="1" smtClean="0"/>
              <a:t>userID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76463" y="3756186"/>
            <a:ext cx="4133586" cy="2652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League Owner</a:t>
            </a:r>
          </a:p>
          <a:p>
            <a:r>
              <a:rPr lang="en-US" sz="1200" dirty="0" smtClean="0"/>
              <a:t>+ </a:t>
            </a:r>
            <a:r>
              <a:rPr lang="en-US" sz="1200" dirty="0" err="1" smtClean="0"/>
              <a:t>userID</a:t>
            </a:r>
            <a:r>
              <a:rPr lang="en-US" sz="1200" dirty="0" smtClean="0"/>
              <a:t>: </a:t>
            </a:r>
            <a:r>
              <a:rPr lang="en-US" sz="1200" dirty="0" smtClean="0"/>
              <a:t>String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+ </a:t>
            </a:r>
            <a:r>
              <a:rPr lang="en-US" sz="1200" dirty="0" err="1" smtClean="0"/>
              <a:t>CreateNewLeague</a:t>
            </a:r>
            <a:r>
              <a:rPr lang="en-US" sz="1200" dirty="0" smtClean="0"/>
              <a:t> (String </a:t>
            </a:r>
            <a:r>
              <a:rPr lang="en-US" sz="1200" dirty="0" err="1" smtClean="0"/>
              <a:t>newLeagueName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+ </a:t>
            </a:r>
            <a:r>
              <a:rPr lang="en-US" sz="1200" dirty="0" err="1" smtClean="0"/>
              <a:t>ManageLeagueTournament</a:t>
            </a:r>
            <a:r>
              <a:rPr lang="en-US" sz="1200" dirty="0" smtClean="0"/>
              <a:t>(String </a:t>
            </a:r>
            <a:r>
              <a:rPr lang="en-US" sz="1200" dirty="0" err="1" smtClean="0"/>
              <a:t>leagueTournamentID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+ </a:t>
            </a:r>
            <a:r>
              <a:rPr lang="en-US" sz="1200" dirty="0" err="1" smtClean="0"/>
              <a:t>CreateLeagueTournament</a:t>
            </a:r>
            <a:r>
              <a:rPr lang="en-US" sz="1200" dirty="0" smtClean="0"/>
              <a:t>(String </a:t>
            </a:r>
            <a:r>
              <a:rPr lang="en-US" sz="1200" dirty="0" err="1" smtClean="0"/>
              <a:t>leagueTournamentName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+ </a:t>
            </a:r>
            <a:r>
              <a:rPr lang="en-US" sz="1200" dirty="0" err="1" smtClean="0"/>
              <a:t>DeclareTournamentWinner</a:t>
            </a:r>
            <a:r>
              <a:rPr lang="en-US" sz="1200" dirty="0" smtClean="0"/>
              <a:t>(String </a:t>
            </a:r>
            <a:r>
              <a:rPr lang="en-US" sz="1200" dirty="0" err="1" smtClean="0"/>
              <a:t>userID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+ </a:t>
            </a:r>
            <a:r>
              <a:rPr lang="en-US" sz="1200" dirty="0" err="1" smtClean="0"/>
              <a:t>ManageLeagueSubscribers</a:t>
            </a:r>
            <a:r>
              <a:rPr lang="en-US" sz="1200" dirty="0" smtClean="0"/>
              <a:t>(String </a:t>
            </a:r>
            <a:r>
              <a:rPr lang="en-US" sz="1200" dirty="0" err="1" smtClean="0"/>
              <a:t>userID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+ </a:t>
            </a:r>
            <a:r>
              <a:rPr lang="en-US" sz="1200" dirty="0" err="1" smtClean="0"/>
              <a:t>ApproveLeagueSubscribers</a:t>
            </a:r>
            <a:r>
              <a:rPr lang="en-US" sz="1200" dirty="0" smtClean="0"/>
              <a:t>(String </a:t>
            </a:r>
            <a:r>
              <a:rPr lang="en-US" sz="1200" dirty="0" err="1" smtClean="0"/>
              <a:t>userID</a:t>
            </a:r>
            <a:r>
              <a:rPr lang="en-US" sz="1200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721100" y="0"/>
            <a:ext cx="3960812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/>
              <a:t>Player</a:t>
            </a:r>
          </a:p>
          <a:p>
            <a:r>
              <a:rPr lang="en-US" sz="900" dirty="0" smtClean="0"/>
              <a:t>+ </a:t>
            </a:r>
            <a:r>
              <a:rPr lang="en-US" sz="900" dirty="0" err="1" smtClean="0"/>
              <a:t>userID</a:t>
            </a:r>
            <a:r>
              <a:rPr lang="en-US" sz="900" dirty="0" smtClean="0"/>
              <a:t>: </a:t>
            </a:r>
            <a:r>
              <a:rPr lang="en-US" sz="900" dirty="0" smtClean="0"/>
              <a:t>String</a:t>
            </a:r>
          </a:p>
          <a:p>
            <a:r>
              <a:rPr lang="en-US" sz="900" dirty="0"/>
              <a:t>+ </a:t>
            </a:r>
            <a:r>
              <a:rPr lang="en-US" sz="900" dirty="0" err="1"/>
              <a:t>userName</a:t>
            </a:r>
            <a:r>
              <a:rPr lang="en-US" sz="900" dirty="0"/>
              <a:t>: String</a:t>
            </a:r>
          </a:p>
          <a:p>
            <a:r>
              <a:rPr lang="en-US" sz="900" dirty="0"/>
              <a:t>+ </a:t>
            </a:r>
            <a:r>
              <a:rPr lang="en-US" sz="900" dirty="0" err="1"/>
              <a:t>userPassword</a:t>
            </a:r>
            <a:r>
              <a:rPr lang="en-US" sz="900" dirty="0"/>
              <a:t>: </a:t>
            </a:r>
            <a:r>
              <a:rPr lang="en-US" sz="900" dirty="0" smtClean="0"/>
              <a:t>String</a:t>
            </a:r>
            <a:endParaRPr lang="en-US" sz="900" dirty="0" smtClean="0"/>
          </a:p>
          <a:p>
            <a:endParaRPr lang="en-US" sz="900" dirty="0" smtClean="0"/>
          </a:p>
          <a:p>
            <a:r>
              <a:rPr lang="en-US" sz="900" dirty="0" smtClean="0"/>
              <a:t>+ Login(String username, string </a:t>
            </a:r>
            <a:r>
              <a:rPr lang="en-US" sz="900" dirty="0" err="1" smtClean="0"/>
              <a:t>userPassword</a:t>
            </a:r>
            <a:r>
              <a:rPr lang="en-US" sz="900" dirty="0" smtClean="0"/>
              <a:t>)</a:t>
            </a:r>
          </a:p>
          <a:p>
            <a:r>
              <a:rPr lang="en-US" sz="900" dirty="0" smtClean="0"/>
              <a:t>+ </a:t>
            </a:r>
            <a:r>
              <a:rPr lang="en-US" sz="900" dirty="0" err="1" smtClean="0"/>
              <a:t>ApplyToLeague</a:t>
            </a:r>
            <a:r>
              <a:rPr lang="en-US" sz="900" dirty="0" smtClean="0"/>
              <a:t>(String </a:t>
            </a:r>
            <a:r>
              <a:rPr lang="en-US" sz="900" dirty="0" err="1" smtClean="0"/>
              <a:t>LeagueID</a:t>
            </a:r>
            <a:r>
              <a:rPr lang="en-US" sz="900" dirty="0" smtClean="0"/>
              <a:t>)</a:t>
            </a:r>
          </a:p>
          <a:p>
            <a:r>
              <a:rPr lang="en-US" sz="900" dirty="0" smtClean="0"/>
              <a:t>+ </a:t>
            </a:r>
            <a:r>
              <a:rPr lang="en-US" sz="900" dirty="0" err="1" smtClean="0"/>
              <a:t>DropOutOfTournament</a:t>
            </a:r>
            <a:r>
              <a:rPr lang="en-US" sz="900" dirty="0" smtClean="0"/>
              <a:t>(String </a:t>
            </a:r>
            <a:r>
              <a:rPr lang="en-US" sz="900" dirty="0" err="1" smtClean="0"/>
              <a:t>TournamentID</a:t>
            </a:r>
            <a:r>
              <a:rPr lang="en-US" sz="900" dirty="0" smtClean="0"/>
              <a:t>)</a:t>
            </a:r>
          </a:p>
          <a:p>
            <a:r>
              <a:rPr lang="en-US" sz="900" dirty="0" smtClean="0"/>
              <a:t>+ </a:t>
            </a:r>
            <a:r>
              <a:rPr lang="en-US" sz="900" dirty="0" err="1" smtClean="0"/>
              <a:t>PlayInTrounament</a:t>
            </a:r>
            <a:r>
              <a:rPr lang="en-US" sz="900" dirty="0" smtClean="0"/>
              <a:t>(String </a:t>
            </a:r>
            <a:r>
              <a:rPr lang="en-US" sz="900" dirty="0" err="1" smtClean="0"/>
              <a:t>TournamentID</a:t>
            </a:r>
            <a:r>
              <a:rPr lang="en-US" sz="900" dirty="0" smtClean="0"/>
              <a:t>)</a:t>
            </a:r>
            <a:endParaRPr lang="en-US" sz="9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231188" y="0"/>
            <a:ext cx="3960812" cy="2389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Advertiser</a:t>
            </a:r>
          </a:p>
          <a:p>
            <a:r>
              <a:rPr lang="en-US" sz="1000" dirty="0" smtClean="0"/>
              <a:t>+ </a:t>
            </a:r>
            <a:r>
              <a:rPr lang="en-US" sz="1000" dirty="0" err="1" smtClean="0"/>
              <a:t>userID</a:t>
            </a:r>
            <a:r>
              <a:rPr lang="en-US" sz="1000" dirty="0" smtClean="0"/>
              <a:t>: </a:t>
            </a:r>
            <a:r>
              <a:rPr lang="en-US" sz="1000" dirty="0" smtClean="0"/>
              <a:t>String</a:t>
            </a:r>
          </a:p>
          <a:p>
            <a:r>
              <a:rPr lang="en-US" sz="1000" dirty="0"/>
              <a:t>+ </a:t>
            </a:r>
            <a:r>
              <a:rPr lang="en-US" sz="1000" dirty="0" err="1"/>
              <a:t>userName</a:t>
            </a:r>
            <a:r>
              <a:rPr lang="en-US" sz="1000" dirty="0"/>
              <a:t>: String</a:t>
            </a:r>
          </a:p>
          <a:p>
            <a:r>
              <a:rPr lang="en-US" sz="1000" dirty="0"/>
              <a:t>+ </a:t>
            </a:r>
            <a:r>
              <a:rPr lang="en-US" sz="1000" dirty="0" err="1"/>
              <a:t>userPassword</a:t>
            </a:r>
            <a:r>
              <a:rPr lang="en-US" sz="1000" dirty="0"/>
              <a:t>: </a:t>
            </a:r>
            <a:r>
              <a:rPr lang="en-US" sz="1000" dirty="0" smtClean="0"/>
              <a:t>String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+ </a:t>
            </a:r>
            <a:r>
              <a:rPr lang="en-US" sz="1000" dirty="0" err="1" smtClean="0"/>
              <a:t>UploadAds</a:t>
            </a:r>
            <a:r>
              <a:rPr lang="en-US" sz="1000" dirty="0" smtClean="0"/>
              <a:t>(String </a:t>
            </a:r>
            <a:r>
              <a:rPr lang="en-US" sz="1000" dirty="0" err="1" smtClean="0"/>
              <a:t>adID</a:t>
            </a:r>
            <a:r>
              <a:rPr lang="en-US" sz="1000" dirty="0" smtClean="0"/>
              <a:t>)</a:t>
            </a:r>
          </a:p>
          <a:p>
            <a:r>
              <a:rPr lang="en-US" sz="1000" dirty="0" smtClean="0"/>
              <a:t>+ </a:t>
            </a:r>
            <a:r>
              <a:rPr lang="en-US" sz="1000" dirty="0" err="1" smtClean="0"/>
              <a:t>SelectAdScheme</a:t>
            </a:r>
            <a:r>
              <a:rPr lang="en-US" sz="1000" dirty="0" smtClean="0"/>
              <a:t>(String </a:t>
            </a:r>
            <a:r>
              <a:rPr lang="en-US" sz="1000" dirty="0" err="1" smtClean="0"/>
              <a:t>adSchemeID</a:t>
            </a:r>
            <a:r>
              <a:rPr lang="en-US" sz="1000" dirty="0" smtClean="0"/>
              <a:t>)</a:t>
            </a:r>
          </a:p>
          <a:p>
            <a:r>
              <a:rPr lang="en-US" sz="1000" dirty="0" smtClean="0"/>
              <a:t>+ </a:t>
            </a:r>
            <a:r>
              <a:rPr lang="en-US" sz="1000" dirty="0" err="1" smtClean="0"/>
              <a:t>CheckBalance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+ </a:t>
            </a:r>
            <a:r>
              <a:rPr lang="en-US" sz="1000" dirty="0" err="1" smtClean="0"/>
              <a:t>CancelAd</a:t>
            </a:r>
            <a:r>
              <a:rPr lang="en-US" sz="1000" dirty="0" smtClean="0"/>
              <a:t>(String </a:t>
            </a:r>
            <a:r>
              <a:rPr lang="en-US" sz="1000" dirty="0" err="1" smtClean="0"/>
              <a:t>adID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396706" y="4454697"/>
            <a:ext cx="3072064" cy="1255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Spectator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userID</a:t>
            </a:r>
            <a:r>
              <a:rPr lang="en-US" dirty="0" smtClean="0"/>
              <a:t>: String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ViewCurrentMatches</a:t>
            </a:r>
            <a:r>
              <a:rPr lang="en-US" dirty="0" smtClean="0"/>
              <a:t>(string </a:t>
            </a:r>
            <a:r>
              <a:rPr lang="en-US" dirty="0" err="1"/>
              <a:t>t</a:t>
            </a:r>
            <a:r>
              <a:rPr lang="en-US" dirty="0" err="1" smtClean="0"/>
              <a:t>ournamentID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ViewPreviousMatchScores</a:t>
            </a:r>
            <a:r>
              <a:rPr lang="en-US" dirty="0" smtClean="0"/>
              <a:t>(string </a:t>
            </a:r>
            <a:r>
              <a:rPr lang="en-US" dirty="0" err="1"/>
              <a:t>t</a:t>
            </a:r>
            <a:r>
              <a:rPr lang="en-US" dirty="0" err="1" smtClean="0"/>
              <a:t>ournamentID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6" idx="2"/>
            <a:endCxn id="7" idx="0"/>
          </p:cNvCxnSpPr>
          <p:nvPr/>
        </p:nvCxnSpPr>
        <p:spPr>
          <a:xfrm>
            <a:off x="1708150" y="2590800"/>
            <a:ext cx="535106" cy="116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11" idx="0"/>
          </p:cNvCxnSpPr>
          <p:nvPr/>
        </p:nvCxnSpPr>
        <p:spPr>
          <a:xfrm>
            <a:off x="1708150" y="2590800"/>
            <a:ext cx="5224588" cy="186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  <a:endCxn id="11" idx="0"/>
          </p:cNvCxnSpPr>
          <p:nvPr/>
        </p:nvCxnSpPr>
        <p:spPr>
          <a:xfrm>
            <a:off x="5701506" y="2209800"/>
            <a:ext cx="1231232" cy="2244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2"/>
            <a:endCxn id="7" idx="0"/>
          </p:cNvCxnSpPr>
          <p:nvPr/>
        </p:nvCxnSpPr>
        <p:spPr>
          <a:xfrm flipH="1">
            <a:off x="2243256" y="2209800"/>
            <a:ext cx="3458250" cy="1546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2"/>
            <a:endCxn id="11" idx="0"/>
          </p:cNvCxnSpPr>
          <p:nvPr/>
        </p:nvCxnSpPr>
        <p:spPr>
          <a:xfrm flipH="1">
            <a:off x="6932738" y="2389942"/>
            <a:ext cx="3278856" cy="206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72118" y="4454697"/>
            <a:ext cx="41379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0" y="1104900"/>
            <a:ext cx="341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721100" y="958850"/>
            <a:ext cx="39608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231188" y="1080671"/>
            <a:ext cx="39608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396706" y="4974392"/>
            <a:ext cx="3072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0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135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North Georgia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Cromer (RCCROM4747)</dc:creator>
  <cp:lastModifiedBy>Robert Cromer (RCCROM4747)</cp:lastModifiedBy>
  <cp:revision>5</cp:revision>
  <dcterms:created xsi:type="dcterms:W3CDTF">2017-10-03T15:32:41Z</dcterms:created>
  <dcterms:modified xsi:type="dcterms:W3CDTF">2017-10-03T16:01:57Z</dcterms:modified>
</cp:coreProperties>
</file>