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93" r:id="rId4"/>
    <p:sldId id="265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/>
    <p:restoredTop sz="88935"/>
  </p:normalViewPr>
  <p:slideViewPr>
    <p:cSldViewPr snapToGrid="0">
      <p:cViewPr varScale="1">
        <p:scale>
          <a:sx n="190" d="100"/>
          <a:sy n="190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a Du" userId="d30fdab9061b66e2" providerId="LiveId" clId="{FB34DDE0-A632-C946-BC21-7E058F1ED8FD}"/>
    <pc:docChg chg="undo custSel delSld modSld">
      <pc:chgData name="Cara Du" userId="d30fdab9061b66e2" providerId="LiveId" clId="{FB34DDE0-A632-C946-BC21-7E058F1ED8FD}" dt="2024-12-13T05:15:13.885" v="536" actId="2696"/>
      <pc:docMkLst>
        <pc:docMk/>
      </pc:docMkLst>
      <pc:sldChg chg="modSp mod">
        <pc:chgData name="Cara Du" userId="d30fdab9061b66e2" providerId="LiveId" clId="{FB34DDE0-A632-C946-BC21-7E058F1ED8FD}" dt="2024-12-13T04:23:20.406" v="17" actId="20577"/>
        <pc:sldMkLst>
          <pc:docMk/>
          <pc:sldMk cId="1150907811" sldId="256"/>
        </pc:sldMkLst>
        <pc:spChg chg="mod">
          <ac:chgData name="Cara Du" userId="d30fdab9061b66e2" providerId="LiveId" clId="{FB34DDE0-A632-C946-BC21-7E058F1ED8FD}" dt="2024-12-13T04:23:20.406" v="17" actId="20577"/>
          <ac:spMkLst>
            <pc:docMk/>
            <pc:sldMk cId="1150907811" sldId="256"/>
            <ac:spMk id="2" creationId="{5A9BC4C0-4DEB-727A-971A-4DDDC4187B63}"/>
          </ac:spMkLst>
        </pc:spChg>
      </pc:sldChg>
      <pc:sldChg chg="modSp mod">
        <pc:chgData name="Cara Du" userId="d30fdab9061b66e2" providerId="LiveId" clId="{FB34DDE0-A632-C946-BC21-7E058F1ED8FD}" dt="2024-12-13T04:29:31.974" v="205"/>
        <pc:sldMkLst>
          <pc:docMk/>
          <pc:sldMk cId="1269600078" sldId="257"/>
        </pc:sldMkLst>
        <pc:spChg chg="mod">
          <ac:chgData name="Cara Du" userId="d30fdab9061b66e2" providerId="LiveId" clId="{FB34DDE0-A632-C946-BC21-7E058F1ED8FD}" dt="2024-12-13T04:27:24.162" v="50" actId="20577"/>
          <ac:spMkLst>
            <pc:docMk/>
            <pc:sldMk cId="1269600078" sldId="257"/>
            <ac:spMk id="2" creationId="{9EA73B2C-E7E2-0A54-A262-3A561DC206E2}"/>
          </ac:spMkLst>
        </pc:spChg>
        <pc:spChg chg="mod">
          <ac:chgData name="Cara Du" userId="d30fdab9061b66e2" providerId="LiveId" clId="{FB34DDE0-A632-C946-BC21-7E058F1ED8FD}" dt="2024-12-13T04:29:31.974" v="205"/>
          <ac:spMkLst>
            <pc:docMk/>
            <pc:sldMk cId="1269600078" sldId="257"/>
            <ac:spMk id="3" creationId="{2B18DDA4-8FDC-0085-4731-CA2AE1C804B1}"/>
          </ac:spMkLst>
        </pc:spChg>
      </pc:sldChg>
      <pc:sldChg chg="modSp mod">
        <pc:chgData name="Cara Du" userId="d30fdab9061b66e2" providerId="LiveId" clId="{FB34DDE0-A632-C946-BC21-7E058F1ED8FD}" dt="2024-12-13T04:35:21.712" v="535" actId="20577"/>
        <pc:sldMkLst>
          <pc:docMk/>
          <pc:sldMk cId="1176819384" sldId="265"/>
        </pc:sldMkLst>
        <pc:spChg chg="mod">
          <ac:chgData name="Cara Du" userId="d30fdab9061b66e2" providerId="LiveId" clId="{FB34DDE0-A632-C946-BC21-7E058F1ED8FD}" dt="2024-12-13T04:33:22.326" v="394" actId="20577"/>
          <ac:spMkLst>
            <pc:docMk/>
            <pc:sldMk cId="1176819384" sldId="265"/>
            <ac:spMk id="2" creationId="{7E2A457D-39A9-3735-E599-58D7615D8452}"/>
          </ac:spMkLst>
        </pc:spChg>
        <pc:spChg chg="mod">
          <ac:chgData name="Cara Du" userId="d30fdab9061b66e2" providerId="LiveId" clId="{FB34DDE0-A632-C946-BC21-7E058F1ED8FD}" dt="2024-12-13T04:35:21.712" v="535" actId="20577"/>
          <ac:spMkLst>
            <pc:docMk/>
            <pc:sldMk cId="1176819384" sldId="265"/>
            <ac:spMk id="3" creationId="{1DEC38F1-A610-640B-43B3-7569EECBCD98}"/>
          </ac:spMkLst>
        </pc:spChg>
      </pc:sldChg>
      <pc:sldChg chg="modSp mod">
        <pc:chgData name="Cara Du" userId="d30fdab9061b66e2" providerId="LiveId" clId="{FB34DDE0-A632-C946-BC21-7E058F1ED8FD}" dt="2024-12-13T04:31:01.674" v="383" actId="20577"/>
        <pc:sldMkLst>
          <pc:docMk/>
          <pc:sldMk cId="2783213978" sldId="293"/>
        </pc:sldMkLst>
        <pc:spChg chg="mod">
          <ac:chgData name="Cara Du" userId="d30fdab9061b66e2" providerId="LiveId" clId="{FB34DDE0-A632-C946-BC21-7E058F1ED8FD}" dt="2024-12-13T04:29:52.872" v="242" actId="20577"/>
          <ac:spMkLst>
            <pc:docMk/>
            <pc:sldMk cId="2783213978" sldId="293"/>
            <ac:spMk id="2" creationId="{9EA73B2C-E7E2-0A54-A262-3A561DC206E2}"/>
          </ac:spMkLst>
        </pc:spChg>
        <pc:spChg chg="mod">
          <ac:chgData name="Cara Du" userId="d30fdab9061b66e2" providerId="LiveId" clId="{FB34DDE0-A632-C946-BC21-7E058F1ED8FD}" dt="2024-12-13T04:31:01.674" v="383" actId="20577"/>
          <ac:spMkLst>
            <pc:docMk/>
            <pc:sldMk cId="2783213978" sldId="293"/>
            <ac:spMk id="3" creationId="{5630905F-29DA-25ED-E4E0-F79C95DC2191}"/>
          </ac:spMkLst>
        </pc:spChg>
      </pc:sldChg>
      <pc:sldChg chg="del">
        <pc:chgData name="Cara Du" userId="d30fdab9061b66e2" providerId="LiveId" clId="{FB34DDE0-A632-C946-BC21-7E058F1ED8FD}" dt="2024-12-13T04:33:17.401" v="386" actId="2696"/>
        <pc:sldMkLst>
          <pc:docMk/>
          <pc:sldMk cId="260952978" sldId="312"/>
        </pc:sldMkLst>
      </pc:sldChg>
      <pc:sldChg chg="del">
        <pc:chgData name="Cara Du" userId="d30fdab9061b66e2" providerId="LiveId" clId="{FB34DDE0-A632-C946-BC21-7E058F1ED8FD}" dt="2024-12-13T04:33:19.448" v="390" actId="2696"/>
        <pc:sldMkLst>
          <pc:docMk/>
          <pc:sldMk cId="689872641" sldId="314"/>
        </pc:sldMkLst>
      </pc:sldChg>
      <pc:sldChg chg="del">
        <pc:chgData name="Cara Du" userId="d30fdab9061b66e2" providerId="LiveId" clId="{FB34DDE0-A632-C946-BC21-7E058F1ED8FD}" dt="2024-12-13T05:15:13.885" v="536" actId="2696"/>
        <pc:sldMkLst>
          <pc:docMk/>
          <pc:sldMk cId="3875566010" sldId="324"/>
        </pc:sldMkLst>
      </pc:sldChg>
      <pc:sldChg chg="del">
        <pc:chgData name="Cara Du" userId="d30fdab9061b66e2" providerId="LiveId" clId="{FB34DDE0-A632-C946-BC21-7E058F1ED8FD}" dt="2024-12-13T05:15:13.885" v="536" actId="2696"/>
        <pc:sldMkLst>
          <pc:docMk/>
          <pc:sldMk cId="1090711285" sldId="325"/>
        </pc:sldMkLst>
      </pc:sldChg>
      <pc:sldChg chg="del">
        <pc:chgData name="Cara Du" userId="d30fdab9061b66e2" providerId="LiveId" clId="{FB34DDE0-A632-C946-BC21-7E058F1ED8FD}" dt="2024-12-13T04:33:16.427" v="384" actId="2696"/>
        <pc:sldMkLst>
          <pc:docMk/>
          <pc:sldMk cId="3656714495" sldId="327"/>
        </pc:sldMkLst>
      </pc:sldChg>
      <pc:sldChg chg="del">
        <pc:chgData name="Cara Du" userId="d30fdab9061b66e2" providerId="LiveId" clId="{FB34DDE0-A632-C946-BC21-7E058F1ED8FD}" dt="2024-12-13T04:33:16.894" v="385" actId="2696"/>
        <pc:sldMkLst>
          <pc:docMk/>
          <pc:sldMk cId="169696226" sldId="328"/>
        </pc:sldMkLst>
      </pc:sldChg>
      <pc:sldChg chg="del">
        <pc:chgData name="Cara Du" userId="d30fdab9061b66e2" providerId="LiveId" clId="{FB34DDE0-A632-C946-BC21-7E058F1ED8FD}" dt="2024-12-13T04:33:17.887" v="387" actId="2696"/>
        <pc:sldMkLst>
          <pc:docMk/>
          <pc:sldMk cId="575564576" sldId="329"/>
        </pc:sldMkLst>
      </pc:sldChg>
      <pc:sldChg chg="del">
        <pc:chgData name="Cara Du" userId="d30fdab9061b66e2" providerId="LiveId" clId="{FB34DDE0-A632-C946-BC21-7E058F1ED8FD}" dt="2024-12-13T04:33:18.292" v="388" actId="2696"/>
        <pc:sldMkLst>
          <pc:docMk/>
          <pc:sldMk cId="3334892022" sldId="330"/>
        </pc:sldMkLst>
      </pc:sldChg>
      <pc:sldChg chg="del">
        <pc:chgData name="Cara Du" userId="d30fdab9061b66e2" providerId="LiveId" clId="{FB34DDE0-A632-C946-BC21-7E058F1ED8FD}" dt="2024-12-13T04:33:18.934" v="389" actId="2696"/>
        <pc:sldMkLst>
          <pc:docMk/>
          <pc:sldMk cId="2938151409" sldId="331"/>
        </pc:sldMkLst>
      </pc:sldChg>
      <pc:sldChg chg="del">
        <pc:chgData name="Cara Du" userId="d30fdab9061b66e2" providerId="LiveId" clId="{FB34DDE0-A632-C946-BC21-7E058F1ED8FD}" dt="2024-12-13T04:33:19.923" v="391" actId="2696"/>
        <pc:sldMkLst>
          <pc:docMk/>
          <pc:sldMk cId="665514591" sldId="332"/>
        </pc:sldMkLst>
      </pc:sldChg>
      <pc:sldChg chg="del">
        <pc:chgData name="Cara Du" userId="d30fdab9061b66e2" providerId="LiveId" clId="{FB34DDE0-A632-C946-BC21-7E058F1ED8FD}" dt="2024-12-13T05:15:13.885" v="536" actId="2696"/>
        <pc:sldMkLst>
          <pc:docMk/>
          <pc:sldMk cId="2374508259" sldId="333"/>
        </pc:sldMkLst>
      </pc:sldChg>
      <pc:sldChg chg="del">
        <pc:chgData name="Cara Du" userId="d30fdab9061b66e2" providerId="LiveId" clId="{FB34DDE0-A632-C946-BC21-7E058F1ED8FD}" dt="2024-12-13T05:15:13.885" v="536" actId="2696"/>
        <pc:sldMkLst>
          <pc:docMk/>
          <pc:sldMk cId="1027473848" sldId="334"/>
        </pc:sldMkLst>
      </pc:sldChg>
    </pc:docChg>
  </pc:docChgLst>
  <pc:docChgLst>
    <pc:chgData name="Cara Du" userId="d30fdab9061b66e2" providerId="LiveId" clId="{1D7E9000-9988-7F41-BB4A-F6CDF3D3A377}"/>
    <pc:docChg chg="modSld">
      <pc:chgData name="Cara Du" userId="d30fdab9061b66e2" providerId="LiveId" clId="{1D7E9000-9988-7F41-BB4A-F6CDF3D3A377}" dt="2024-12-06T09:23:08.127" v="14" actId="20577"/>
      <pc:docMkLst>
        <pc:docMk/>
      </pc:docMkLst>
      <pc:sldChg chg="modSp mod">
        <pc:chgData name="Cara Du" userId="d30fdab9061b66e2" providerId="LiveId" clId="{1D7E9000-9988-7F41-BB4A-F6CDF3D3A377}" dt="2024-12-06T08:53:28.520" v="2" actId="403"/>
        <pc:sldMkLst>
          <pc:docMk/>
          <pc:sldMk cId="260952978" sldId="312"/>
        </pc:sldMkLst>
        <pc:spChg chg="mod">
          <ac:chgData name="Cara Du" userId="d30fdab9061b66e2" providerId="LiveId" clId="{1D7E9000-9988-7F41-BB4A-F6CDF3D3A377}" dt="2024-12-06T08:53:28.520" v="2" actId="403"/>
          <ac:spMkLst>
            <pc:docMk/>
            <pc:sldMk cId="260952978" sldId="312"/>
            <ac:spMk id="3" creationId="{2B18DDA4-8FDC-0085-4731-CA2AE1C804B1}"/>
          </ac:spMkLst>
        </pc:spChg>
      </pc:sldChg>
      <pc:sldChg chg="modSp mod">
        <pc:chgData name="Cara Du" userId="d30fdab9061b66e2" providerId="LiveId" clId="{1D7E9000-9988-7F41-BB4A-F6CDF3D3A377}" dt="2024-12-06T09:13:59.077" v="6" actId="403"/>
        <pc:sldMkLst>
          <pc:docMk/>
          <pc:sldMk cId="2938151409" sldId="331"/>
        </pc:sldMkLst>
        <pc:spChg chg="mod">
          <ac:chgData name="Cara Du" userId="d30fdab9061b66e2" providerId="LiveId" clId="{1D7E9000-9988-7F41-BB4A-F6CDF3D3A377}" dt="2024-12-06T09:13:59.077" v="6" actId="403"/>
          <ac:spMkLst>
            <pc:docMk/>
            <pc:sldMk cId="2938151409" sldId="331"/>
            <ac:spMk id="4" creationId="{A13FA90A-E44B-4A8A-EC11-86F5E7067E4C}"/>
          </ac:spMkLst>
        </pc:spChg>
      </pc:sldChg>
      <pc:sldChg chg="modSp mod">
        <pc:chgData name="Cara Du" userId="d30fdab9061b66e2" providerId="LiveId" clId="{1D7E9000-9988-7F41-BB4A-F6CDF3D3A377}" dt="2024-12-06T09:23:08.127" v="14" actId="20577"/>
        <pc:sldMkLst>
          <pc:docMk/>
          <pc:sldMk cId="665514591" sldId="332"/>
        </pc:sldMkLst>
        <pc:spChg chg="mod">
          <ac:chgData name="Cara Du" userId="d30fdab9061b66e2" providerId="LiveId" clId="{1D7E9000-9988-7F41-BB4A-F6CDF3D3A377}" dt="2024-12-06T09:23:08.127" v="14" actId="20577"/>
          <ac:spMkLst>
            <pc:docMk/>
            <pc:sldMk cId="665514591" sldId="332"/>
            <ac:spMk id="3" creationId="{2B18DDA4-8FDC-0085-4731-CA2AE1C804B1}"/>
          </ac:spMkLst>
        </pc:spChg>
      </pc:sldChg>
    </pc:docChg>
  </pc:docChgLst>
  <pc:docChgLst>
    <pc:chgData name="Cara Du" userId="d30fdab9061b66e2" providerId="LiveId" clId="{AFC11C38-8D2F-0C45-9FE3-956D4CD11E0C}"/>
    <pc:docChg chg="undo custSel addSld delSld modSld sldOrd">
      <pc:chgData name="Cara Du" userId="d30fdab9061b66e2" providerId="LiveId" clId="{AFC11C38-8D2F-0C45-9FE3-956D4CD11E0C}" dt="2024-11-15T11:09:19.037" v="2524" actId="20577"/>
      <pc:docMkLst>
        <pc:docMk/>
      </pc:docMkLst>
      <pc:sldChg chg="modSp mod">
        <pc:chgData name="Cara Du" userId="d30fdab9061b66e2" providerId="LiveId" clId="{AFC11C38-8D2F-0C45-9FE3-956D4CD11E0C}" dt="2024-11-15T03:11:02.161" v="2195" actId="207"/>
        <pc:sldMkLst>
          <pc:docMk/>
          <pc:sldMk cId="1150907811" sldId="256"/>
        </pc:sldMkLst>
        <pc:spChg chg="mod">
          <ac:chgData name="Cara Du" userId="d30fdab9061b66e2" providerId="LiveId" clId="{AFC11C38-8D2F-0C45-9FE3-956D4CD11E0C}" dt="2024-11-15T03:11:02.161" v="2195" actId="207"/>
          <ac:spMkLst>
            <pc:docMk/>
            <pc:sldMk cId="1150907811" sldId="256"/>
            <ac:spMk id="2" creationId="{5A9BC4C0-4DEB-727A-971A-4DDDC4187B63}"/>
          </ac:spMkLst>
        </pc:spChg>
        <pc:spChg chg="mod">
          <ac:chgData name="Cara Du" userId="d30fdab9061b66e2" providerId="LiveId" clId="{AFC11C38-8D2F-0C45-9FE3-956D4CD11E0C}" dt="2024-11-15T03:10:32.697" v="2182" actId="1076"/>
          <ac:spMkLst>
            <pc:docMk/>
            <pc:sldMk cId="1150907811" sldId="256"/>
            <ac:spMk id="3" creationId="{B79139A7-19AC-72CC-B87D-3FF5F6F50E8E}"/>
          </ac:spMkLst>
        </pc:spChg>
      </pc:sldChg>
      <pc:sldChg chg="modSp mod">
        <pc:chgData name="Cara Du" userId="d30fdab9061b66e2" providerId="LiveId" clId="{AFC11C38-8D2F-0C45-9FE3-956D4CD11E0C}" dt="2024-11-15T03:11:09.369" v="2196" actId="2710"/>
        <pc:sldMkLst>
          <pc:docMk/>
          <pc:sldMk cId="1269600078" sldId="257"/>
        </pc:sldMkLst>
        <pc:spChg chg="mod">
          <ac:chgData name="Cara Du" userId="d30fdab9061b66e2" providerId="LiveId" clId="{AFC11C38-8D2F-0C45-9FE3-956D4CD11E0C}" dt="2024-11-15T03:11:09.369" v="2196" actId="2710"/>
          <ac:spMkLst>
            <pc:docMk/>
            <pc:sldMk cId="1269600078" sldId="257"/>
            <ac:spMk id="3" creationId="{2B18DDA4-8FDC-0085-4731-CA2AE1C804B1}"/>
          </ac:spMkLst>
        </pc:spChg>
      </pc:sldChg>
      <pc:sldChg chg="modSp mod modAnim">
        <pc:chgData name="Cara Du" userId="d30fdab9061b66e2" providerId="LiveId" clId="{AFC11C38-8D2F-0C45-9FE3-956D4CD11E0C}" dt="2024-11-15T03:15:15.210" v="2288" actId="20577"/>
        <pc:sldMkLst>
          <pc:docMk/>
          <pc:sldMk cId="1659180099" sldId="258"/>
        </pc:sldMkLst>
        <pc:spChg chg="mod">
          <ac:chgData name="Cara Du" userId="d30fdab9061b66e2" providerId="LiveId" clId="{AFC11C38-8D2F-0C45-9FE3-956D4CD11E0C}" dt="2024-11-15T03:15:15.210" v="2288" actId="20577"/>
          <ac:spMkLst>
            <pc:docMk/>
            <pc:sldMk cId="1659180099" sldId="258"/>
            <ac:spMk id="3" creationId="{33313D1A-7D66-724A-3785-C6947655118F}"/>
          </ac:spMkLst>
        </pc:spChg>
      </pc:sldChg>
      <pc:sldChg chg="modSp mod">
        <pc:chgData name="Cara Du" userId="d30fdab9061b66e2" providerId="LiveId" clId="{AFC11C38-8D2F-0C45-9FE3-956D4CD11E0C}" dt="2024-11-15T03:16:24.984" v="2358" actId="20577"/>
        <pc:sldMkLst>
          <pc:docMk/>
          <pc:sldMk cId="2097780202" sldId="259"/>
        </pc:sldMkLst>
        <pc:spChg chg="mod">
          <ac:chgData name="Cara Du" userId="d30fdab9061b66e2" providerId="LiveId" clId="{AFC11C38-8D2F-0C45-9FE3-956D4CD11E0C}" dt="2024-11-15T03:16:24.984" v="2358" actId="20577"/>
          <ac:spMkLst>
            <pc:docMk/>
            <pc:sldMk cId="2097780202" sldId="259"/>
            <ac:spMk id="3" creationId="{8FD94650-59A2-5C52-6EDB-9556F15F8B02}"/>
          </ac:spMkLst>
        </pc:spChg>
      </pc:sldChg>
      <pc:sldChg chg="modSp mod">
        <pc:chgData name="Cara Du" userId="d30fdab9061b66e2" providerId="LiveId" clId="{AFC11C38-8D2F-0C45-9FE3-956D4CD11E0C}" dt="2024-11-15T03:15:33.415" v="2312" actId="20577"/>
        <pc:sldMkLst>
          <pc:docMk/>
          <pc:sldMk cId="1517339010" sldId="260"/>
        </pc:sldMkLst>
        <pc:spChg chg="mod">
          <ac:chgData name="Cara Du" userId="d30fdab9061b66e2" providerId="LiveId" clId="{AFC11C38-8D2F-0C45-9FE3-956D4CD11E0C}" dt="2024-11-15T03:15:33.415" v="2312" actId="20577"/>
          <ac:spMkLst>
            <pc:docMk/>
            <pc:sldMk cId="1517339010" sldId="260"/>
            <ac:spMk id="3" creationId="{7CC6FBAA-6554-AF5E-58E9-96849D1A434D}"/>
          </ac:spMkLst>
        </pc:spChg>
      </pc:sldChg>
      <pc:sldChg chg="modSp mod modAnim">
        <pc:chgData name="Cara Du" userId="d30fdab9061b66e2" providerId="LiveId" clId="{AFC11C38-8D2F-0C45-9FE3-956D4CD11E0C}" dt="2024-11-15T03:16:16.151" v="2341"/>
        <pc:sldMkLst>
          <pc:docMk/>
          <pc:sldMk cId="1820561268" sldId="261"/>
        </pc:sldMkLst>
        <pc:spChg chg="mod">
          <ac:chgData name="Cara Du" userId="d30fdab9061b66e2" providerId="LiveId" clId="{AFC11C38-8D2F-0C45-9FE3-956D4CD11E0C}" dt="2024-11-15T03:15:46.413" v="2334" actId="20577"/>
          <ac:spMkLst>
            <pc:docMk/>
            <pc:sldMk cId="1820561268" sldId="261"/>
            <ac:spMk id="3" creationId="{7CC6FBAA-6554-AF5E-58E9-96849D1A434D}"/>
          </ac:spMkLst>
        </pc:spChg>
        <pc:spChg chg="mod">
          <ac:chgData name="Cara Du" userId="d30fdab9061b66e2" providerId="LiveId" clId="{AFC11C38-8D2F-0C45-9FE3-956D4CD11E0C}" dt="2024-11-15T03:16:11.835" v="2340" actId="207"/>
          <ac:spMkLst>
            <pc:docMk/>
            <pc:sldMk cId="1820561268" sldId="261"/>
            <ac:spMk id="4" creationId="{582E46CA-4127-CF7F-B00B-CDA6C262B11C}"/>
          </ac:spMkLst>
        </pc:spChg>
      </pc:sldChg>
      <pc:sldChg chg="modSp mod">
        <pc:chgData name="Cara Du" userId="d30fdab9061b66e2" providerId="LiveId" clId="{AFC11C38-8D2F-0C45-9FE3-956D4CD11E0C}" dt="2024-11-15T03:16:44.731" v="2363" actId="20577"/>
        <pc:sldMkLst>
          <pc:docMk/>
          <pc:sldMk cId="2837663033" sldId="262"/>
        </pc:sldMkLst>
        <pc:spChg chg="mod">
          <ac:chgData name="Cara Du" userId="d30fdab9061b66e2" providerId="LiveId" clId="{AFC11C38-8D2F-0C45-9FE3-956D4CD11E0C}" dt="2024-11-15T03:16:44.731" v="2363" actId="20577"/>
          <ac:spMkLst>
            <pc:docMk/>
            <pc:sldMk cId="2837663033" sldId="262"/>
            <ac:spMk id="3" creationId="{8FD94650-59A2-5C52-6EDB-9556F15F8B02}"/>
          </ac:spMkLst>
        </pc:spChg>
      </pc:sldChg>
      <pc:sldChg chg="modSp mod">
        <pc:chgData name="Cara Du" userId="d30fdab9061b66e2" providerId="LiveId" clId="{AFC11C38-8D2F-0C45-9FE3-956D4CD11E0C}" dt="2024-11-15T03:17:34.576" v="2419" actId="20577"/>
        <pc:sldMkLst>
          <pc:docMk/>
          <pc:sldMk cId="3226998064" sldId="263"/>
        </pc:sldMkLst>
        <pc:spChg chg="mod">
          <ac:chgData name="Cara Du" userId="d30fdab9061b66e2" providerId="LiveId" clId="{AFC11C38-8D2F-0C45-9FE3-956D4CD11E0C}" dt="2024-11-15T03:17:34.576" v="2419" actId="20577"/>
          <ac:spMkLst>
            <pc:docMk/>
            <pc:sldMk cId="3226998064" sldId="263"/>
            <ac:spMk id="3" creationId="{9084BCA4-22EF-2194-9D73-A89B3CA5AA9E}"/>
          </ac:spMkLst>
        </pc:spChg>
      </pc:sldChg>
      <pc:sldChg chg="modSp mod">
        <pc:chgData name="Cara Du" userId="d30fdab9061b66e2" providerId="LiveId" clId="{AFC11C38-8D2F-0C45-9FE3-956D4CD11E0C}" dt="2024-11-15T03:17:19.425" v="2397" actId="255"/>
        <pc:sldMkLst>
          <pc:docMk/>
          <pc:sldMk cId="3091540652" sldId="264"/>
        </pc:sldMkLst>
        <pc:spChg chg="mod">
          <ac:chgData name="Cara Du" userId="d30fdab9061b66e2" providerId="LiveId" clId="{AFC11C38-8D2F-0C45-9FE3-956D4CD11E0C}" dt="2024-11-15T03:17:19.425" v="2397" actId="255"/>
          <ac:spMkLst>
            <pc:docMk/>
            <pc:sldMk cId="3091540652" sldId="264"/>
            <ac:spMk id="4" creationId="{21A14326-E058-4480-05B9-321E71AA2490}"/>
          </ac:spMkLst>
        </pc:spChg>
      </pc:sldChg>
      <pc:sldChg chg="modSp mod">
        <pc:chgData name="Cara Du" userId="d30fdab9061b66e2" providerId="LiveId" clId="{AFC11C38-8D2F-0C45-9FE3-956D4CD11E0C}" dt="2024-11-15T11:09:07.734" v="2516" actId="20577"/>
        <pc:sldMkLst>
          <pc:docMk/>
          <pc:sldMk cId="806984919" sldId="266"/>
        </pc:sldMkLst>
        <pc:spChg chg="mod">
          <ac:chgData name="Cara Du" userId="d30fdab9061b66e2" providerId="LiveId" clId="{AFC11C38-8D2F-0C45-9FE3-956D4CD11E0C}" dt="2024-11-15T11:09:07.734" v="2516" actId="20577"/>
          <ac:spMkLst>
            <pc:docMk/>
            <pc:sldMk cId="806984919" sldId="266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11:09:19.037" v="2524" actId="20577"/>
        <pc:sldMkLst>
          <pc:docMk/>
          <pc:sldMk cId="1722298975" sldId="267"/>
        </pc:sldMkLst>
        <pc:spChg chg="mod">
          <ac:chgData name="Cara Du" userId="d30fdab9061b66e2" providerId="LiveId" clId="{AFC11C38-8D2F-0C45-9FE3-956D4CD11E0C}" dt="2024-11-15T11:09:19.037" v="2524" actId="20577"/>
          <ac:spMkLst>
            <pc:docMk/>
            <pc:sldMk cId="1722298975" sldId="267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7:56.373" v="2425" actId="20577"/>
        <pc:sldMkLst>
          <pc:docMk/>
          <pc:sldMk cId="461426593" sldId="268"/>
        </pc:sldMkLst>
        <pc:spChg chg="mod">
          <ac:chgData name="Cara Du" userId="d30fdab9061b66e2" providerId="LiveId" clId="{AFC11C38-8D2F-0C45-9FE3-956D4CD11E0C}" dt="2024-11-15T03:17:56.373" v="2425" actId="20577"/>
          <ac:spMkLst>
            <pc:docMk/>
            <pc:sldMk cId="461426593" sldId="268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9:17.403" v="2459" actId="2710"/>
        <pc:sldMkLst>
          <pc:docMk/>
          <pc:sldMk cId="986162984" sldId="271"/>
        </pc:sldMkLst>
        <pc:spChg chg="mod">
          <ac:chgData name="Cara Du" userId="d30fdab9061b66e2" providerId="LiveId" clId="{AFC11C38-8D2F-0C45-9FE3-956D4CD11E0C}" dt="2024-11-15T03:19:17.403" v="2459" actId="2710"/>
          <ac:spMkLst>
            <pc:docMk/>
            <pc:sldMk cId="986162984" sldId="271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3:18:50.745" v="2457" actId="207"/>
          <ac:spMkLst>
            <pc:docMk/>
            <pc:sldMk cId="986162984" sldId="271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9:01.717" v="2458"/>
        <pc:sldMkLst>
          <pc:docMk/>
          <pc:sldMk cId="1913352287" sldId="272"/>
        </pc:sldMkLst>
        <pc:spChg chg="mod">
          <ac:chgData name="Cara Du" userId="d30fdab9061b66e2" providerId="LiveId" clId="{AFC11C38-8D2F-0C45-9FE3-956D4CD11E0C}" dt="2024-11-15T03:19:01.717" v="2458"/>
          <ac:spMkLst>
            <pc:docMk/>
            <pc:sldMk cId="1913352287" sldId="272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9:48.518" v="2497" actId="20577"/>
        <pc:sldMkLst>
          <pc:docMk/>
          <pc:sldMk cId="630837304" sldId="281"/>
        </pc:sldMkLst>
        <pc:spChg chg="mod">
          <ac:chgData name="Cara Du" userId="d30fdab9061b66e2" providerId="LiveId" clId="{AFC11C38-8D2F-0C45-9FE3-956D4CD11E0C}" dt="2024-11-15T03:19:48.518" v="2497" actId="20577"/>
          <ac:spMkLst>
            <pc:docMk/>
            <pc:sldMk cId="630837304" sldId="281"/>
            <ac:spMk id="5" creationId="{3D928E04-D426-609E-594B-5ABF449C8DBB}"/>
          </ac:spMkLst>
        </pc:spChg>
      </pc:sldChg>
      <pc:sldChg chg="addSp delSp modSp mod">
        <pc:chgData name="Cara Du" userId="d30fdab9061b66e2" providerId="LiveId" clId="{AFC11C38-8D2F-0C45-9FE3-956D4CD11E0C}" dt="2024-11-15T03:20:00.980" v="2509" actId="20577"/>
        <pc:sldMkLst>
          <pc:docMk/>
          <pc:sldMk cId="2139232626" sldId="282"/>
        </pc:sldMkLst>
        <pc:spChg chg="mod">
          <ac:chgData name="Cara Du" userId="d30fdab9061b66e2" providerId="LiveId" clId="{AFC11C38-8D2F-0C45-9FE3-956D4CD11E0C}" dt="2024-11-15T01:48:50.019" v="113" actId="20577"/>
          <ac:spMkLst>
            <pc:docMk/>
            <pc:sldMk cId="2139232626" sldId="282"/>
            <ac:spMk id="2" creationId="{7E2A457D-39A9-3735-E599-58D7615D8452}"/>
          </ac:spMkLst>
        </pc:spChg>
        <pc:spChg chg="add del mod">
          <ac:chgData name="Cara Du" userId="d30fdab9061b66e2" providerId="LiveId" clId="{AFC11C38-8D2F-0C45-9FE3-956D4CD11E0C}" dt="2024-11-15T01:42:12.559" v="3" actId="767"/>
          <ac:spMkLst>
            <pc:docMk/>
            <pc:sldMk cId="2139232626" sldId="282"/>
            <ac:spMk id="3" creationId="{611475EB-252E-BE99-724E-248877C07BC4}"/>
          </ac:spMkLst>
        </pc:spChg>
        <pc:spChg chg="add del mod">
          <ac:chgData name="Cara Du" userId="d30fdab9061b66e2" providerId="LiveId" clId="{AFC11C38-8D2F-0C45-9FE3-956D4CD11E0C}" dt="2024-11-15T01:42:18.816" v="5"/>
          <ac:spMkLst>
            <pc:docMk/>
            <pc:sldMk cId="2139232626" sldId="282"/>
            <ac:spMk id="4" creationId="{03D7233E-FF2B-9513-39A5-EE27C161EA5B}"/>
          </ac:spMkLst>
        </pc:spChg>
        <pc:spChg chg="del mod">
          <ac:chgData name="Cara Du" userId="d30fdab9061b66e2" providerId="LiveId" clId="{AFC11C38-8D2F-0C45-9FE3-956D4CD11E0C}" dt="2024-11-15T01:42:25.998" v="6" actId="478"/>
          <ac:spMkLst>
            <pc:docMk/>
            <pc:sldMk cId="2139232626" sldId="282"/>
            <ac:spMk id="5" creationId="{3D928E04-D426-609E-594B-5ABF449C8DBB}"/>
          </ac:spMkLst>
        </pc:spChg>
        <pc:spChg chg="add mod">
          <ac:chgData name="Cara Du" userId="d30fdab9061b66e2" providerId="LiveId" clId="{AFC11C38-8D2F-0C45-9FE3-956D4CD11E0C}" dt="2024-11-15T03:20:00.980" v="2509" actId="20577"/>
          <ac:spMkLst>
            <pc:docMk/>
            <pc:sldMk cId="2139232626" sldId="282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1:48:06.357" v="32" actId="20577"/>
        <pc:sldMkLst>
          <pc:docMk/>
          <pc:sldMk cId="1287094420" sldId="283"/>
        </pc:sldMkLst>
        <pc:spChg chg="mod">
          <ac:chgData name="Cara Du" userId="d30fdab9061b66e2" providerId="LiveId" clId="{AFC11C38-8D2F-0C45-9FE3-956D4CD11E0C}" dt="2024-11-15T01:48:06.357" v="32" actId="20577"/>
          <ac:spMkLst>
            <pc:docMk/>
            <pc:sldMk cId="1287094420" sldId="283"/>
            <ac:spMk id="2" creationId="{BBE8DE70-6555-BD0E-2E9B-B079DF40392A}"/>
          </ac:spMkLst>
        </pc:spChg>
      </pc:sldChg>
      <pc:sldChg chg="modSp add mod">
        <pc:chgData name="Cara Du" userId="d30fdab9061b66e2" providerId="LiveId" clId="{AFC11C38-8D2F-0C45-9FE3-956D4CD11E0C}" dt="2024-11-15T02:00:34.017" v="521" actId="20577"/>
        <pc:sldMkLst>
          <pc:docMk/>
          <pc:sldMk cId="2246478004" sldId="284"/>
        </pc:sldMkLst>
        <pc:spChg chg="mod">
          <ac:chgData name="Cara Du" userId="d30fdab9061b66e2" providerId="LiveId" clId="{AFC11C38-8D2F-0C45-9FE3-956D4CD11E0C}" dt="2024-11-15T01:59:14.083" v="451" actId="20577"/>
          <ac:spMkLst>
            <pc:docMk/>
            <pc:sldMk cId="2246478004" sldId="284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2:00:34.017" v="521" actId="20577"/>
          <ac:spMkLst>
            <pc:docMk/>
            <pc:sldMk cId="2246478004" sldId="284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2:10:45.078" v="727" actId="27636"/>
        <pc:sldMkLst>
          <pc:docMk/>
          <pc:sldMk cId="1525986607" sldId="285"/>
        </pc:sldMkLst>
        <pc:spChg chg="mod">
          <ac:chgData name="Cara Du" userId="d30fdab9061b66e2" providerId="LiveId" clId="{AFC11C38-8D2F-0C45-9FE3-956D4CD11E0C}" dt="2024-11-15T02:01:01.139" v="542" actId="255"/>
          <ac:spMkLst>
            <pc:docMk/>
            <pc:sldMk cId="1525986607" sldId="285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2:10:45.078" v="727" actId="27636"/>
          <ac:spMkLst>
            <pc:docMk/>
            <pc:sldMk cId="1525986607" sldId="285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2:14:57.252" v="886" actId="20577"/>
        <pc:sldMkLst>
          <pc:docMk/>
          <pc:sldMk cId="4178705945" sldId="286"/>
        </pc:sldMkLst>
        <pc:spChg chg="mod">
          <ac:chgData name="Cara Du" userId="d30fdab9061b66e2" providerId="LiveId" clId="{AFC11C38-8D2F-0C45-9FE3-956D4CD11E0C}" dt="2024-11-15T02:14:57.252" v="886" actId="20577"/>
          <ac:spMkLst>
            <pc:docMk/>
            <pc:sldMk cId="4178705945" sldId="286"/>
            <ac:spMk id="6" creationId="{10788493-4178-C83C-ACCB-30009932CC41}"/>
          </ac:spMkLst>
        </pc:spChg>
      </pc:sldChg>
      <pc:sldChg chg="addSp delSp modSp add mod">
        <pc:chgData name="Cara Du" userId="d30fdab9061b66e2" providerId="LiveId" clId="{AFC11C38-8D2F-0C45-9FE3-956D4CD11E0C}" dt="2024-11-15T02:31:16.690" v="1239" actId="478"/>
        <pc:sldMkLst>
          <pc:docMk/>
          <pc:sldMk cId="2239333487" sldId="287"/>
        </pc:sldMkLst>
        <pc:spChg chg="mod">
          <ac:chgData name="Cara Du" userId="d30fdab9061b66e2" providerId="LiveId" clId="{AFC11C38-8D2F-0C45-9FE3-956D4CD11E0C}" dt="2024-11-15T02:20:02.310" v="911" actId="20577"/>
          <ac:spMkLst>
            <pc:docMk/>
            <pc:sldMk cId="2239333487" sldId="287"/>
            <ac:spMk id="2" creationId="{7E2A457D-39A9-3735-E599-58D7615D8452}"/>
          </ac:spMkLst>
        </pc:spChg>
        <pc:spChg chg="add mod">
          <ac:chgData name="Cara Du" userId="d30fdab9061b66e2" providerId="LiveId" clId="{AFC11C38-8D2F-0C45-9FE3-956D4CD11E0C}" dt="2024-11-15T02:30:25.902" v="1238" actId="14100"/>
          <ac:spMkLst>
            <pc:docMk/>
            <pc:sldMk cId="2239333487" sldId="287"/>
            <ac:spMk id="3" creationId="{7AC0F17D-C61F-64CF-0165-D49CCB4C5152}"/>
          </ac:spMkLst>
        </pc:spChg>
        <pc:spChg chg="add del mod">
          <ac:chgData name="Cara Du" userId="d30fdab9061b66e2" providerId="LiveId" clId="{AFC11C38-8D2F-0C45-9FE3-956D4CD11E0C}" dt="2024-11-15T02:31:16.690" v="1239" actId="478"/>
          <ac:spMkLst>
            <pc:docMk/>
            <pc:sldMk cId="2239333487" sldId="287"/>
            <ac:spMk id="4" creationId="{CCC93DBC-3A09-AF14-DB76-6D5CE6E3C44D}"/>
          </ac:spMkLst>
        </pc:spChg>
        <pc:spChg chg="mod">
          <ac:chgData name="Cara Du" userId="d30fdab9061b66e2" providerId="LiveId" clId="{AFC11C38-8D2F-0C45-9FE3-956D4CD11E0C}" dt="2024-11-15T02:30:23.572" v="1237" actId="14100"/>
          <ac:spMkLst>
            <pc:docMk/>
            <pc:sldMk cId="2239333487" sldId="287"/>
            <ac:spMk id="6" creationId="{10788493-4178-C83C-ACCB-30009932CC41}"/>
          </ac:spMkLst>
        </pc:spChg>
      </pc:sldChg>
      <pc:sldChg chg="delSp modSp add mod">
        <pc:chgData name="Cara Du" userId="d30fdab9061b66e2" providerId="LiveId" clId="{AFC11C38-8D2F-0C45-9FE3-956D4CD11E0C}" dt="2024-11-15T02:40:54.105" v="1618" actId="20577"/>
        <pc:sldMkLst>
          <pc:docMk/>
          <pc:sldMk cId="3316191358" sldId="288"/>
        </pc:sldMkLst>
        <pc:spChg chg="del">
          <ac:chgData name="Cara Du" userId="d30fdab9061b66e2" providerId="LiveId" clId="{AFC11C38-8D2F-0C45-9FE3-956D4CD11E0C}" dt="2024-11-15T02:31:23.177" v="1241" actId="478"/>
          <ac:spMkLst>
            <pc:docMk/>
            <pc:sldMk cId="3316191358" sldId="288"/>
            <ac:spMk id="3" creationId="{7AC0F17D-C61F-64CF-0165-D49CCB4C5152}"/>
          </ac:spMkLst>
        </pc:spChg>
        <pc:spChg chg="mod">
          <ac:chgData name="Cara Du" userId="d30fdab9061b66e2" providerId="LiveId" clId="{AFC11C38-8D2F-0C45-9FE3-956D4CD11E0C}" dt="2024-11-15T02:40:54.105" v="1618" actId="20577"/>
          <ac:spMkLst>
            <pc:docMk/>
            <pc:sldMk cId="3316191358" sldId="288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3:07:39.191" v="2181" actId="20577"/>
        <pc:sldMkLst>
          <pc:docMk/>
          <pc:sldMk cId="3606425361" sldId="289"/>
        </pc:sldMkLst>
        <pc:spChg chg="mod">
          <ac:chgData name="Cara Du" userId="d30fdab9061b66e2" providerId="LiveId" clId="{AFC11C38-8D2F-0C45-9FE3-956D4CD11E0C}" dt="2024-11-15T02:44:14.392" v="1639" actId="20577"/>
          <ac:spMkLst>
            <pc:docMk/>
            <pc:sldMk cId="3606425361" sldId="289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3:07:39.191" v="2181" actId="20577"/>
          <ac:spMkLst>
            <pc:docMk/>
            <pc:sldMk cId="3606425361" sldId="289"/>
            <ac:spMk id="6" creationId="{10788493-4178-C83C-ACCB-30009932CC41}"/>
          </ac:spMkLst>
        </pc:spChg>
      </pc:sldChg>
      <pc:sldChg chg="addSp delSp modSp add mod ord modAnim">
        <pc:chgData name="Cara Du" userId="d30fdab9061b66e2" providerId="LiveId" clId="{AFC11C38-8D2F-0C45-9FE3-956D4CD11E0C}" dt="2024-11-15T03:20:16.691" v="2511"/>
        <pc:sldMkLst>
          <pc:docMk/>
          <pc:sldMk cId="1057169500" sldId="290"/>
        </pc:sldMkLst>
        <pc:spChg chg="mod">
          <ac:chgData name="Cara Du" userId="d30fdab9061b66e2" providerId="LiveId" clId="{AFC11C38-8D2F-0C45-9FE3-956D4CD11E0C}" dt="2024-11-15T02:46:17.218" v="1660" actId="20577"/>
          <ac:spMkLst>
            <pc:docMk/>
            <pc:sldMk cId="1057169500" sldId="290"/>
            <ac:spMk id="2" creationId="{7E2A457D-39A9-3735-E599-58D7615D8452}"/>
          </ac:spMkLst>
        </pc:spChg>
        <pc:spChg chg="del mod">
          <ac:chgData name="Cara Du" userId="d30fdab9061b66e2" providerId="LiveId" clId="{AFC11C38-8D2F-0C45-9FE3-956D4CD11E0C}" dt="2024-11-15T02:52:16.871" v="1841" actId="478"/>
          <ac:spMkLst>
            <pc:docMk/>
            <pc:sldMk cId="1057169500" sldId="290"/>
            <ac:spMk id="3" creationId="{7AC0F17D-C61F-64CF-0165-D49CCB4C5152}"/>
          </ac:spMkLst>
        </pc:spChg>
        <pc:spChg chg="add mod">
          <ac:chgData name="Cara Du" userId="d30fdab9061b66e2" providerId="LiveId" clId="{AFC11C38-8D2F-0C45-9FE3-956D4CD11E0C}" dt="2024-11-15T03:20:13.174" v="2510" actId="1076"/>
          <ac:spMkLst>
            <pc:docMk/>
            <pc:sldMk cId="1057169500" sldId="290"/>
            <ac:spMk id="5" creationId="{755E864B-9D04-7525-C4C6-04946F2319C0}"/>
          </ac:spMkLst>
        </pc:spChg>
        <pc:spChg chg="mod">
          <ac:chgData name="Cara Du" userId="d30fdab9061b66e2" providerId="LiveId" clId="{AFC11C38-8D2F-0C45-9FE3-956D4CD11E0C}" dt="2024-11-15T02:55:29.753" v="1995"/>
          <ac:spMkLst>
            <pc:docMk/>
            <pc:sldMk cId="1057169500" sldId="290"/>
            <ac:spMk id="6" creationId="{10788493-4178-C83C-ACCB-30009932CC41}"/>
          </ac:spMkLst>
        </pc:spChg>
        <pc:picChg chg="add del mod">
          <ac:chgData name="Cara Du" userId="d30fdab9061b66e2" providerId="LiveId" clId="{AFC11C38-8D2F-0C45-9FE3-956D4CD11E0C}" dt="2024-11-15T02:55:41.437" v="1996" actId="478"/>
          <ac:picMkLst>
            <pc:docMk/>
            <pc:sldMk cId="1057169500" sldId="290"/>
            <ac:picMk id="4" creationId="{0F9C03E4-8431-36D6-D041-6FA0085D97FA}"/>
          </ac:picMkLst>
        </pc:picChg>
      </pc:sldChg>
      <pc:sldChg chg="add del">
        <pc:chgData name="Cara Du" userId="d30fdab9061b66e2" providerId="LiveId" clId="{AFC11C38-8D2F-0C45-9FE3-956D4CD11E0C}" dt="2024-11-15T03:12:20.029" v="2235" actId="2696"/>
        <pc:sldMkLst>
          <pc:docMk/>
          <pc:sldMk cId="2986188332" sldId="291"/>
        </pc:sldMkLst>
      </pc:sldChg>
      <pc:sldChg chg="modSp add mod">
        <pc:chgData name="Cara Du" userId="d30fdab9061b66e2" providerId="LiveId" clId="{AFC11C38-8D2F-0C45-9FE3-956D4CD11E0C}" dt="2024-11-15T03:15:20.907" v="2289"/>
        <pc:sldMkLst>
          <pc:docMk/>
          <pc:sldMk cId="1366500123" sldId="292"/>
        </pc:sldMkLst>
        <pc:spChg chg="mod">
          <ac:chgData name="Cara Du" userId="d30fdab9061b66e2" providerId="LiveId" clId="{AFC11C38-8D2F-0C45-9FE3-956D4CD11E0C}" dt="2024-11-15T03:15:20.907" v="2289"/>
          <ac:spMkLst>
            <pc:docMk/>
            <pc:sldMk cId="1366500123" sldId="292"/>
            <ac:spMk id="3" creationId="{33313D1A-7D66-724A-3785-C6947655118F}"/>
          </ac:spMkLst>
        </pc:spChg>
      </pc:sldChg>
    </pc:docChg>
  </pc:docChgLst>
  <pc:docChgLst>
    <pc:chgData name="Cara Du" userId="d30fdab9061b66e2" providerId="LiveId" clId="{0FE0FC7A-D7DA-FE4F-9C50-E4B21A528C62}"/>
    <pc:docChg chg="undo custSel addSld delSld modSld sldOrd">
      <pc:chgData name="Cara Du" userId="d30fdab9061b66e2" providerId="LiveId" clId="{0FE0FC7A-D7DA-FE4F-9C50-E4B21A528C62}" dt="2024-11-22T02:41:02.492" v="4440" actId="20577"/>
      <pc:docMkLst>
        <pc:docMk/>
      </pc:docMkLst>
      <pc:sldChg chg="modSp mod">
        <pc:chgData name="Cara Du" userId="d30fdab9061b66e2" providerId="LiveId" clId="{0FE0FC7A-D7DA-FE4F-9C50-E4B21A528C62}" dt="2024-11-21T13:52:36.400" v="440" actId="20577"/>
        <pc:sldMkLst>
          <pc:docMk/>
          <pc:sldMk cId="1269600078" sldId="257"/>
        </pc:sldMkLst>
        <pc:spChg chg="mod">
          <ac:chgData name="Cara Du" userId="d30fdab9061b66e2" providerId="LiveId" clId="{0FE0FC7A-D7DA-FE4F-9C50-E4B21A528C62}" dt="2024-11-21T13:52:36.400" v="440" actId="20577"/>
          <ac:spMkLst>
            <pc:docMk/>
            <pc:sldMk cId="1269600078" sldId="257"/>
            <ac:spMk id="3" creationId="{2B18DDA4-8FDC-0085-4731-CA2AE1C804B1}"/>
          </ac:spMkLst>
        </pc:spChg>
      </pc:sldChg>
      <pc:sldChg chg="modSp add mod">
        <pc:chgData name="Cara Du" userId="d30fdab9061b66e2" providerId="LiveId" clId="{0FE0FC7A-D7DA-FE4F-9C50-E4B21A528C62}" dt="2024-11-22T02:41:02.492" v="4440" actId="20577"/>
        <pc:sldMkLst>
          <pc:docMk/>
          <pc:sldMk cId="1072181503" sldId="258"/>
        </pc:sldMkLst>
        <pc:spChg chg="mod">
          <ac:chgData name="Cara Du" userId="d30fdab9061b66e2" providerId="LiveId" clId="{0FE0FC7A-D7DA-FE4F-9C50-E4B21A528C62}" dt="2024-11-22T02:39:08.370" v="4258" actId="20577"/>
          <ac:spMkLst>
            <pc:docMk/>
            <pc:sldMk cId="1072181503" sldId="258"/>
            <ac:spMk id="2" creationId="{DD18784F-2BED-2B85-8174-5F7EB41CFDF2}"/>
          </ac:spMkLst>
        </pc:spChg>
        <pc:spChg chg="mod">
          <ac:chgData name="Cara Du" userId="d30fdab9061b66e2" providerId="LiveId" clId="{0FE0FC7A-D7DA-FE4F-9C50-E4B21A528C62}" dt="2024-11-22T02:41:02.492" v="4440" actId="20577"/>
          <ac:spMkLst>
            <pc:docMk/>
            <pc:sldMk cId="1072181503" sldId="258"/>
            <ac:spMk id="3" creationId="{33313D1A-7D66-724A-3785-C6947655118F}"/>
          </ac:spMkLst>
        </pc:spChg>
      </pc:sldChg>
      <pc:sldChg chg="del ord">
        <pc:chgData name="Cara Du" userId="d30fdab9061b66e2" providerId="LiveId" clId="{0FE0FC7A-D7DA-FE4F-9C50-E4B21A528C62}" dt="2024-11-22T02:38:57.875" v="4226" actId="2696"/>
        <pc:sldMkLst>
          <pc:docMk/>
          <pc:sldMk cId="1659180099" sldId="258"/>
        </pc:sldMkLst>
      </pc:sldChg>
      <pc:sldChg chg="del">
        <pc:chgData name="Cara Du" userId="d30fdab9061b66e2" providerId="LiveId" clId="{0FE0FC7A-D7DA-FE4F-9C50-E4B21A528C62}" dt="2024-11-21T13:54:06.398" v="593" actId="2696"/>
        <pc:sldMkLst>
          <pc:docMk/>
          <pc:sldMk cId="2097780202" sldId="259"/>
        </pc:sldMkLst>
      </pc:sldChg>
      <pc:sldChg chg="del">
        <pc:chgData name="Cara Du" userId="d30fdab9061b66e2" providerId="LiveId" clId="{0FE0FC7A-D7DA-FE4F-9C50-E4B21A528C62}" dt="2024-11-21T13:54:05.043" v="591" actId="2696"/>
        <pc:sldMkLst>
          <pc:docMk/>
          <pc:sldMk cId="1517339010" sldId="260"/>
        </pc:sldMkLst>
      </pc:sldChg>
      <pc:sldChg chg="del">
        <pc:chgData name="Cara Du" userId="d30fdab9061b66e2" providerId="LiveId" clId="{0FE0FC7A-D7DA-FE4F-9C50-E4B21A528C62}" dt="2024-11-21T13:54:05.521" v="592" actId="2696"/>
        <pc:sldMkLst>
          <pc:docMk/>
          <pc:sldMk cId="1820561268" sldId="261"/>
        </pc:sldMkLst>
      </pc:sldChg>
      <pc:sldChg chg="del">
        <pc:chgData name="Cara Du" userId="d30fdab9061b66e2" providerId="LiveId" clId="{0FE0FC7A-D7DA-FE4F-9C50-E4B21A528C62}" dt="2024-11-21T13:54:06.906" v="594" actId="2696"/>
        <pc:sldMkLst>
          <pc:docMk/>
          <pc:sldMk cId="2837663033" sldId="262"/>
        </pc:sldMkLst>
      </pc:sldChg>
      <pc:sldChg chg="del">
        <pc:chgData name="Cara Du" userId="d30fdab9061b66e2" providerId="LiveId" clId="{0FE0FC7A-D7DA-FE4F-9C50-E4B21A528C62}" dt="2024-11-21T13:54:09.884" v="596" actId="2696"/>
        <pc:sldMkLst>
          <pc:docMk/>
          <pc:sldMk cId="3226998064" sldId="263"/>
        </pc:sldMkLst>
      </pc:sldChg>
      <pc:sldChg chg="del">
        <pc:chgData name="Cara Du" userId="d30fdab9061b66e2" providerId="LiveId" clId="{0FE0FC7A-D7DA-FE4F-9C50-E4B21A528C62}" dt="2024-11-21T13:54:08.350" v="595" actId="2696"/>
        <pc:sldMkLst>
          <pc:docMk/>
          <pc:sldMk cId="3091540652" sldId="264"/>
        </pc:sldMkLst>
      </pc:sldChg>
      <pc:sldChg chg="addSp delSp modSp mod modAnim modNotesTx">
        <pc:chgData name="Cara Du" userId="d30fdab9061b66e2" providerId="LiveId" clId="{0FE0FC7A-D7DA-FE4F-9C50-E4B21A528C62}" dt="2024-11-21T13:59:39.406" v="865" actId="20577"/>
        <pc:sldMkLst>
          <pc:docMk/>
          <pc:sldMk cId="1176819384" sldId="265"/>
        </pc:sldMkLst>
        <pc:spChg chg="mod">
          <ac:chgData name="Cara Du" userId="d30fdab9061b66e2" providerId="LiveId" clId="{0FE0FC7A-D7DA-FE4F-9C50-E4B21A528C62}" dt="2024-11-21T13:54:18.111" v="611" actId="20577"/>
          <ac:spMkLst>
            <pc:docMk/>
            <pc:sldMk cId="1176819384" sldId="265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3:56:24.816" v="757" actId="255"/>
          <ac:spMkLst>
            <pc:docMk/>
            <pc:sldMk cId="1176819384" sldId="265"/>
            <ac:spMk id="3" creationId="{1DEC38F1-A610-640B-43B3-7569EECBCD98}"/>
          </ac:spMkLst>
        </pc:spChg>
        <pc:spChg chg="add mod">
          <ac:chgData name="Cara Du" userId="d30fdab9061b66e2" providerId="LiveId" clId="{0FE0FC7A-D7DA-FE4F-9C50-E4B21A528C62}" dt="2024-11-21T13:56:48.123" v="778" actId="20577"/>
          <ac:spMkLst>
            <pc:docMk/>
            <pc:sldMk cId="1176819384" sldId="265"/>
            <ac:spMk id="10" creationId="{410D0272-1FF7-922D-6394-B6E1513DD012}"/>
          </ac:spMkLst>
        </pc:spChg>
        <pc:grpChg chg="del">
          <ac:chgData name="Cara Du" userId="d30fdab9061b66e2" providerId="LiveId" clId="{0FE0FC7A-D7DA-FE4F-9C50-E4B21A528C62}" dt="2024-11-21T13:54:25.933" v="612" actId="478"/>
          <ac:grpSpMkLst>
            <pc:docMk/>
            <pc:sldMk cId="1176819384" sldId="265"/>
            <ac:grpSpMk id="18" creationId="{14D62B65-DB52-0C92-CFC3-2C5B3EAE0ABE}"/>
          </ac:grpSpMkLst>
        </pc:grpChg>
        <pc:grpChg chg="del">
          <ac:chgData name="Cara Du" userId="d30fdab9061b66e2" providerId="LiveId" clId="{0FE0FC7A-D7DA-FE4F-9C50-E4B21A528C62}" dt="2024-11-21T13:54:26.923" v="613" actId="478"/>
          <ac:grpSpMkLst>
            <pc:docMk/>
            <pc:sldMk cId="1176819384" sldId="265"/>
            <ac:grpSpMk id="21" creationId="{D32AEB59-8BC6-5F92-D681-5DB43DB7B22C}"/>
          </ac:grpSpMkLst>
        </pc:grpChg>
        <pc:graphicFrameChg chg="add mod modGraphic">
          <ac:chgData name="Cara Du" userId="d30fdab9061b66e2" providerId="LiveId" clId="{0FE0FC7A-D7DA-FE4F-9C50-E4B21A528C62}" dt="2024-11-21T13:58:37.611" v="826" actId="1076"/>
          <ac:graphicFrameMkLst>
            <pc:docMk/>
            <pc:sldMk cId="1176819384" sldId="265"/>
            <ac:graphicFrameMk id="22" creationId="{1C9FFFD8-4A91-F6A2-DEED-27A715992060}"/>
          </ac:graphicFrameMkLst>
        </pc:graphicFrameChg>
      </pc:sldChg>
      <pc:sldChg chg="modSp mod">
        <pc:chgData name="Cara Du" userId="d30fdab9061b66e2" providerId="LiveId" clId="{0FE0FC7A-D7DA-FE4F-9C50-E4B21A528C62}" dt="2024-11-21T14:08:08.829" v="1085" actId="20577"/>
        <pc:sldMkLst>
          <pc:docMk/>
          <pc:sldMk cId="806984919" sldId="266"/>
        </pc:sldMkLst>
        <pc:spChg chg="mod">
          <ac:chgData name="Cara Du" userId="d30fdab9061b66e2" providerId="LiveId" clId="{0FE0FC7A-D7DA-FE4F-9C50-E4B21A528C62}" dt="2024-11-21T14:00:08.345" v="882" actId="20577"/>
          <ac:spMkLst>
            <pc:docMk/>
            <pc:sldMk cId="806984919" sldId="266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08:08.829" v="1085" actId="20577"/>
          <ac:spMkLst>
            <pc:docMk/>
            <pc:sldMk cId="806984919" sldId="266"/>
            <ac:spMk id="3" creationId="{1DEC38F1-A610-640B-43B3-7569EECBCD98}"/>
          </ac:spMkLst>
        </pc:spChg>
      </pc:sldChg>
      <pc:sldChg chg="del">
        <pc:chgData name="Cara Du" userId="d30fdab9061b66e2" providerId="LiveId" clId="{0FE0FC7A-D7DA-FE4F-9C50-E4B21A528C62}" dt="2024-11-21T14:13:07.544" v="1371" actId="2696"/>
        <pc:sldMkLst>
          <pc:docMk/>
          <pc:sldMk cId="1722298975" sldId="267"/>
        </pc:sldMkLst>
      </pc:sldChg>
      <pc:sldChg chg="del">
        <pc:chgData name="Cara Du" userId="d30fdab9061b66e2" providerId="LiveId" clId="{0FE0FC7A-D7DA-FE4F-9C50-E4B21A528C62}" dt="2024-11-21T14:13:07.215" v="1366" actId="2696"/>
        <pc:sldMkLst>
          <pc:docMk/>
          <pc:sldMk cId="461426593" sldId="268"/>
        </pc:sldMkLst>
      </pc:sldChg>
      <pc:sldChg chg="del">
        <pc:chgData name="Cara Du" userId="d30fdab9061b66e2" providerId="LiveId" clId="{0FE0FC7A-D7DA-FE4F-9C50-E4B21A528C62}" dt="2024-11-21T14:13:08.473" v="1387" actId="2696"/>
        <pc:sldMkLst>
          <pc:docMk/>
          <pc:sldMk cId="994286569" sldId="270"/>
        </pc:sldMkLst>
      </pc:sldChg>
      <pc:sldChg chg="del">
        <pc:chgData name="Cara Du" userId="d30fdab9061b66e2" providerId="LiveId" clId="{0FE0FC7A-D7DA-FE4F-9C50-E4B21A528C62}" dt="2024-11-21T14:13:07.428" v="1369" actId="2696"/>
        <pc:sldMkLst>
          <pc:docMk/>
          <pc:sldMk cId="986162984" sldId="271"/>
        </pc:sldMkLst>
      </pc:sldChg>
      <pc:sldChg chg="del">
        <pc:chgData name="Cara Du" userId="d30fdab9061b66e2" providerId="LiveId" clId="{0FE0FC7A-D7DA-FE4F-9C50-E4B21A528C62}" dt="2024-11-21T14:13:07.527" v="1370" actId="2696"/>
        <pc:sldMkLst>
          <pc:docMk/>
          <pc:sldMk cId="1913352287" sldId="272"/>
        </pc:sldMkLst>
      </pc:sldChg>
      <pc:sldChg chg="del">
        <pc:chgData name="Cara Du" userId="d30fdab9061b66e2" providerId="LiveId" clId="{0FE0FC7A-D7DA-FE4F-9C50-E4B21A528C62}" dt="2024-11-21T14:13:08.160" v="1379" actId="2696"/>
        <pc:sldMkLst>
          <pc:docMk/>
          <pc:sldMk cId="2736863549" sldId="273"/>
        </pc:sldMkLst>
      </pc:sldChg>
      <pc:sldChg chg="del">
        <pc:chgData name="Cara Du" userId="d30fdab9061b66e2" providerId="LiveId" clId="{0FE0FC7A-D7DA-FE4F-9C50-E4B21A528C62}" dt="2024-11-21T14:13:07.220" v="1367" actId="2696"/>
        <pc:sldMkLst>
          <pc:docMk/>
          <pc:sldMk cId="2342383903" sldId="274"/>
        </pc:sldMkLst>
      </pc:sldChg>
      <pc:sldChg chg="del">
        <pc:chgData name="Cara Du" userId="d30fdab9061b66e2" providerId="LiveId" clId="{0FE0FC7A-D7DA-FE4F-9C50-E4B21A528C62}" dt="2024-11-21T14:13:07.928" v="1376" actId="2696"/>
        <pc:sldMkLst>
          <pc:docMk/>
          <pc:sldMk cId="3147728570" sldId="275"/>
        </pc:sldMkLst>
      </pc:sldChg>
      <pc:sldChg chg="del">
        <pc:chgData name="Cara Du" userId="d30fdab9061b66e2" providerId="LiveId" clId="{0FE0FC7A-D7DA-FE4F-9C50-E4B21A528C62}" dt="2024-11-21T14:13:07.884" v="1375" actId="2696"/>
        <pc:sldMkLst>
          <pc:docMk/>
          <pc:sldMk cId="3616899265" sldId="276"/>
        </pc:sldMkLst>
      </pc:sldChg>
      <pc:sldChg chg="del">
        <pc:chgData name="Cara Du" userId="d30fdab9061b66e2" providerId="LiveId" clId="{0FE0FC7A-D7DA-FE4F-9C50-E4B21A528C62}" dt="2024-11-21T14:13:08.443" v="1385" actId="2696"/>
        <pc:sldMkLst>
          <pc:docMk/>
          <pc:sldMk cId="1963575806" sldId="277"/>
        </pc:sldMkLst>
      </pc:sldChg>
      <pc:sldChg chg="del">
        <pc:chgData name="Cara Du" userId="d30fdab9061b66e2" providerId="LiveId" clId="{0FE0FC7A-D7DA-FE4F-9C50-E4B21A528C62}" dt="2024-11-21T14:13:07.649" v="1372" actId="2696"/>
        <pc:sldMkLst>
          <pc:docMk/>
          <pc:sldMk cId="797645045" sldId="278"/>
        </pc:sldMkLst>
      </pc:sldChg>
      <pc:sldChg chg="del">
        <pc:chgData name="Cara Du" userId="d30fdab9061b66e2" providerId="LiveId" clId="{0FE0FC7A-D7DA-FE4F-9C50-E4B21A528C62}" dt="2024-11-21T14:13:08.444" v="1386" actId="2696"/>
        <pc:sldMkLst>
          <pc:docMk/>
          <pc:sldMk cId="997147006" sldId="279"/>
        </pc:sldMkLst>
      </pc:sldChg>
      <pc:sldChg chg="del">
        <pc:chgData name="Cara Du" userId="d30fdab9061b66e2" providerId="LiveId" clId="{0FE0FC7A-D7DA-FE4F-9C50-E4B21A528C62}" dt="2024-11-21T14:13:08.011" v="1377" actId="2696"/>
        <pc:sldMkLst>
          <pc:docMk/>
          <pc:sldMk cId="3845682591" sldId="280"/>
        </pc:sldMkLst>
      </pc:sldChg>
      <pc:sldChg chg="del">
        <pc:chgData name="Cara Du" userId="d30fdab9061b66e2" providerId="LiveId" clId="{0FE0FC7A-D7DA-FE4F-9C50-E4B21A528C62}" dt="2024-11-21T14:13:08.012" v="1378" actId="2696"/>
        <pc:sldMkLst>
          <pc:docMk/>
          <pc:sldMk cId="630837304" sldId="281"/>
        </pc:sldMkLst>
      </pc:sldChg>
      <pc:sldChg chg="del">
        <pc:chgData name="Cara Du" userId="d30fdab9061b66e2" providerId="LiveId" clId="{0FE0FC7A-D7DA-FE4F-9C50-E4B21A528C62}" dt="2024-11-21T14:13:07.760" v="1373" actId="2696"/>
        <pc:sldMkLst>
          <pc:docMk/>
          <pc:sldMk cId="2139232626" sldId="282"/>
        </pc:sldMkLst>
      </pc:sldChg>
      <pc:sldChg chg="del">
        <pc:chgData name="Cara Du" userId="d30fdab9061b66e2" providerId="LiveId" clId="{0FE0FC7A-D7DA-FE4F-9C50-E4B21A528C62}" dt="2024-11-21T14:13:08.215" v="1380" actId="2696"/>
        <pc:sldMkLst>
          <pc:docMk/>
          <pc:sldMk cId="1287094420" sldId="283"/>
        </pc:sldMkLst>
      </pc:sldChg>
      <pc:sldChg chg="del">
        <pc:chgData name="Cara Du" userId="d30fdab9061b66e2" providerId="LiveId" clId="{0FE0FC7A-D7DA-FE4F-9C50-E4B21A528C62}" dt="2024-11-21T14:13:08.215" v="1381" actId="2696"/>
        <pc:sldMkLst>
          <pc:docMk/>
          <pc:sldMk cId="2246478004" sldId="284"/>
        </pc:sldMkLst>
      </pc:sldChg>
      <pc:sldChg chg="del">
        <pc:chgData name="Cara Du" userId="d30fdab9061b66e2" providerId="LiveId" clId="{0FE0FC7A-D7DA-FE4F-9C50-E4B21A528C62}" dt="2024-11-21T14:13:07.853" v="1374" actId="2696"/>
        <pc:sldMkLst>
          <pc:docMk/>
          <pc:sldMk cId="1525986607" sldId="285"/>
        </pc:sldMkLst>
      </pc:sldChg>
      <pc:sldChg chg="del">
        <pc:chgData name="Cara Du" userId="d30fdab9061b66e2" providerId="LiveId" clId="{0FE0FC7A-D7DA-FE4F-9C50-E4B21A528C62}" dt="2024-11-21T14:13:08.526" v="1388" actId="2696"/>
        <pc:sldMkLst>
          <pc:docMk/>
          <pc:sldMk cId="4178705945" sldId="286"/>
        </pc:sldMkLst>
      </pc:sldChg>
      <pc:sldChg chg="del">
        <pc:chgData name="Cara Du" userId="d30fdab9061b66e2" providerId="LiveId" clId="{0FE0FC7A-D7DA-FE4F-9C50-E4B21A528C62}" dt="2024-11-21T14:13:08.250" v="1382" actId="2696"/>
        <pc:sldMkLst>
          <pc:docMk/>
          <pc:sldMk cId="2239333487" sldId="287"/>
        </pc:sldMkLst>
      </pc:sldChg>
      <pc:sldChg chg="del">
        <pc:chgData name="Cara Du" userId="d30fdab9061b66e2" providerId="LiveId" clId="{0FE0FC7A-D7DA-FE4F-9C50-E4B21A528C62}" dt="2024-11-21T14:13:07.397" v="1368" actId="2696"/>
        <pc:sldMkLst>
          <pc:docMk/>
          <pc:sldMk cId="3316191358" sldId="288"/>
        </pc:sldMkLst>
      </pc:sldChg>
      <pc:sldChg chg="del">
        <pc:chgData name="Cara Du" userId="d30fdab9061b66e2" providerId="LiveId" clId="{0FE0FC7A-D7DA-FE4F-9C50-E4B21A528C62}" dt="2024-11-21T14:13:08.352" v="1383" actId="2696"/>
        <pc:sldMkLst>
          <pc:docMk/>
          <pc:sldMk cId="3606425361" sldId="289"/>
        </pc:sldMkLst>
      </pc:sldChg>
      <pc:sldChg chg="del">
        <pc:chgData name="Cara Du" userId="d30fdab9061b66e2" providerId="LiveId" clId="{0FE0FC7A-D7DA-FE4F-9C50-E4B21A528C62}" dt="2024-11-21T14:13:08.399" v="1384" actId="2696"/>
        <pc:sldMkLst>
          <pc:docMk/>
          <pc:sldMk cId="1057169500" sldId="290"/>
        </pc:sldMkLst>
      </pc:sldChg>
      <pc:sldChg chg="del">
        <pc:chgData name="Cara Du" userId="d30fdab9061b66e2" providerId="LiveId" clId="{0FE0FC7A-D7DA-FE4F-9C50-E4B21A528C62}" dt="2024-11-21T13:53:42.223" v="590" actId="2696"/>
        <pc:sldMkLst>
          <pc:docMk/>
          <pc:sldMk cId="1366500123" sldId="292"/>
        </pc:sldMkLst>
      </pc:sldChg>
      <pc:sldChg chg="modSp add mod">
        <pc:chgData name="Cara Du" userId="d30fdab9061b66e2" providerId="LiveId" clId="{0FE0FC7A-D7DA-FE4F-9C50-E4B21A528C62}" dt="2024-11-21T13:53:32.443" v="588" actId="20577"/>
        <pc:sldMkLst>
          <pc:docMk/>
          <pc:sldMk cId="2783213978" sldId="293"/>
        </pc:sldMkLst>
        <pc:spChg chg="mod">
          <ac:chgData name="Cara Du" userId="d30fdab9061b66e2" providerId="LiveId" clId="{0FE0FC7A-D7DA-FE4F-9C50-E4B21A528C62}" dt="2024-11-21T13:53:32.443" v="588" actId="20577"/>
          <ac:spMkLst>
            <pc:docMk/>
            <pc:sldMk cId="2783213978" sldId="293"/>
            <ac:spMk id="3" creationId="{2B18DDA4-8FDC-0085-4731-CA2AE1C804B1}"/>
          </ac:spMkLst>
        </pc:spChg>
      </pc:sldChg>
      <pc:sldChg chg="addSp modSp add mod">
        <pc:chgData name="Cara Du" userId="d30fdab9061b66e2" providerId="LiveId" clId="{0FE0FC7A-D7DA-FE4F-9C50-E4B21A528C62}" dt="2024-11-21T14:43:26.381" v="1976" actId="20577"/>
        <pc:sldMkLst>
          <pc:docMk/>
          <pc:sldMk cId="2993532241" sldId="294"/>
        </pc:sldMkLst>
        <pc:spChg chg="mod">
          <ac:chgData name="Cara Du" userId="d30fdab9061b66e2" providerId="LiveId" clId="{0FE0FC7A-D7DA-FE4F-9C50-E4B21A528C62}" dt="2024-11-21T14:09:39.516" v="1169" actId="14100"/>
          <ac:spMkLst>
            <pc:docMk/>
            <pc:sldMk cId="2993532241" sldId="294"/>
            <ac:spMk id="3" creationId="{1DEC38F1-A610-640B-43B3-7569EECBCD98}"/>
          </ac:spMkLst>
        </pc:spChg>
        <pc:spChg chg="add mod">
          <ac:chgData name="Cara Du" userId="d30fdab9061b66e2" providerId="LiveId" clId="{0FE0FC7A-D7DA-FE4F-9C50-E4B21A528C62}" dt="2024-11-21T14:43:26.381" v="1976" actId="20577"/>
          <ac:spMkLst>
            <pc:docMk/>
            <pc:sldMk cId="2993532241" sldId="294"/>
            <ac:spMk id="4" creationId="{CD1AD2DB-8719-EB99-6C97-A3EF94B04845}"/>
          </ac:spMkLst>
        </pc:spChg>
      </pc:sldChg>
      <pc:sldChg chg="delSp modSp add mod ord modNotesTx">
        <pc:chgData name="Cara Du" userId="d30fdab9061b66e2" providerId="LiveId" clId="{0FE0FC7A-D7DA-FE4F-9C50-E4B21A528C62}" dt="2024-11-21T14:18:58.062" v="1712" actId="20577"/>
        <pc:sldMkLst>
          <pc:docMk/>
          <pc:sldMk cId="427619108" sldId="295"/>
        </pc:sldMkLst>
        <pc:spChg chg="mod">
          <ac:chgData name="Cara Du" userId="d30fdab9061b66e2" providerId="LiveId" clId="{0FE0FC7A-D7DA-FE4F-9C50-E4B21A528C62}" dt="2024-11-21T14:14:33.372" v="1410" actId="20577"/>
          <ac:spMkLst>
            <pc:docMk/>
            <pc:sldMk cId="427619108" sldId="295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17:08.123" v="1590" actId="20577"/>
          <ac:spMkLst>
            <pc:docMk/>
            <pc:sldMk cId="427619108" sldId="295"/>
            <ac:spMk id="3" creationId="{1DEC38F1-A610-640B-43B3-7569EECBCD98}"/>
          </ac:spMkLst>
        </pc:spChg>
        <pc:spChg chg="mod">
          <ac:chgData name="Cara Du" userId="d30fdab9061b66e2" providerId="LiveId" clId="{0FE0FC7A-D7DA-FE4F-9C50-E4B21A528C62}" dt="2024-11-21T14:18:58.062" v="1712" actId="20577"/>
          <ac:spMkLst>
            <pc:docMk/>
            <pc:sldMk cId="427619108" sldId="295"/>
            <ac:spMk id="10" creationId="{410D0272-1FF7-922D-6394-B6E1513DD012}"/>
          </ac:spMkLst>
        </pc:spChg>
        <pc:graphicFrameChg chg="del">
          <ac:chgData name="Cara Du" userId="d30fdab9061b66e2" providerId="LiveId" clId="{0FE0FC7A-D7DA-FE4F-9C50-E4B21A528C62}" dt="2024-11-21T14:18:21.111" v="1656" actId="478"/>
          <ac:graphicFrameMkLst>
            <pc:docMk/>
            <pc:sldMk cId="427619108" sldId="295"/>
            <ac:graphicFrameMk id="22" creationId="{1C9FFFD8-4A91-F6A2-DEED-27A715992060}"/>
          </ac:graphicFrameMkLst>
        </pc:graphicFrameChg>
      </pc:sldChg>
      <pc:sldChg chg="modSp add mod ord">
        <pc:chgData name="Cara Du" userId="d30fdab9061b66e2" providerId="LiveId" clId="{0FE0FC7A-D7DA-FE4F-9C50-E4B21A528C62}" dt="2024-11-21T14:34:37.700" v="1961" actId="20577"/>
        <pc:sldMkLst>
          <pc:docMk/>
          <pc:sldMk cId="3144580499" sldId="296"/>
        </pc:sldMkLst>
        <pc:spChg chg="mod">
          <ac:chgData name="Cara Du" userId="d30fdab9061b66e2" providerId="LiveId" clId="{0FE0FC7A-D7DA-FE4F-9C50-E4B21A528C62}" dt="2024-11-21T14:19:22.116" v="1715"/>
          <ac:spMkLst>
            <pc:docMk/>
            <pc:sldMk cId="3144580499" sldId="296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34:37.700" v="1961" actId="20577"/>
          <ac:spMkLst>
            <pc:docMk/>
            <pc:sldMk cId="3144580499" sldId="296"/>
            <ac:spMk id="3" creationId="{1DEC38F1-A610-640B-43B3-7569EECBCD98}"/>
          </ac:spMkLst>
        </pc:spChg>
      </pc:sldChg>
      <pc:sldChg chg="delSp modSp add mod ord">
        <pc:chgData name="Cara Du" userId="d30fdab9061b66e2" providerId="LiveId" clId="{0FE0FC7A-D7DA-FE4F-9C50-E4B21A528C62}" dt="2024-11-22T00:58:23.199" v="2264" actId="478"/>
        <pc:sldMkLst>
          <pc:docMk/>
          <pc:sldMk cId="54304611" sldId="297"/>
        </pc:sldMkLst>
        <pc:spChg chg="mod">
          <ac:chgData name="Cara Du" userId="d30fdab9061b66e2" providerId="LiveId" clId="{0FE0FC7A-D7DA-FE4F-9C50-E4B21A528C62}" dt="2024-11-22T00:55:23.947" v="2263" actId="20577"/>
          <ac:spMkLst>
            <pc:docMk/>
            <pc:sldMk cId="54304611" sldId="297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36:57.618" v="1975" actId="20577"/>
          <ac:spMkLst>
            <pc:docMk/>
            <pc:sldMk cId="54304611" sldId="297"/>
            <ac:spMk id="3" creationId="{1DEC38F1-A610-640B-43B3-7569EECBCD98}"/>
          </ac:spMkLst>
        </pc:spChg>
        <pc:spChg chg="del mod">
          <ac:chgData name="Cara Du" userId="d30fdab9061b66e2" providerId="LiveId" clId="{0FE0FC7A-D7DA-FE4F-9C50-E4B21A528C62}" dt="2024-11-22T00:58:23.199" v="2264" actId="478"/>
          <ac:spMkLst>
            <pc:docMk/>
            <pc:sldMk cId="54304611" sldId="297"/>
            <ac:spMk id="4" creationId="{CD1AD2DB-8719-EB99-6C97-A3EF94B04845}"/>
          </ac:spMkLst>
        </pc:spChg>
      </pc:sldChg>
      <pc:sldChg chg="addSp delSp modSp add mod">
        <pc:chgData name="Cara Du" userId="d30fdab9061b66e2" providerId="LiveId" clId="{0FE0FC7A-D7DA-FE4F-9C50-E4B21A528C62}" dt="2024-11-21T15:09:38.108" v="2252" actId="20577"/>
        <pc:sldMkLst>
          <pc:docMk/>
          <pc:sldMk cId="2348379284" sldId="298"/>
        </pc:sldMkLst>
        <pc:spChg chg="mod">
          <ac:chgData name="Cara Du" userId="d30fdab9061b66e2" providerId="LiveId" clId="{0FE0FC7A-D7DA-FE4F-9C50-E4B21A528C62}" dt="2024-11-21T14:48:14.302" v="2097"/>
          <ac:spMkLst>
            <pc:docMk/>
            <pc:sldMk cId="2348379284" sldId="298"/>
            <ac:spMk id="2" creationId="{7E2A457D-39A9-3735-E599-58D7615D8452}"/>
          </ac:spMkLst>
        </pc:spChg>
        <pc:spChg chg="del">
          <ac:chgData name="Cara Du" userId="d30fdab9061b66e2" providerId="LiveId" clId="{0FE0FC7A-D7DA-FE4F-9C50-E4B21A528C62}" dt="2024-11-21T14:48:32.361" v="2100" actId="478"/>
          <ac:spMkLst>
            <pc:docMk/>
            <pc:sldMk cId="2348379284" sldId="298"/>
            <ac:spMk id="3" creationId="{1DEC38F1-A610-640B-43B3-7569EECBCD98}"/>
          </ac:spMkLst>
        </pc:spChg>
        <pc:spChg chg="mod">
          <ac:chgData name="Cara Du" userId="d30fdab9061b66e2" providerId="LiveId" clId="{0FE0FC7A-D7DA-FE4F-9C50-E4B21A528C62}" dt="2024-11-21T15:09:38.108" v="2252" actId="20577"/>
          <ac:spMkLst>
            <pc:docMk/>
            <pc:sldMk cId="2348379284" sldId="298"/>
            <ac:spMk id="4" creationId="{CD1AD2DB-8719-EB99-6C97-A3EF94B04845}"/>
          </ac:spMkLst>
        </pc:spChg>
        <pc:spChg chg="add del mod">
          <ac:chgData name="Cara Du" userId="d30fdab9061b66e2" providerId="LiveId" clId="{0FE0FC7A-D7DA-FE4F-9C50-E4B21A528C62}" dt="2024-11-21T14:48:34.677" v="2101" actId="478"/>
          <ac:spMkLst>
            <pc:docMk/>
            <pc:sldMk cId="2348379284" sldId="298"/>
            <ac:spMk id="6" creationId="{D3C36B2E-5A01-F0CD-99AE-5178EBF48BD2}"/>
          </ac:spMkLst>
        </pc:spChg>
      </pc:sldChg>
      <pc:sldChg chg="addSp delSp modSp add mod delAnim modAnim">
        <pc:chgData name="Cara Du" userId="d30fdab9061b66e2" providerId="LiveId" clId="{0FE0FC7A-D7DA-FE4F-9C50-E4B21A528C62}" dt="2024-11-22T01:25:05.636" v="2527" actId="1037"/>
        <pc:sldMkLst>
          <pc:docMk/>
          <pc:sldMk cId="4204048836" sldId="299"/>
        </pc:sldMkLst>
        <pc:spChg chg="del mod">
          <ac:chgData name="Cara Du" userId="d30fdab9061b66e2" providerId="LiveId" clId="{0FE0FC7A-D7DA-FE4F-9C50-E4B21A528C62}" dt="2024-11-22T00:58:56.046" v="2268" actId="478"/>
          <ac:spMkLst>
            <pc:docMk/>
            <pc:sldMk cId="4204048836" sldId="299"/>
            <ac:spMk id="3" creationId="{1DEC38F1-A610-640B-43B3-7569EECBCD98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" creationId="{817F2CF0-010D-C4ED-44B0-D8DAC421DA34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5" creationId="{E39A4C43-701C-7404-70EA-52CC3E94D12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6" creationId="{0FFFACFC-17AC-11BC-673A-09FD65D5AA9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" creationId="{C4AA9579-0D17-0FCF-6B5B-9733F27D4AC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8" creationId="{CB3A2D2D-6811-98E8-F9FD-F6D75D38580A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9" creationId="{C5BB61AB-FB52-3F1E-DFEA-B63F59A96B2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0" creationId="{AF5A0A30-8F5B-1F55-D591-83F1DA5F647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" creationId="{3958DB59-A09C-A8E8-0841-01E4821B8A2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2" creationId="{A5D27357-F4A5-9E6E-D7EC-37A3BD7ACA3C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3" creationId="{B8449C96-64C6-4819-BA5A-B1D2D109EC1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4" creationId="{5BF1EB07-6AFB-672A-E0D5-4ED71F06869E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5" creationId="{604F4EB6-FB96-C95E-2354-4461373EE06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6" creationId="{6C199823-A5B1-667F-AD33-92274C2022E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7" creationId="{A8EED6A6-42E7-72AA-B344-87BD51A8D63E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8" creationId="{21E15EFC-489E-9212-4313-D67B8E8D4D89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9" creationId="{869E3BFA-57C6-563B-631B-5B77FBE4CFEC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0" creationId="{43347CD4-9A08-C322-076C-1BC3F18BE09A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1" creationId="{6E46D642-23A7-2805-328D-05B24CC56141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2" creationId="{8CBB49CA-3BCA-76CF-89D5-BE47E5CC657A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3" creationId="{6A86B1FD-7765-F65C-25F3-FF2FC2CA05A4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4" creationId="{5922CD92-6AD7-E89D-A1CC-78ED7754029B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6" creationId="{C9AA58CF-7A06-DC1A-25A6-23F378822057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7" creationId="{CE08873A-453E-B25A-B1DA-FD3461AB56B5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8" creationId="{D71670A5-43EE-09E9-433A-501618A78045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9" creationId="{E3EB3ECB-F1E2-5947-C38F-F02C12D1EA87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30" creationId="{209A545A-DF7D-D274-51AF-8E69D7E8F6D3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4" creationId="{962671B7-9EF9-A62B-8998-00B022234D3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5" creationId="{33AED93F-138D-A52A-8027-16E3F57D192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6" creationId="{FBF6285B-6D0E-358A-3D19-40FDAD88A476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7" creationId="{13C2FFE6-D6F8-B134-7584-9138F8DBA39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8" creationId="{0A455220-90E5-E4FE-15DF-57B001928D45}"/>
          </ac:spMkLst>
        </pc:spChg>
        <pc:spChg chg="add mod">
          <ac:chgData name="Cara Du" userId="d30fdab9061b66e2" providerId="LiveId" clId="{0FE0FC7A-D7DA-FE4F-9C50-E4B21A528C62}" dt="2024-11-22T01:01:59.551" v="2339" actId="20577"/>
          <ac:spMkLst>
            <pc:docMk/>
            <pc:sldMk cId="4204048836" sldId="299"/>
            <ac:spMk id="49" creationId="{80874D4B-F0E0-0739-DDF8-A31A7597EF2F}"/>
          </ac:spMkLst>
        </pc:spChg>
        <pc:spChg chg="add mod">
          <ac:chgData name="Cara Du" userId="d30fdab9061b66e2" providerId="LiveId" clId="{0FE0FC7A-D7DA-FE4F-9C50-E4B21A528C62}" dt="2024-11-22T01:01:53.764" v="2332" actId="20577"/>
          <ac:spMkLst>
            <pc:docMk/>
            <pc:sldMk cId="4204048836" sldId="299"/>
            <ac:spMk id="50" creationId="{7F5DBE13-14A5-11B4-18F1-C3E076A15339}"/>
          </ac:spMkLst>
        </pc:spChg>
        <pc:spChg chg="add mod">
          <ac:chgData name="Cara Du" userId="d30fdab9061b66e2" providerId="LiveId" clId="{0FE0FC7A-D7DA-FE4F-9C50-E4B21A528C62}" dt="2024-11-22T01:01:46.186" v="2328" actId="20577"/>
          <ac:spMkLst>
            <pc:docMk/>
            <pc:sldMk cId="4204048836" sldId="299"/>
            <ac:spMk id="51" creationId="{4E583C40-0B82-02FD-5281-FC50FCBAF15D}"/>
          </ac:spMkLst>
        </pc:spChg>
        <pc:spChg chg="add mod">
          <ac:chgData name="Cara Du" userId="d30fdab9061b66e2" providerId="LiveId" clId="{0FE0FC7A-D7DA-FE4F-9C50-E4B21A528C62}" dt="2024-11-22T01:01:50.133" v="2330" actId="20577"/>
          <ac:spMkLst>
            <pc:docMk/>
            <pc:sldMk cId="4204048836" sldId="299"/>
            <ac:spMk id="52" creationId="{5BE55CF8-7B62-D771-E391-BCC2D7D320AC}"/>
          </ac:spMkLst>
        </pc:spChg>
        <pc:spChg chg="add mod">
          <ac:chgData name="Cara Du" userId="d30fdab9061b66e2" providerId="LiveId" clId="{0FE0FC7A-D7DA-FE4F-9C50-E4B21A528C62}" dt="2024-11-22T01:02:14.344" v="2340" actId="1076"/>
          <ac:spMkLst>
            <pc:docMk/>
            <pc:sldMk cId="4204048836" sldId="299"/>
            <ac:spMk id="53" creationId="{3C9E4FA2-1417-9216-BF6D-DE9F10B305DD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55" creationId="{36B54167-61D5-9270-F4E2-8C04F5757E91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69" creationId="{9396D2EA-83FB-FC97-5818-2F9FEADCD3F2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0" creationId="{9479B394-D30D-BFA8-9E5F-2A0EE7AD2A09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1" creationId="{ED160B1A-7CB5-17F3-1C5B-494134D4C34A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2" creationId="{81219DD2-4C17-4FBA-DDD2-A8D16ADA4E69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3" creationId="{33A3F4B2-C699-E8B9-DE01-7CA5BFB2705F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4" creationId="{C331B9B7-73F5-0370-9289-7108AD1D3B02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5" creationId="{84DFE078-8D7A-3477-ED5D-D3ABC2CEECAA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6" creationId="{F2336B5B-136D-3DCA-E9DE-F154F92289EB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7" creationId="{25188359-4354-9006-DCA7-D60CAFD8EE96}"/>
          </ac:spMkLst>
        </pc:spChg>
        <pc:spChg chg="add del mod">
          <ac:chgData name="Cara Du" userId="d30fdab9061b66e2" providerId="LiveId" clId="{0FE0FC7A-D7DA-FE4F-9C50-E4B21A528C62}" dt="2024-11-22T00:59:26.712" v="2271" actId="767"/>
          <ac:spMkLst>
            <pc:docMk/>
            <pc:sldMk cId="4204048836" sldId="299"/>
            <ac:spMk id="101" creationId="{B8C260D5-3C0D-82E6-E1EF-A96E7A83633D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2" creationId="{73641115-81FC-61AC-3A3D-1F0A512978C7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3" creationId="{3D5485B6-1B9E-F583-3849-6D429E16B628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4" creationId="{061C4B28-3CA9-32A9-420B-77BC9CEFF5D7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5" creationId="{1DA245D3-B2E0-8E14-2F90-604BA566F631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6" creationId="{1CA2EB04-8924-DC09-50DA-C62305007800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7" creationId="{192DD0D8-181D-EBF6-5462-058542FEBDB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08" creationId="{256E3554-BCFD-5C22-DFE9-FAF9C406AFDF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09" creationId="{1E18ED86-7E5E-151C-C22F-8CF0AF9026CA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0" creationId="{F7716636-4F1C-7932-0E7C-527F8DB7DDF5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1" creationId="{294F206F-67DE-86C8-6491-C5D7822DF0BD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2" creationId="{53FC61E9-0CB6-07D8-8ADF-DCBB1EEBA829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113" creationId="{B24529A8-EEDD-0C85-1933-0E198BDADABD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5" creationId="{640EE98F-F5E8-2CCB-0454-0583027C31C3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6" creationId="{28B0C40C-8530-5C0B-F8CD-7A36C9E18D65}"/>
          </ac:spMkLst>
        </pc:spChg>
        <pc:spChg chg="add del mod">
          <ac:chgData name="Cara Du" userId="d30fdab9061b66e2" providerId="LiveId" clId="{0FE0FC7A-D7DA-FE4F-9C50-E4B21A528C62}" dt="2024-11-22T01:03:48.050" v="2367" actId="767"/>
          <ac:spMkLst>
            <pc:docMk/>
            <pc:sldMk cId="4204048836" sldId="299"/>
            <ac:spMk id="118" creationId="{A431EDD3-390E-AFBA-548B-0BCE6D67C0C4}"/>
          </ac:spMkLst>
        </pc:spChg>
        <pc:spChg chg="add del mod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78" creationId="{D277B6A9-1381-59ED-9828-08229E1FA8AF}"/>
          </ac:spMkLst>
        </pc:spChg>
        <pc:spChg chg="add del mod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79" creationId="{F8A8E02D-9234-A7EB-940C-51930B47F1E7}"/>
          </ac:spMkLst>
        </pc:spChg>
        <pc:grpChg chg="add del mod">
          <ac:chgData name="Cara Du" userId="d30fdab9061b66e2" providerId="LiveId" clId="{0FE0FC7A-D7DA-FE4F-9C50-E4B21A528C62}" dt="2024-11-22T01:00:29.349" v="2281" actId="165"/>
          <ac:grpSpMkLst>
            <pc:docMk/>
            <pc:sldMk cId="4204048836" sldId="299"/>
            <ac:grpSpMk id="25" creationId="{16365EAB-D5F1-D263-F5A4-85B0D9ADAF9E}"/>
          </ac:grpSpMkLst>
        </pc:grpChg>
        <pc:grpChg chg="add del mod">
          <ac:chgData name="Cara Du" userId="d30fdab9061b66e2" providerId="LiveId" clId="{0FE0FC7A-D7DA-FE4F-9C50-E4B21A528C62}" dt="2024-11-22T01:00:15.435" v="2278" actId="165"/>
          <ac:grpSpMkLst>
            <pc:docMk/>
            <pc:sldMk cId="4204048836" sldId="299"/>
            <ac:grpSpMk id="59" creationId="{B713582E-C69B-F187-24AF-628BA92ACBC7}"/>
          </ac:grpSpMkLst>
        </pc:grpChg>
        <pc:grpChg chg="del mod topLvl">
          <ac:chgData name="Cara Du" userId="d30fdab9061b66e2" providerId="LiveId" clId="{0FE0FC7A-D7DA-FE4F-9C50-E4B21A528C62}" dt="2024-11-22T01:00:17.183" v="2279" actId="165"/>
          <ac:grpSpMkLst>
            <pc:docMk/>
            <pc:sldMk cId="4204048836" sldId="299"/>
            <ac:grpSpMk id="63" creationId="{AD530536-B857-181E-D1CC-6ACACCF1118E}"/>
          </ac:grpSpMkLst>
        </pc:grpChg>
        <pc:grpChg chg="del mod topLvl">
          <ac:chgData name="Cara Du" userId="d30fdab9061b66e2" providerId="LiveId" clId="{0FE0FC7A-D7DA-FE4F-9C50-E4B21A528C62}" dt="2024-11-22T01:00:19.151" v="2280" actId="165"/>
          <ac:grpSpMkLst>
            <pc:docMk/>
            <pc:sldMk cId="4204048836" sldId="299"/>
            <ac:grpSpMk id="68" creationId="{B8793218-D9E4-9C91-8674-D15A8CF3A531}"/>
          </ac:grpSpMkLst>
        </pc:grpChg>
        <pc:grpChg chg="add mod">
          <ac:chgData name="Cara Du" userId="d30fdab9061b66e2" providerId="LiveId" clId="{0FE0FC7A-D7DA-FE4F-9C50-E4B21A528C62}" dt="2024-11-22T01:03:31.794" v="2364" actId="1076"/>
          <ac:grpSpMkLst>
            <pc:docMk/>
            <pc:sldMk cId="4204048836" sldId="299"/>
            <ac:grpSpMk id="114" creationId="{CEBE60A4-DB15-49B0-0F72-886531882AE6}"/>
          </ac:grpSpMkLst>
        </pc:grpChg>
        <pc:grpChg chg="add del mod">
          <ac:chgData name="Cara Du" userId="d30fdab9061b66e2" providerId="LiveId" clId="{0FE0FC7A-D7DA-FE4F-9C50-E4B21A528C62}" dt="2024-11-22T01:03:35.668" v="2365" actId="165"/>
          <ac:grpSpMkLst>
            <pc:docMk/>
            <pc:sldMk cId="4204048836" sldId="299"/>
            <ac:grpSpMk id="117" creationId="{B492ED08-AB1E-3A35-A7EE-08267C87F840}"/>
          </ac:grpSpMkLst>
        </pc:grp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1" creationId="{EA4AC940-4B11-AD22-B9E0-F52F2F31982F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2" creationId="{54F96F2F-A7C7-D511-DEE7-7494567369C3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3" creationId="{3FCB67C6-6D54-172D-00FF-AC6216457061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4" creationId="{D3D20A25-9AAD-BB83-5BAB-884EC5B12893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5" creationId="{C5DDB358-5263-CE73-85E4-E71BBE281D18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6" creationId="{8D694232-32DA-46C7-5583-4195F446F927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7" creationId="{98BCD34D-5799-E86F-6C86-2EE138DB74A4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8" creationId="{CB5E73A7-87E5-F0B0-CC0B-40B4B1B4CC01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9" creationId="{E7CBD43A-6DBF-8F72-78A1-8200423EF696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0" creationId="{20C7A4F7-3BE8-5688-1C54-F541F24C41F1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1" creationId="{CE2696ED-0F21-1BB1-C10C-3BF4CAF28FD5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2" creationId="{B7A61827-F651-5D52-BC33-CCECA141BA9C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3" creationId="{F6A0295A-85EF-71F5-F489-ACFED4142213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54" creationId="{06E7E154-0C9B-81AD-3DA0-6EDFC3724FDF}"/>
          </ac:cxnSpMkLst>
        </pc:cxnChg>
        <pc:cxnChg chg="add del mod topLvl">
          <ac:chgData name="Cara Du" userId="d30fdab9061b66e2" providerId="LiveId" clId="{0FE0FC7A-D7DA-FE4F-9C50-E4B21A528C62}" dt="2024-11-22T01:05:00.435" v="2376" actId="478"/>
          <ac:cxnSpMkLst>
            <pc:docMk/>
            <pc:sldMk cId="4204048836" sldId="299"/>
            <ac:cxnSpMk id="56" creationId="{DD1885F2-ADC6-CB08-6086-9C5B380BAD43}"/>
          </ac:cxnSpMkLst>
        </pc:cxnChg>
        <pc:cxnChg chg="add del mod topLvl">
          <ac:chgData name="Cara Du" userId="d30fdab9061b66e2" providerId="LiveId" clId="{0FE0FC7A-D7DA-FE4F-9C50-E4B21A528C62}" dt="2024-11-22T01:05:00.435" v="2376" actId="478"/>
          <ac:cxnSpMkLst>
            <pc:docMk/>
            <pc:sldMk cId="4204048836" sldId="299"/>
            <ac:cxnSpMk id="57" creationId="{90EF059A-A2B5-5738-4043-263ACDA1E08E}"/>
          </ac:cxnSpMkLst>
        </pc:cxnChg>
        <pc:cxnChg chg="add 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58" creationId="{CDEBF02E-924B-671C-D735-47D38341A1DE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60" creationId="{B8BFEC22-CA04-BB13-A81C-356D2DA2333C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61" creationId="{55FE4448-4F64-A5F8-F208-1695FD770571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62" creationId="{A6F554E6-D085-49B3-29FF-BCFC1A45BF28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64" creationId="{515A05F9-9FB4-D3EC-3198-C825661EA256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65" creationId="{F0CCE48F-052B-40A3-C865-BCCDE45DF820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66" creationId="{FD6D38C2-721C-44FD-B5D9-78842B46B8E0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67" creationId="{CCB5AAB5-9888-0FD5-3876-274B0BF214C2}"/>
          </ac:cxnSpMkLst>
        </pc:cxnChg>
        <pc:cxnChg chg="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78" creationId="{315C824F-AB9B-9197-EBA7-612667D53131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79" creationId="{B3C64DF9-CC80-9E08-593A-340769242173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0" creationId="{44D5AFF3-F5CF-59F6-A347-28F44D98546A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1" creationId="{F70FF535-3A12-4B55-A1FB-430BD3A279B5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2" creationId="{CBCD7973-521C-7D5F-7750-E5E6030E32D3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3" creationId="{E1816EA3-B4A2-91E5-D6FF-B3B430A04159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84" creationId="{2C2A606A-4C64-DB19-955E-09597D04A543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85" creationId="{76D22B7A-6624-9A1B-1772-77AC954B899E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86" creationId="{A84FA3D4-5EA6-08A1-A498-59B41B7F61B1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87" creationId="{651485F5-9376-0F74-9B37-AC6977CE5975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88" creationId="{00596148-1135-3D48-55CE-3B3B284C8F25}"/>
          </ac:cxnSpMkLst>
        </pc:cxnChg>
        <pc:cxnChg chg="del mod topLvl">
          <ac:chgData name="Cara Du" userId="d30fdab9061b66e2" providerId="LiveId" clId="{0FE0FC7A-D7DA-FE4F-9C50-E4B21A528C62}" dt="2024-11-22T01:05:00.435" v="2376" actId="478"/>
          <ac:cxnSpMkLst>
            <pc:docMk/>
            <pc:sldMk cId="4204048836" sldId="299"/>
            <ac:cxnSpMk id="89" creationId="{8C1E67E3-AF37-5FAD-7C86-D2E6FD42528A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90" creationId="{32687928-1E9B-3D2A-6B62-E82B23D22C2F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91" creationId="{CE96B4D7-3E7D-B732-C293-0F9CB150F756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92" creationId="{4479D9E6-859E-D328-9594-9177FB20DBD5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93" creationId="{5B1E6D6C-EF6D-F00D-F76B-993D961F5366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94" creationId="{053B1F77-179D-DF31-620C-AC76A85DE589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95" creationId="{1F7F3BCC-CEB0-115A-73B1-3EEE00E296BE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96" creationId="{75FA09EB-D9B5-5216-289B-A55FB39962C1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97" creationId="{F9F157FF-E7BC-27F8-DDFE-ADCD8729E6CE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98" creationId="{84A5F012-5CAD-5199-8713-4485AF0E38DB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99" creationId="{CD750C93-DC29-6D09-4028-8CEFB7D43A16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100" creationId="{3976EA24-E82E-77D6-0C59-A18FB25573A1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0" creationId="{246F5207-3CB1-07EA-E1CE-5A423F0C1D9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1" creationId="{7B53C34C-89CF-F384-3684-D3FB467E5190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2" creationId="{740CC131-A4EE-7817-DE0D-2808837BFDD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3" creationId="{37413EDD-A61D-9708-7B27-A3E6EB55D0EA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4" creationId="{36BF23E6-6DBA-1BE1-15CE-FF7E550EEDB4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6" creationId="{107AB5C3-C494-9FC3-2166-1F2052E0EE37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7" creationId="{10ACEDC3-9AC0-6E7C-4C99-F2E17273E2B3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8" creationId="{95EC64EC-97D1-1E2A-F9FE-0D7642320649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9" creationId="{9E1748A9-4AE4-A653-A2E0-D8573AF10477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0" creationId="{07D647C0-8FDB-7701-1929-54B8B52647D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1" creationId="{4326F52D-4DC0-C8A2-1882-A176D4390E8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5" creationId="{67A61BCE-9D63-9E18-8FB4-BC8C3324F15C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8" creationId="{C61CE398-2422-AB2C-7D7F-05BD87519B49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9" creationId="{2B0111F4-4272-8205-714C-6C6802BEC261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0" creationId="{465F5471-D9CD-57AA-D69C-786C0B8D1FF3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5" creationId="{7216D3FF-BF77-6541-277A-A6D383666C3A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6" creationId="{8E0AFAA1-3061-CA51-1D14-175F9E311C2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8" creationId="{13CF8743-2D3A-924E-34F7-0D1564EBEAB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1" creationId="{155167AE-1776-A485-00B6-62AFB15084F1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2" creationId="{4350BE04-140F-59F3-CBA2-941519EC3700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3" creationId="{BD893EB5-155D-5461-76BD-4C8E6E5BA5DD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4" creationId="{AA9C8992-101F-1D68-D763-65F5351C47E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5" creationId="{2460C72B-EDA7-3F69-E870-96602768DD7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6" creationId="{932D9286-6A3F-0CE0-16E1-4B678087E234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7" creationId="{2D09EBBC-0308-3941-FA8D-52EF7A4C5CD6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8" creationId="{F55019B5-A0EB-1ED2-85FE-504417D94EFF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9" creationId="{91D4E2CD-3382-0184-1DCA-3D68D403AF20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0" creationId="{BE48C734-750A-EF03-3382-940A25700F4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1" creationId="{45AC2EB1-E456-55FA-F8CF-5B6FA2C5F1E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2" creationId="{81AEB431-2174-7231-9232-88B28EA7D95D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3" creationId="{139E30D5-C0C8-6B9B-775D-3DB616650686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4" creationId="{FC490066-5F82-55A6-4B28-F64F4F5968F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5" creationId="{E75E5DAE-4ADB-9DF5-70C3-7FCEB1DE8198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6" creationId="{B09A6F39-541F-888A-39F8-AAA8D41B30A9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7" creationId="{A4E682CC-7547-30C5-FA09-5E5BB1DA35A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8" creationId="{99423FE3-4935-A1E8-4352-CCD208624ED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9" creationId="{A3C428CA-80C2-0E8A-FE89-4082926FAC04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0" creationId="{4BA7AEB6-4C44-86AE-E701-9F96B1970178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1" creationId="{9657677B-2450-FBE8-90D6-EDC9F2B2DFB6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2" creationId="{F3E12E91-E753-BBF6-A8A7-A6364BF37DFD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3" creationId="{46C9369B-4104-AF50-7303-5A6132AA7B6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4" creationId="{508636BA-7B93-C70C-9709-7D5512ABD02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5" creationId="{3A861FC7-C508-6F8F-5498-53C0B8DF303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6" creationId="{78EC00D1-BC92-2CFD-443E-F92B587ADCB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7" creationId="{1F71778A-2F49-D1F7-0B6D-3F1D43319510}"/>
          </ac:cxnSpMkLst>
        </pc:cxnChg>
      </pc:sldChg>
      <pc:sldChg chg="addSp modSp add mod modNotesTx">
        <pc:chgData name="Cara Du" userId="d30fdab9061b66e2" providerId="LiveId" clId="{0FE0FC7A-D7DA-FE4F-9C50-E4B21A528C62}" dt="2024-11-22T01:25:15.043" v="2539" actId="1037"/>
        <pc:sldMkLst>
          <pc:docMk/>
          <pc:sldMk cId="1696255857" sldId="300"/>
        </pc:sldMkLst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2" creationId="{7E2A457D-39A9-3735-E599-58D7615D8452}"/>
          </ac:spMkLst>
        </pc:spChg>
        <pc:spChg chg="add 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3" creationId="{A380F1C2-FFBC-7B1E-235F-35FD7012840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" creationId="{817F2CF0-010D-C4ED-44B0-D8DAC421DA34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5" creationId="{E39A4C43-701C-7404-70EA-52CC3E94D12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6" creationId="{0FFFACFC-17AC-11BC-673A-09FD65D5AA9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" creationId="{C4AA9579-0D17-0FCF-6B5B-9733F27D4AC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8" creationId="{CB3A2D2D-6811-98E8-F9FD-F6D75D38580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9" creationId="{C5BB61AB-FB52-3F1E-DFEA-B63F59A96B2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0" creationId="{AF5A0A30-8F5B-1F55-D591-83F1DA5F647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" creationId="{3958DB59-A09C-A8E8-0841-01E4821B8A2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2" creationId="{A5D27357-F4A5-9E6E-D7EC-37A3BD7ACA3C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3" creationId="{B8449C96-64C6-4819-BA5A-B1D2D109EC1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4" creationId="{5BF1EB07-6AFB-672A-E0D5-4ED71F06869E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5" creationId="{604F4EB6-FB96-C95E-2354-4461373EE06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6" creationId="{6C199823-A5B1-667F-AD33-92274C2022E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7" creationId="{A8EED6A6-42E7-72AA-B344-87BD51A8D63E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8" creationId="{21E15EFC-489E-9212-4313-D67B8E8D4D8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9" creationId="{869E3BFA-57C6-563B-631B-5B77FBE4CFEC}"/>
          </ac:spMkLst>
        </pc:spChg>
        <pc:spChg chg="add 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0" creationId="{7DFBC47C-9785-9DFF-139B-F66116B24793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6" creationId="{C9AA58CF-7A06-DC1A-25A6-23F378822057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7" creationId="{CE08873A-453E-B25A-B1DA-FD3461AB56B5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8" creationId="{D71670A5-43EE-09E9-433A-501618A78045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9" creationId="{E3EB3ECB-F1E2-5947-C38F-F02C12D1EA87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30" creationId="{209A545A-DF7D-D274-51AF-8E69D7E8F6D3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4" creationId="{962671B7-9EF9-A62B-8998-00B022234D3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5" creationId="{33AED93F-138D-A52A-8027-16E3F57D192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6" creationId="{FBF6285B-6D0E-358A-3D19-40FDAD88A476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7" creationId="{13C2FFE6-D6F8-B134-7584-9138F8DBA39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8" creationId="{0A455220-90E5-E4FE-15DF-57B001928D45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49" creationId="{80874D4B-F0E0-0739-DDF8-A31A7597EF2F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0" creationId="{7F5DBE13-14A5-11B4-18F1-C3E076A15339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1" creationId="{4E583C40-0B82-02FD-5281-FC50FCBAF15D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2" creationId="{5BE55CF8-7B62-D771-E391-BCC2D7D320AC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3" creationId="{3C9E4FA2-1417-9216-BF6D-DE9F10B305DD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69" creationId="{9396D2EA-83FB-FC97-5818-2F9FEADCD3F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0" creationId="{9479B394-D30D-BFA8-9E5F-2A0EE7AD2A0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1" creationId="{ED160B1A-7CB5-17F3-1C5B-494134D4C34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2" creationId="{81219DD2-4C17-4FBA-DDD2-A8D16ADA4E6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3" creationId="{33A3F4B2-C699-E8B9-DE01-7CA5BFB2705F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4" creationId="{C331B9B7-73F5-0370-9289-7108AD1D3B0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5" creationId="{84DFE078-8D7A-3477-ED5D-D3ABC2CEECA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6" creationId="{F2336B5B-136D-3DCA-E9DE-F154F92289E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7" creationId="{25188359-4354-9006-DCA7-D60CAFD8EE96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08" creationId="{256E3554-BCFD-5C22-DFE9-FAF9C406AFDF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09" creationId="{1E18ED86-7E5E-151C-C22F-8CF0AF9026C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0" creationId="{F7716636-4F1C-7932-0E7C-527F8DB7DDF5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1" creationId="{294F206F-67DE-86C8-6491-C5D7822DF0BD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2" creationId="{53FC61E9-0CB6-07D8-8ADF-DCBB1EEBA82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5" creationId="{640EE98F-F5E8-2CCB-0454-0583027C31C3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6" creationId="{28B0C40C-8530-5C0B-F8CD-7A36C9E18D65}"/>
          </ac:spMkLst>
        </pc:sp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0" creationId="{246F5207-3CB1-07EA-E1CE-5A423F0C1D9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1" creationId="{7B53C34C-89CF-F384-3684-D3FB467E5190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2" creationId="{740CC131-A4EE-7817-DE0D-2808837BFDD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3" creationId="{37413EDD-A61D-9708-7B27-A3E6EB55D0EA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4" creationId="{36BF23E6-6DBA-1BE1-15CE-FF7E550EEDB4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6" creationId="{107AB5C3-C494-9FC3-2166-1F2052E0EE37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7" creationId="{10ACEDC3-9AC0-6E7C-4C99-F2E17273E2B3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8" creationId="{95EC64EC-97D1-1E2A-F9FE-0D7642320649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9" creationId="{9E1748A9-4AE4-A653-A2E0-D8573AF10477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0" creationId="{07D647C0-8FDB-7701-1929-54B8B52647D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1" creationId="{4326F52D-4DC0-C8A2-1882-A176D4390E8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5" creationId="{67A61BCE-9D63-9E18-8FB4-BC8C3324F15C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8" creationId="{C61CE398-2422-AB2C-7D7F-05BD87519B49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9" creationId="{2B0111F4-4272-8205-714C-6C6802BEC261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0" creationId="{465F5471-D9CD-57AA-D69C-786C0B8D1FF3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5" creationId="{7216D3FF-BF77-6541-277A-A6D383666C3A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6" creationId="{8E0AFAA1-3061-CA51-1D14-175F9E311C2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8" creationId="{13CF8743-2D3A-924E-34F7-0D1564EBEAB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1" creationId="{155167AE-1776-A485-00B6-62AFB15084F1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2" creationId="{4350BE04-140F-59F3-CBA2-941519EC3700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3" creationId="{BD893EB5-155D-5461-76BD-4C8E6E5BA5DD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4" creationId="{AA9C8992-101F-1D68-D763-65F5351C47E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5" creationId="{2460C72B-EDA7-3F69-E870-96602768DD7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6" creationId="{932D9286-6A3F-0CE0-16E1-4B678087E234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7" creationId="{2D09EBBC-0308-3941-FA8D-52EF7A4C5CD6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8" creationId="{F55019B5-A0EB-1ED2-85FE-504417D94EFF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9" creationId="{91D4E2CD-3382-0184-1DCA-3D68D403AF20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0" creationId="{BE48C734-750A-EF03-3382-940A25700F4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1" creationId="{45AC2EB1-E456-55FA-F8CF-5B6FA2C5F1E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2" creationId="{81AEB431-2174-7231-9232-88B28EA7D95D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3" creationId="{139E30D5-C0C8-6B9B-775D-3DB616650686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4" creationId="{FC490066-5F82-55A6-4B28-F64F4F5968F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5" creationId="{E75E5DAE-4ADB-9DF5-70C3-7FCEB1DE8198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6" creationId="{B09A6F39-541F-888A-39F8-AAA8D41B30A9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7" creationId="{A4E682CC-7547-30C5-FA09-5E5BB1DA35A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8" creationId="{99423FE3-4935-A1E8-4352-CCD208624ED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9" creationId="{A3C428CA-80C2-0E8A-FE89-4082926FAC04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0" creationId="{4BA7AEB6-4C44-86AE-E701-9F96B1970178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1" creationId="{9657677B-2450-FBE8-90D6-EDC9F2B2DFB6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2" creationId="{F3E12E91-E753-BBF6-A8A7-A6364BF37DFD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3" creationId="{46C9369B-4104-AF50-7303-5A6132AA7B6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4" creationId="{508636BA-7B93-C70C-9709-7D5512ABD02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5" creationId="{3A861FC7-C508-6F8F-5498-53C0B8DF303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6" creationId="{78EC00D1-BC92-2CFD-443E-F92B587ADCB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7" creationId="{1F71778A-2F49-D1F7-0B6D-3F1D43319510}"/>
          </ac:cxnSpMkLst>
        </pc:cxnChg>
      </pc:sldChg>
      <pc:sldChg chg="addSp delSp modSp add mod">
        <pc:chgData name="Cara Du" userId="d30fdab9061b66e2" providerId="LiveId" clId="{0FE0FC7A-D7DA-FE4F-9C50-E4B21A528C62}" dt="2024-11-22T01:38:37.325" v="2852" actId="20577"/>
        <pc:sldMkLst>
          <pc:docMk/>
          <pc:sldMk cId="1357423413" sldId="301"/>
        </pc:sldMkLst>
        <pc:spChg chg="mod">
          <ac:chgData name="Cara Du" userId="d30fdab9061b66e2" providerId="LiveId" clId="{0FE0FC7A-D7DA-FE4F-9C50-E4B21A528C62}" dt="2024-11-22T01:38:37.325" v="2852" actId="20577"/>
          <ac:spMkLst>
            <pc:docMk/>
            <pc:sldMk cId="1357423413" sldId="301"/>
            <ac:spMk id="2" creationId="{7E2A457D-39A9-3735-E599-58D7615D8452}"/>
          </ac:spMkLst>
        </pc:spChg>
        <pc:spChg chg="add mod">
          <ac:chgData name="Cara Du" userId="d30fdab9061b66e2" providerId="LiveId" clId="{0FE0FC7A-D7DA-FE4F-9C50-E4B21A528C62}" dt="2024-11-22T01:33:26.816" v="2673" actId="16959"/>
          <ac:spMkLst>
            <pc:docMk/>
            <pc:sldMk cId="1357423413" sldId="301"/>
            <ac:spMk id="3" creationId="{05DCCAF1-FB41-A457-F0BD-00B993DD809C}"/>
          </ac:spMkLst>
        </pc:spChg>
        <pc:spChg chg="del">
          <ac:chgData name="Cara Du" userId="d30fdab9061b66e2" providerId="LiveId" clId="{0FE0FC7A-D7DA-FE4F-9C50-E4B21A528C62}" dt="2024-11-22T01:29:15.603" v="2571" actId="478"/>
          <ac:spMkLst>
            <pc:docMk/>
            <pc:sldMk cId="1357423413" sldId="301"/>
            <ac:spMk id="4" creationId="{CD1AD2DB-8719-EB99-6C97-A3EF94B04845}"/>
          </ac:spMkLst>
        </pc:spChg>
        <pc:spChg chg="add mod">
          <ac:chgData name="Cara Du" userId="d30fdab9061b66e2" providerId="LiveId" clId="{0FE0FC7A-D7DA-FE4F-9C50-E4B21A528C62}" dt="2024-11-22T01:36:34.688" v="2784" actId="20577"/>
          <ac:spMkLst>
            <pc:docMk/>
            <pc:sldMk cId="1357423413" sldId="301"/>
            <ac:spMk id="5" creationId="{FC4B6590-99CA-065E-1A38-94DD2372D9FA}"/>
          </ac:spMkLst>
        </pc:spChg>
      </pc:sldChg>
      <pc:sldChg chg="modSp add mod">
        <pc:chgData name="Cara Du" userId="d30fdab9061b66e2" providerId="LiveId" clId="{0FE0FC7A-D7DA-FE4F-9C50-E4B21A528C62}" dt="2024-11-22T01:46:58.260" v="3012" actId="114"/>
        <pc:sldMkLst>
          <pc:docMk/>
          <pc:sldMk cId="1861719295" sldId="302"/>
        </pc:sldMkLst>
        <pc:spChg chg="mod">
          <ac:chgData name="Cara Du" userId="d30fdab9061b66e2" providerId="LiveId" clId="{0FE0FC7A-D7DA-FE4F-9C50-E4B21A528C62}" dt="2024-11-22T01:38:40.745" v="2856" actId="20577"/>
          <ac:spMkLst>
            <pc:docMk/>
            <pc:sldMk cId="1861719295" sldId="302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1:46:58.260" v="3012" actId="114"/>
          <ac:spMkLst>
            <pc:docMk/>
            <pc:sldMk cId="1861719295" sldId="302"/>
            <ac:spMk id="3" creationId="{1DEC38F1-A610-640B-43B3-7569EECBCD98}"/>
          </ac:spMkLst>
        </pc:spChg>
      </pc:sldChg>
      <pc:sldChg chg="modSp add mod">
        <pc:chgData name="Cara Du" userId="d30fdab9061b66e2" providerId="LiveId" clId="{0FE0FC7A-D7DA-FE4F-9C50-E4B21A528C62}" dt="2024-11-22T01:48:28.971" v="3104" actId="20577"/>
        <pc:sldMkLst>
          <pc:docMk/>
          <pc:sldMk cId="1182688101" sldId="303"/>
        </pc:sldMkLst>
        <pc:spChg chg="mod">
          <ac:chgData name="Cara Du" userId="d30fdab9061b66e2" providerId="LiveId" clId="{0FE0FC7A-D7DA-FE4F-9C50-E4B21A528C62}" dt="2024-11-22T01:48:28.971" v="3104" actId="20577"/>
          <ac:spMkLst>
            <pc:docMk/>
            <pc:sldMk cId="1182688101" sldId="303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1:48:09.768" v="3101" actId="20577"/>
          <ac:spMkLst>
            <pc:docMk/>
            <pc:sldMk cId="1182688101" sldId="303"/>
            <ac:spMk id="3" creationId="{1DEC38F1-A610-640B-43B3-7569EECBCD98}"/>
          </ac:spMkLst>
        </pc:spChg>
      </pc:sldChg>
      <pc:sldChg chg="delSp modSp add mod">
        <pc:chgData name="Cara Du" userId="d30fdab9061b66e2" providerId="LiveId" clId="{0FE0FC7A-D7DA-FE4F-9C50-E4B21A528C62}" dt="2024-11-22T01:56:28.940" v="3465" actId="20577"/>
        <pc:sldMkLst>
          <pc:docMk/>
          <pc:sldMk cId="3978648761" sldId="304"/>
        </pc:sldMkLst>
        <pc:spChg chg="mod">
          <ac:chgData name="Cara Du" userId="d30fdab9061b66e2" providerId="LiveId" clId="{0FE0FC7A-D7DA-FE4F-9C50-E4B21A528C62}" dt="2024-11-22T01:49:12.089" v="3128" actId="20577"/>
          <ac:spMkLst>
            <pc:docMk/>
            <pc:sldMk cId="3978648761" sldId="304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1:56:28.940" v="3465" actId="20577"/>
          <ac:spMkLst>
            <pc:docMk/>
            <pc:sldMk cId="3978648761" sldId="304"/>
            <ac:spMk id="3" creationId="{05DCCAF1-FB41-A457-F0BD-00B993DD809C}"/>
          </ac:spMkLst>
        </pc:spChg>
        <pc:spChg chg="del mod">
          <ac:chgData name="Cara Du" userId="d30fdab9061b66e2" providerId="LiveId" clId="{0FE0FC7A-D7DA-FE4F-9C50-E4B21A528C62}" dt="2024-11-22T01:52:53.860" v="3309" actId="478"/>
          <ac:spMkLst>
            <pc:docMk/>
            <pc:sldMk cId="3978648761" sldId="304"/>
            <ac:spMk id="5" creationId="{FC4B6590-99CA-065E-1A38-94DD2372D9FA}"/>
          </ac:spMkLst>
        </pc:spChg>
      </pc:sldChg>
      <pc:sldChg chg="addSp delSp modSp add mod">
        <pc:chgData name="Cara Du" userId="d30fdab9061b66e2" providerId="LiveId" clId="{0FE0FC7A-D7DA-FE4F-9C50-E4B21A528C62}" dt="2024-11-22T02:19:42.688" v="3836"/>
        <pc:sldMkLst>
          <pc:docMk/>
          <pc:sldMk cId="3473651302" sldId="305"/>
        </pc:sldMkLst>
        <pc:spChg chg="mod">
          <ac:chgData name="Cara Du" userId="d30fdab9061b66e2" providerId="LiveId" clId="{0FE0FC7A-D7DA-FE4F-9C50-E4B21A528C62}" dt="2024-11-22T02:14:50.848" v="3756" actId="20577"/>
          <ac:spMkLst>
            <pc:docMk/>
            <pc:sldMk cId="3473651302" sldId="305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19:42.688" v="3836"/>
          <ac:spMkLst>
            <pc:docMk/>
            <pc:sldMk cId="3473651302" sldId="305"/>
            <ac:spMk id="3" creationId="{05DCCAF1-FB41-A457-F0BD-00B993DD809C}"/>
          </ac:spMkLst>
        </pc:spChg>
        <pc:spChg chg="add del">
          <ac:chgData name="Cara Du" userId="d30fdab9061b66e2" providerId="LiveId" clId="{0FE0FC7A-D7DA-FE4F-9C50-E4B21A528C62}" dt="2024-11-22T02:16:18.298" v="3793" actId="22"/>
          <ac:spMkLst>
            <pc:docMk/>
            <pc:sldMk cId="3473651302" sldId="305"/>
            <ac:spMk id="5" creationId="{8D03A1CA-C2E5-7BED-1AA3-B49E28527100}"/>
          </ac:spMkLst>
        </pc:spChg>
        <pc:spChg chg="add mod">
          <ac:chgData name="Cara Du" userId="d30fdab9061b66e2" providerId="LiveId" clId="{0FE0FC7A-D7DA-FE4F-9C50-E4B21A528C62}" dt="2024-11-22T02:16:39.706" v="3820" actId="20577"/>
          <ac:spMkLst>
            <pc:docMk/>
            <pc:sldMk cId="3473651302" sldId="305"/>
            <ac:spMk id="6" creationId="{AD9B9B78-5D7A-81D7-D812-FCBA10AABD1E}"/>
          </ac:spMkLst>
        </pc:spChg>
      </pc:sldChg>
      <pc:sldChg chg="modSp add mod">
        <pc:chgData name="Cara Du" userId="d30fdab9061b66e2" providerId="LiveId" clId="{0FE0FC7A-D7DA-FE4F-9C50-E4B21A528C62}" dt="2024-11-22T02:01:38.082" v="3652" actId="20577"/>
        <pc:sldMkLst>
          <pc:docMk/>
          <pc:sldMk cId="1538034431" sldId="306"/>
        </pc:sldMkLst>
        <pc:spChg chg="mod">
          <ac:chgData name="Cara Du" userId="d30fdab9061b66e2" providerId="LiveId" clId="{0FE0FC7A-D7DA-FE4F-9C50-E4B21A528C62}" dt="2024-11-22T01:55:26.953" v="3421" actId="20577"/>
          <ac:spMkLst>
            <pc:docMk/>
            <pc:sldMk cId="1538034431" sldId="306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01:38.082" v="3652" actId="20577"/>
          <ac:spMkLst>
            <pc:docMk/>
            <pc:sldMk cId="1538034431" sldId="306"/>
            <ac:spMk id="3" creationId="{1DEC38F1-A610-640B-43B3-7569EECBCD98}"/>
          </ac:spMkLst>
        </pc:spChg>
      </pc:sldChg>
      <pc:sldChg chg="addSp modSp add mod modAnim">
        <pc:chgData name="Cara Du" userId="d30fdab9061b66e2" providerId="LiveId" clId="{0FE0FC7A-D7DA-FE4F-9C50-E4B21A528C62}" dt="2024-11-22T02:13:09.369" v="3735"/>
        <pc:sldMkLst>
          <pc:docMk/>
          <pc:sldMk cId="3159693225" sldId="307"/>
        </pc:sldMkLst>
        <pc:spChg chg="mod">
          <ac:chgData name="Cara Du" userId="d30fdab9061b66e2" providerId="LiveId" clId="{0FE0FC7A-D7DA-FE4F-9C50-E4B21A528C62}" dt="2024-11-22T02:04:56.922" v="3654"/>
          <ac:spMkLst>
            <pc:docMk/>
            <pc:sldMk cId="3159693225" sldId="307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06:00.759" v="3701" actId="20577"/>
          <ac:spMkLst>
            <pc:docMk/>
            <pc:sldMk cId="3159693225" sldId="307"/>
            <ac:spMk id="3" creationId="{1DEC38F1-A610-640B-43B3-7569EECBCD98}"/>
          </ac:spMkLst>
        </pc:spChg>
        <pc:spChg chg="add mod">
          <ac:chgData name="Cara Du" userId="d30fdab9061b66e2" providerId="LiveId" clId="{0FE0FC7A-D7DA-FE4F-9C50-E4B21A528C62}" dt="2024-11-22T02:13:04.515" v="3734" actId="1076"/>
          <ac:spMkLst>
            <pc:docMk/>
            <pc:sldMk cId="3159693225" sldId="307"/>
            <ac:spMk id="4" creationId="{D8458D30-479A-E548-8C94-E106F4E108EA}"/>
          </ac:spMkLst>
        </pc:spChg>
      </pc:sldChg>
      <pc:sldChg chg="modSp add mod">
        <pc:chgData name="Cara Du" userId="d30fdab9061b66e2" providerId="LiveId" clId="{0FE0FC7A-D7DA-FE4F-9C50-E4B21A528C62}" dt="2024-11-22T02:21:36.400" v="3948" actId="20577"/>
        <pc:sldMkLst>
          <pc:docMk/>
          <pc:sldMk cId="1759679522" sldId="308"/>
        </pc:sldMkLst>
        <pc:spChg chg="mod">
          <ac:chgData name="Cara Du" userId="d30fdab9061b66e2" providerId="LiveId" clId="{0FE0FC7A-D7DA-FE4F-9C50-E4B21A528C62}" dt="2024-11-22T02:19:08.330" v="3835" actId="20577"/>
          <ac:spMkLst>
            <pc:docMk/>
            <pc:sldMk cId="1759679522" sldId="308"/>
            <ac:spMk id="3" creationId="{05DCCAF1-FB41-A457-F0BD-00B993DD809C}"/>
          </ac:spMkLst>
        </pc:spChg>
        <pc:spChg chg="mod">
          <ac:chgData name="Cara Du" userId="d30fdab9061b66e2" providerId="LiveId" clId="{0FE0FC7A-D7DA-FE4F-9C50-E4B21A528C62}" dt="2024-11-22T02:21:36.400" v="3948" actId="20577"/>
          <ac:spMkLst>
            <pc:docMk/>
            <pc:sldMk cId="1759679522" sldId="308"/>
            <ac:spMk id="6" creationId="{AD9B9B78-5D7A-81D7-D812-FCBA10AABD1E}"/>
          </ac:spMkLst>
        </pc:spChg>
      </pc:sldChg>
      <pc:sldChg chg="delSp modSp add mod">
        <pc:chgData name="Cara Du" userId="d30fdab9061b66e2" providerId="LiveId" clId="{0FE0FC7A-D7DA-FE4F-9C50-E4B21A528C62}" dt="2024-11-22T02:34:21.637" v="4180" actId="20577"/>
        <pc:sldMkLst>
          <pc:docMk/>
          <pc:sldMk cId="325139849" sldId="309"/>
        </pc:sldMkLst>
        <pc:spChg chg="mod">
          <ac:chgData name="Cara Du" userId="d30fdab9061b66e2" providerId="LiveId" clId="{0FE0FC7A-D7DA-FE4F-9C50-E4B21A528C62}" dt="2024-11-22T02:34:21.637" v="4180" actId="20577"/>
          <ac:spMkLst>
            <pc:docMk/>
            <pc:sldMk cId="325139849" sldId="309"/>
            <ac:spMk id="3" creationId="{05DCCAF1-FB41-A457-F0BD-00B993DD809C}"/>
          </ac:spMkLst>
        </pc:spChg>
        <pc:spChg chg="del">
          <ac:chgData name="Cara Du" userId="d30fdab9061b66e2" providerId="LiveId" clId="{0FE0FC7A-D7DA-FE4F-9C50-E4B21A528C62}" dt="2024-11-22T02:26:09.217" v="3950" actId="478"/>
          <ac:spMkLst>
            <pc:docMk/>
            <pc:sldMk cId="325139849" sldId="309"/>
            <ac:spMk id="6" creationId="{AD9B9B78-5D7A-81D7-D812-FCBA10AABD1E}"/>
          </ac:spMkLst>
        </pc:spChg>
      </pc:sldChg>
      <pc:sldChg chg="delSp modSp add mod delAnim">
        <pc:chgData name="Cara Du" userId="d30fdab9061b66e2" providerId="LiveId" clId="{0FE0FC7A-D7DA-FE4F-9C50-E4B21A528C62}" dt="2024-11-22T02:35:33.212" v="4224" actId="20577"/>
        <pc:sldMkLst>
          <pc:docMk/>
          <pc:sldMk cId="609521661" sldId="310"/>
        </pc:sldMkLst>
        <pc:spChg chg="mod">
          <ac:chgData name="Cara Du" userId="d30fdab9061b66e2" providerId="LiveId" clId="{0FE0FC7A-D7DA-FE4F-9C50-E4B21A528C62}" dt="2024-11-22T02:34:36.691" v="4183"/>
          <ac:spMkLst>
            <pc:docMk/>
            <pc:sldMk cId="609521661" sldId="310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35:33.212" v="4224" actId="20577"/>
          <ac:spMkLst>
            <pc:docMk/>
            <pc:sldMk cId="609521661" sldId="310"/>
            <ac:spMk id="3" creationId="{1DEC38F1-A610-640B-43B3-7569EECBCD98}"/>
          </ac:spMkLst>
        </pc:spChg>
        <pc:spChg chg="del">
          <ac:chgData name="Cara Du" userId="d30fdab9061b66e2" providerId="LiveId" clId="{0FE0FC7A-D7DA-FE4F-9C50-E4B21A528C62}" dt="2024-11-22T02:34:31.641" v="4182" actId="478"/>
          <ac:spMkLst>
            <pc:docMk/>
            <pc:sldMk cId="609521661" sldId="310"/>
            <ac:spMk id="4" creationId="{D8458D30-479A-E548-8C94-E106F4E108EA}"/>
          </ac:spMkLst>
        </pc:spChg>
      </pc:sldChg>
      <pc:sldChg chg="add del">
        <pc:chgData name="Cara Du" userId="d30fdab9061b66e2" providerId="LiveId" clId="{0FE0FC7A-D7DA-FE4F-9C50-E4B21A528C62}" dt="2024-11-22T02:39:00.207" v="4227" actId="2696"/>
        <pc:sldMkLst>
          <pc:docMk/>
          <pc:sldMk cId="1781348306" sldId="311"/>
        </pc:sldMkLst>
      </pc:sldChg>
      <pc:sldChg chg="modSp add mod">
        <pc:chgData name="Cara Du" userId="d30fdab9061b66e2" providerId="LiveId" clId="{0FE0FC7A-D7DA-FE4F-9C50-E4B21A528C62}" dt="2024-11-22T02:40:39.796" v="4416" actId="20577"/>
        <pc:sldMkLst>
          <pc:docMk/>
          <pc:sldMk cId="3870702268" sldId="311"/>
        </pc:sldMkLst>
        <pc:spChg chg="mod">
          <ac:chgData name="Cara Du" userId="d30fdab9061b66e2" providerId="LiveId" clId="{0FE0FC7A-D7DA-FE4F-9C50-E4B21A528C62}" dt="2024-11-22T02:40:39.796" v="4416" actId="20577"/>
          <ac:spMkLst>
            <pc:docMk/>
            <pc:sldMk cId="3870702268" sldId="311"/>
            <ac:spMk id="3" creationId="{33313D1A-7D66-724A-3785-C6947655118F}"/>
          </ac:spMkLst>
        </pc:spChg>
      </pc:sldChg>
    </pc:docChg>
  </pc:docChgLst>
  <pc:docChgLst>
    <pc:chgData name="Cara Du" userId="d30fdab9061b66e2" providerId="LiveId" clId="{B3EE4FDB-5F17-B944-AA1D-2AA44830E387}"/>
    <pc:docChg chg="undo custSel addSld modSld">
      <pc:chgData name="Cara Du" userId="d30fdab9061b66e2" providerId="LiveId" clId="{B3EE4FDB-5F17-B944-AA1D-2AA44830E387}" dt="2024-12-20T05:13:25.186" v="1300" actId="27636"/>
      <pc:docMkLst>
        <pc:docMk/>
      </pc:docMkLst>
      <pc:sldChg chg="modSp mod modNotesTx">
        <pc:chgData name="Cara Du" userId="d30fdab9061b66e2" providerId="LiveId" clId="{B3EE4FDB-5F17-B944-AA1D-2AA44830E387}" dt="2024-12-20T04:22:38.478" v="49" actId="20577"/>
        <pc:sldMkLst>
          <pc:docMk/>
          <pc:sldMk cId="1150907811" sldId="256"/>
        </pc:sldMkLst>
        <pc:spChg chg="mod">
          <ac:chgData name="Cara Du" userId="d30fdab9061b66e2" providerId="LiveId" clId="{B3EE4FDB-5F17-B944-AA1D-2AA44830E387}" dt="2024-12-20T04:22:38.478" v="49" actId="20577"/>
          <ac:spMkLst>
            <pc:docMk/>
            <pc:sldMk cId="1150907811" sldId="256"/>
            <ac:spMk id="2" creationId="{5A9BC4C0-4DEB-727A-971A-4DDDC4187B63}"/>
          </ac:spMkLst>
        </pc:spChg>
      </pc:sldChg>
      <pc:sldChg chg="modSp mod">
        <pc:chgData name="Cara Du" userId="d30fdab9061b66e2" providerId="LiveId" clId="{B3EE4FDB-5F17-B944-AA1D-2AA44830E387}" dt="2024-12-20T04:24:22.023" v="203" actId="20577"/>
        <pc:sldMkLst>
          <pc:docMk/>
          <pc:sldMk cId="1269600078" sldId="257"/>
        </pc:sldMkLst>
        <pc:spChg chg="mod">
          <ac:chgData name="Cara Du" userId="d30fdab9061b66e2" providerId="LiveId" clId="{B3EE4FDB-5F17-B944-AA1D-2AA44830E387}" dt="2024-12-20T04:23:07.291" v="120" actId="20577"/>
          <ac:spMkLst>
            <pc:docMk/>
            <pc:sldMk cId="1269600078" sldId="257"/>
            <ac:spMk id="2" creationId="{9EA73B2C-E7E2-0A54-A262-3A561DC206E2}"/>
          </ac:spMkLst>
        </pc:spChg>
        <pc:spChg chg="mod">
          <ac:chgData name="Cara Du" userId="d30fdab9061b66e2" providerId="LiveId" clId="{B3EE4FDB-5F17-B944-AA1D-2AA44830E387}" dt="2024-12-20T04:24:22.023" v="203" actId="20577"/>
          <ac:spMkLst>
            <pc:docMk/>
            <pc:sldMk cId="1269600078" sldId="257"/>
            <ac:spMk id="3" creationId="{2B18DDA4-8FDC-0085-4731-CA2AE1C804B1}"/>
          </ac:spMkLst>
        </pc:spChg>
      </pc:sldChg>
      <pc:sldChg chg="modSp mod">
        <pc:chgData name="Cara Du" userId="d30fdab9061b66e2" providerId="LiveId" clId="{B3EE4FDB-5F17-B944-AA1D-2AA44830E387}" dt="2024-12-20T04:28:25.203" v="439" actId="6549"/>
        <pc:sldMkLst>
          <pc:docMk/>
          <pc:sldMk cId="1176819384" sldId="265"/>
        </pc:sldMkLst>
        <pc:spChg chg="mod">
          <ac:chgData name="Cara Du" userId="d30fdab9061b66e2" providerId="LiveId" clId="{B3EE4FDB-5F17-B944-AA1D-2AA44830E387}" dt="2024-12-20T04:26:19.077" v="325" actId="20577"/>
          <ac:spMkLst>
            <pc:docMk/>
            <pc:sldMk cId="1176819384" sldId="265"/>
            <ac:spMk id="2" creationId="{7E2A457D-39A9-3735-E599-58D7615D8452}"/>
          </ac:spMkLst>
        </pc:spChg>
        <pc:spChg chg="mod">
          <ac:chgData name="Cara Du" userId="d30fdab9061b66e2" providerId="LiveId" clId="{B3EE4FDB-5F17-B944-AA1D-2AA44830E387}" dt="2024-12-20T04:28:25.203" v="439" actId="6549"/>
          <ac:spMkLst>
            <pc:docMk/>
            <pc:sldMk cId="1176819384" sldId="265"/>
            <ac:spMk id="3" creationId="{1DEC38F1-A610-640B-43B3-7569EECBCD98}"/>
          </ac:spMkLst>
        </pc:spChg>
      </pc:sldChg>
      <pc:sldChg chg="modSp mod">
        <pc:chgData name="Cara Du" userId="d30fdab9061b66e2" providerId="LiveId" clId="{B3EE4FDB-5F17-B944-AA1D-2AA44830E387}" dt="2024-12-20T04:25:55.010" v="307" actId="20577"/>
        <pc:sldMkLst>
          <pc:docMk/>
          <pc:sldMk cId="2783213978" sldId="293"/>
        </pc:sldMkLst>
        <pc:spChg chg="mod">
          <ac:chgData name="Cara Du" userId="d30fdab9061b66e2" providerId="LiveId" clId="{B3EE4FDB-5F17-B944-AA1D-2AA44830E387}" dt="2024-12-20T04:25:05.288" v="220" actId="20577"/>
          <ac:spMkLst>
            <pc:docMk/>
            <pc:sldMk cId="2783213978" sldId="293"/>
            <ac:spMk id="2" creationId="{9EA73B2C-E7E2-0A54-A262-3A561DC206E2}"/>
          </ac:spMkLst>
        </pc:spChg>
        <pc:spChg chg="mod">
          <ac:chgData name="Cara Du" userId="d30fdab9061b66e2" providerId="LiveId" clId="{B3EE4FDB-5F17-B944-AA1D-2AA44830E387}" dt="2024-12-20T04:25:55.010" v="307" actId="20577"/>
          <ac:spMkLst>
            <pc:docMk/>
            <pc:sldMk cId="2783213978" sldId="293"/>
            <ac:spMk id="3" creationId="{5630905F-29DA-25ED-E4E0-F79C95DC2191}"/>
          </ac:spMkLst>
        </pc:spChg>
      </pc:sldChg>
      <pc:sldChg chg="modSp add mod modNotesTx">
        <pc:chgData name="Cara Du" userId="d30fdab9061b66e2" providerId="LiveId" clId="{B3EE4FDB-5F17-B944-AA1D-2AA44830E387}" dt="2024-12-20T04:42:48.045" v="811" actId="20577"/>
        <pc:sldMkLst>
          <pc:docMk/>
          <pc:sldMk cId="2401679218" sldId="294"/>
        </pc:sldMkLst>
        <pc:spChg chg="mod">
          <ac:chgData name="Cara Du" userId="d30fdab9061b66e2" providerId="LiveId" clId="{B3EE4FDB-5F17-B944-AA1D-2AA44830E387}" dt="2024-12-20T04:28:41.310" v="480" actId="20577"/>
          <ac:spMkLst>
            <pc:docMk/>
            <pc:sldMk cId="2401679218" sldId="294"/>
            <ac:spMk id="2" creationId="{7E2A457D-39A9-3735-E599-58D7615D8452}"/>
          </ac:spMkLst>
        </pc:spChg>
        <pc:spChg chg="mod">
          <ac:chgData name="Cara Du" userId="d30fdab9061b66e2" providerId="LiveId" clId="{B3EE4FDB-5F17-B944-AA1D-2AA44830E387}" dt="2024-12-20T04:42:48.045" v="811" actId="20577"/>
          <ac:spMkLst>
            <pc:docMk/>
            <pc:sldMk cId="2401679218" sldId="294"/>
            <ac:spMk id="3" creationId="{1DEC38F1-A610-640B-43B3-7569EECBCD98}"/>
          </ac:spMkLst>
        </pc:spChg>
      </pc:sldChg>
      <pc:sldChg chg="modSp add mod">
        <pc:chgData name="Cara Du" userId="d30fdab9061b66e2" providerId="LiveId" clId="{B3EE4FDB-5F17-B944-AA1D-2AA44830E387}" dt="2024-12-20T04:42:31.669" v="803" actId="20577"/>
        <pc:sldMkLst>
          <pc:docMk/>
          <pc:sldMk cId="3623127538" sldId="295"/>
        </pc:sldMkLst>
        <pc:spChg chg="mod">
          <ac:chgData name="Cara Du" userId="d30fdab9061b66e2" providerId="LiveId" clId="{B3EE4FDB-5F17-B944-AA1D-2AA44830E387}" dt="2024-12-20T04:41:46.650" v="698" actId="20577"/>
          <ac:spMkLst>
            <pc:docMk/>
            <pc:sldMk cId="3623127538" sldId="295"/>
            <ac:spMk id="2" creationId="{7E2A457D-39A9-3735-E599-58D7615D8452}"/>
          </ac:spMkLst>
        </pc:spChg>
        <pc:spChg chg="mod">
          <ac:chgData name="Cara Du" userId="d30fdab9061b66e2" providerId="LiveId" clId="{B3EE4FDB-5F17-B944-AA1D-2AA44830E387}" dt="2024-12-20T04:42:31.669" v="803" actId="20577"/>
          <ac:spMkLst>
            <pc:docMk/>
            <pc:sldMk cId="3623127538" sldId="295"/>
            <ac:spMk id="3" creationId="{1DEC38F1-A610-640B-43B3-7569EECBCD98}"/>
          </ac:spMkLst>
        </pc:spChg>
      </pc:sldChg>
      <pc:sldChg chg="modSp add mod">
        <pc:chgData name="Cara Du" userId="d30fdab9061b66e2" providerId="LiveId" clId="{B3EE4FDB-5F17-B944-AA1D-2AA44830E387}" dt="2024-12-20T04:43:51.001" v="945" actId="114"/>
        <pc:sldMkLst>
          <pc:docMk/>
          <pc:sldMk cId="2148312645" sldId="296"/>
        </pc:sldMkLst>
        <pc:spChg chg="mod">
          <ac:chgData name="Cara Du" userId="d30fdab9061b66e2" providerId="LiveId" clId="{B3EE4FDB-5F17-B944-AA1D-2AA44830E387}" dt="2024-12-20T04:43:04.175" v="819" actId="20577"/>
          <ac:spMkLst>
            <pc:docMk/>
            <pc:sldMk cId="2148312645" sldId="296"/>
            <ac:spMk id="2" creationId="{7E2A457D-39A9-3735-E599-58D7615D8452}"/>
          </ac:spMkLst>
        </pc:spChg>
        <pc:spChg chg="mod">
          <ac:chgData name="Cara Du" userId="d30fdab9061b66e2" providerId="LiveId" clId="{B3EE4FDB-5F17-B944-AA1D-2AA44830E387}" dt="2024-12-20T04:43:51.001" v="945" actId="114"/>
          <ac:spMkLst>
            <pc:docMk/>
            <pc:sldMk cId="2148312645" sldId="296"/>
            <ac:spMk id="3" creationId="{1DEC38F1-A610-640B-43B3-7569EECBCD98}"/>
          </ac:spMkLst>
        </pc:spChg>
      </pc:sldChg>
      <pc:sldChg chg="modSp add mod">
        <pc:chgData name="Cara Du" userId="d30fdab9061b66e2" providerId="LiveId" clId="{B3EE4FDB-5F17-B944-AA1D-2AA44830E387}" dt="2024-12-20T04:45:06.290" v="1010" actId="20577"/>
        <pc:sldMkLst>
          <pc:docMk/>
          <pc:sldMk cId="3558407799" sldId="297"/>
        </pc:sldMkLst>
        <pc:spChg chg="mod">
          <ac:chgData name="Cara Du" userId="d30fdab9061b66e2" providerId="LiveId" clId="{B3EE4FDB-5F17-B944-AA1D-2AA44830E387}" dt="2024-12-20T04:44:13.267" v="984" actId="27636"/>
          <ac:spMkLst>
            <pc:docMk/>
            <pc:sldMk cId="3558407799" sldId="297"/>
            <ac:spMk id="2" creationId="{7E2A457D-39A9-3735-E599-58D7615D8452}"/>
          </ac:spMkLst>
        </pc:spChg>
        <pc:spChg chg="mod">
          <ac:chgData name="Cara Du" userId="d30fdab9061b66e2" providerId="LiveId" clId="{B3EE4FDB-5F17-B944-AA1D-2AA44830E387}" dt="2024-12-20T04:45:06.290" v="1010" actId="20577"/>
          <ac:spMkLst>
            <pc:docMk/>
            <pc:sldMk cId="3558407799" sldId="297"/>
            <ac:spMk id="3" creationId="{1DEC38F1-A610-640B-43B3-7569EECBCD98}"/>
          </ac:spMkLst>
        </pc:spChg>
      </pc:sldChg>
      <pc:sldChg chg="modSp add mod">
        <pc:chgData name="Cara Du" userId="d30fdab9061b66e2" providerId="LiveId" clId="{B3EE4FDB-5F17-B944-AA1D-2AA44830E387}" dt="2024-12-20T04:47:05.187" v="1043" actId="20577"/>
        <pc:sldMkLst>
          <pc:docMk/>
          <pc:sldMk cId="2496329329" sldId="298"/>
        </pc:sldMkLst>
        <pc:spChg chg="mod">
          <ac:chgData name="Cara Du" userId="d30fdab9061b66e2" providerId="LiveId" clId="{B3EE4FDB-5F17-B944-AA1D-2AA44830E387}" dt="2024-12-20T04:45:34.178" v="1024" actId="20577"/>
          <ac:spMkLst>
            <pc:docMk/>
            <pc:sldMk cId="2496329329" sldId="298"/>
            <ac:spMk id="2" creationId="{7E2A457D-39A9-3735-E599-58D7615D8452}"/>
          </ac:spMkLst>
        </pc:spChg>
        <pc:spChg chg="mod">
          <ac:chgData name="Cara Du" userId="d30fdab9061b66e2" providerId="LiveId" clId="{B3EE4FDB-5F17-B944-AA1D-2AA44830E387}" dt="2024-12-20T04:47:05.187" v="1043" actId="20577"/>
          <ac:spMkLst>
            <pc:docMk/>
            <pc:sldMk cId="2496329329" sldId="298"/>
            <ac:spMk id="3" creationId="{1DEC38F1-A610-640B-43B3-7569EECBCD98}"/>
          </ac:spMkLst>
        </pc:spChg>
      </pc:sldChg>
      <pc:sldChg chg="addSp modSp add mod">
        <pc:chgData name="Cara Du" userId="d30fdab9061b66e2" providerId="LiveId" clId="{B3EE4FDB-5F17-B944-AA1D-2AA44830E387}" dt="2024-12-20T04:57:54.019" v="1209" actId="113"/>
        <pc:sldMkLst>
          <pc:docMk/>
          <pc:sldMk cId="1826818981" sldId="299"/>
        </pc:sldMkLst>
        <pc:spChg chg="mod">
          <ac:chgData name="Cara Du" userId="d30fdab9061b66e2" providerId="LiveId" clId="{B3EE4FDB-5F17-B944-AA1D-2AA44830E387}" dt="2024-12-20T04:52:13.599" v="1082" actId="20577"/>
          <ac:spMkLst>
            <pc:docMk/>
            <pc:sldMk cId="1826818981" sldId="299"/>
            <ac:spMk id="2" creationId="{7E2A457D-39A9-3735-E599-58D7615D8452}"/>
          </ac:spMkLst>
        </pc:spChg>
        <pc:spChg chg="mod">
          <ac:chgData name="Cara Du" userId="d30fdab9061b66e2" providerId="LiveId" clId="{B3EE4FDB-5F17-B944-AA1D-2AA44830E387}" dt="2024-12-20T04:53:04.798" v="1129"/>
          <ac:spMkLst>
            <pc:docMk/>
            <pc:sldMk cId="1826818981" sldId="299"/>
            <ac:spMk id="3" creationId="{1DEC38F1-A610-640B-43B3-7569EECBCD98}"/>
          </ac:spMkLst>
        </pc:spChg>
        <pc:spChg chg="add mod">
          <ac:chgData name="Cara Du" userId="d30fdab9061b66e2" providerId="LiveId" clId="{B3EE4FDB-5F17-B944-AA1D-2AA44830E387}" dt="2024-12-20T04:57:46.531" v="1207" actId="207"/>
          <ac:spMkLst>
            <pc:docMk/>
            <pc:sldMk cId="1826818981" sldId="299"/>
            <ac:spMk id="4" creationId="{5A211F73-D887-5BBE-C94A-089A75664906}"/>
          </ac:spMkLst>
        </pc:spChg>
        <pc:spChg chg="add mod">
          <ac:chgData name="Cara Du" userId="d30fdab9061b66e2" providerId="LiveId" clId="{B3EE4FDB-5F17-B944-AA1D-2AA44830E387}" dt="2024-12-20T04:57:46.531" v="1207" actId="207"/>
          <ac:spMkLst>
            <pc:docMk/>
            <pc:sldMk cId="1826818981" sldId="299"/>
            <ac:spMk id="5" creationId="{05E98A10-D96A-4DF9-FA00-30F8B99E1426}"/>
          </ac:spMkLst>
        </pc:spChg>
        <pc:spChg chg="add mod">
          <ac:chgData name="Cara Du" userId="d30fdab9061b66e2" providerId="LiveId" clId="{B3EE4FDB-5F17-B944-AA1D-2AA44830E387}" dt="2024-12-20T04:57:54.019" v="1209" actId="113"/>
          <ac:spMkLst>
            <pc:docMk/>
            <pc:sldMk cId="1826818981" sldId="299"/>
            <ac:spMk id="6" creationId="{A8B54600-0090-CAC0-6D14-A2D106E461E2}"/>
          </ac:spMkLst>
        </pc:spChg>
        <pc:spChg chg="add mod">
          <ac:chgData name="Cara Du" userId="d30fdab9061b66e2" providerId="LiveId" clId="{B3EE4FDB-5F17-B944-AA1D-2AA44830E387}" dt="2024-12-20T04:57:46.531" v="1207" actId="207"/>
          <ac:spMkLst>
            <pc:docMk/>
            <pc:sldMk cId="1826818981" sldId="299"/>
            <ac:spMk id="7" creationId="{83853D0E-A784-CAA0-AB69-5025048DFEFB}"/>
          </ac:spMkLst>
        </pc:spChg>
        <pc:spChg chg="add mod">
          <ac:chgData name="Cara Du" userId="d30fdab9061b66e2" providerId="LiveId" clId="{B3EE4FDB-5F17-B944-AA1D-2AA44830E387}" dt="2024-12-20T04:57:46.531" v="1207" actId="207"/>
          <ac:spMkLst>
            <pc:docMk/>
            <pc:sldMk cId="1826818981" sldId="299"/>
            <ac:spMk id="8" creationId="{9AEE0BF3-1EE0-D501-7121-EED0365683DA}"/>
          </ac:spMkLst>
        </pc:spChg>
        <pc:spChg chg="add mod">
          <ac:chgData name="Cara Du" userId="d30fdab9061b66e2" providerId="LiveId" clId="{B3EE4FDB-5F17-B944-AA1D-2AA44830E387}" dt="2024-12-20T04:57:54.019" v="1209" actId="113"/>
          <ac:spMkLst>
            <pc:docMk/>
            <pc:sldMk cId="1826818981" sldId="299"/>
            <ac:spMk id="9" creationId="{87A01ECF-840A-93FE-C87B-E3B2FDFC70C4}"/>
          </ac:spMkLst>
        </pc:spChg>
        <pc:spChg chg="add mod">
          <ac:chgData name="Cara Du" userId="d30fdab9061b66e2" providerId="LiveId" clId="{B3EE4FDB-5F17-B944-AA1D-2AA44830E387}" dt="2024-12-20T04:57:46.531" v="1207" actId="207"/>
          <ac:spMkLst>
            <pc:docMk/>
            <pc:sldMk cId="1826818981" sldId="299"/>
            <ac:spMk id="10" creationId="{D5A03AF2-835A-4972-A80C-AFD740289D26}"/>
          </ac:spMkLst>
        </pc:spChg>
        <pc:spChg chg="add mod">
          <ac:chgData name="Cara Du" userId="d30fdab9061b66e2" providerId="LiveId" clId="{B3EE4FDB-5F17-B944-AA1D-2AA44830E387}" dt="2024-12-20T04:55:46.348" v="1190" actId="1076"/>
          <ac:spMkLst>
            <pc:docMk/>
            <pc:sldMk cId="1826818981" sldId="299"/>
            <ac:spMk id="31" creationId="{5BE1559F-5C8D-5D80-5C37-85B0062D6731}"/>
          </ac:spMkLst>
        </pc:spChg>
        <pc:spChg chg="add mod">
          <ac:chgData name="Cara Du" userId="d30fdab9061b66e2" providerId="LiveId" clId="{B3EE4FDB-5F17-B944-AA1D-2AA44830E387}" dt="2024-12-20T04:55:50.919" v="1192" actId="1076"/>
          <ac:spMkLst>
            <pc:docMk/>
            <pc:sldMk cId="1826818981" sldId="299"/>
            <ac:spMk id="32" creationId="{D702357C-1397-D2F6-8A9F-244EA81D6D5B}"/>
          </ac:spMkLst>
        </pc:spChg>
        <pc:spChg chg="add mod">
          <ac:chgData name="Cara Du" userId="d30fdab9061b66e2" providerId="LiveId" clId="{B3EE4FDB-5F17-B944-AA1D-2AA44830E387}" dt="2024-12-20T04:55:55.430" v="1195" actId="20577"/>
          <ac:spMkLst>
            <pc:docMk/>
            <pc:sldMk cId="1826818981" sldId="299"/>
            <ac:spMk id="33" creationId="{5A00FCFC-AAC9-33EC-9E86-18163828ADBD}"/>
          </ac:spMkLst>
        </pc:spChg>
        <pc:spChg chg="add mod">
          <ac:chgData name="Cara Du" userId="d30fdab9061b66e2" providerId="LiveId" clId="{B3EE4FDB-5F17-B944-AA1D-2AA44830E387}" dt="2024-12-20T04:56:04.717" v="1199" actId="20577"/>
          <ac:spMkLst>
            <pc:docMk/>
            <pc:sldMk cId="1826818981" sldId="299"/>
            <ac:spMk id="34" creationId="{29218767-8AA2-E876-672E-DA6F7A8949E6}"/>
          </ac:spMkLst>
        </pc:spChg>
        <pc:spChg chg="add mod">
          <ac:chgData name="Cara Du" userId="d30fdab9061b66e2" providerId="LiveId" clId="{B3EE4FDB-5F17-B944-AA1D-2AA44830E387}" dt="2024-12-20T04:56:10.763" v="1201" actId="1076"/>
          <ac:spMkLst>
            <pc:docMk/>
            <pc:sldMk cId="1826818981" sldId="299"/>
            <ac:spMk id="35" creationId="{D33A02D9-892C-1A12-8197-DB22D7A15C6D}"/>
          </ac:spMkLst>
        </pc:spChg>
        <pc:spChg chg="add mod">
          <ac:chgData name="Cara Du" userId="d30fdab9061b66e2" providerId="LiveId" clId="{B3EE4FDB-5F17-B944-AA1D-2AA44830E387}" dt="2024-12-20T04:56:15.787" v="1204" actId="20577"/>
          <ac:spMkLst>
            <pc:docMk/>
            <pc:sldMk cId="1826818981" sldId="299"/>
            <ac:spMk id="36" creationId="{3577B69C-BD1C-169F-A5B0-2B18C27A3959}"/>
          </ac:spMkLst>
        </pc:spChg>
        <pc:spChg chg="add mod">
          <ac:chgData name="Cara Du" userId="d30fdab9061b66e2" providerId="LiveId" clId="{B3EE4FDB-5F17-B944-AA1D-2AA44830E387}" dt="2024-12-20T04:56:21.664" v="1206" actId="1076"/>
          <ac:spMkLst>
            <pc:docMk/>
            <pc:sldMk cId="1826818981" sldId="299"/>
            <ac:spMk id="37" creationId="{D345A956-B048-7FB0-880F-9F515B8237EF}"/>
          </ac:spMkLst>
        </pc:spChg>
        <pc:cxnChg chg="add mod">
          <ac:chgData name="Cara Du" userId="d30fdab9061b66e2" providerId="LiveId" clId="{B3EE4FDB-5F17-B944-AA1D-2AA44830E387}" dt="2024-12-20T04:55:03.186" v="1175" actId="1582"/>
          <ac:cxnSpMkLst>
            <pc:docMk/>
            <pc:sldMk cId="1826818981" sldId="299"/>
            <ac:cxnSpMk id="12" creationId="{12D629A3-EE6F-640D-18D2-FE279C68ED28}"/>
          </ac:cxnSpMkLst>
        </pc:cxnChg>
        <pc:cxnChg chg="add mod">
          <ac:chgData name="Cara Du" userId="d30fdab9061b66e2" providerId="LiveId" clId="{B3EE4FDB-5F17-B944-AA1D-2AA44830E387}" dt="2024-12-20T04:55:03.186" v="1175" actId="1582"/>
          <ac:cxnSpMkLst>
            <pc:docMk/>
            <pc:sldMk cId="1826818981" sldId="299"/>
            <ac:cxnSpMk id="13" creationId="{547255B0-95AE-2F77-E7BA-A258453E1162}"/>
          </ac:cxnSpMkLst>
        </pc:cxnChg>
        <pc:cxnChg chg="add mod">
          <ac:chgData name="Cara Du" userId="d30fdab9061b66e2" providerId="LiveId" clId="{B3EE4FDB-5F17-B944-AA1D-2AA44830E387}" dt="2024-12-20T04:55:03.186" v="1175" actId="1582"/>
          <ac:cxnSpMkLst>
            <pc:docMk/>
            <pc:sldMk cId="1826818981" sldId="299"/>
            <ac:cxnSpMk id="16" creationId="{53A953BD-52A3-6D76-7ECC-A3A8EF75354D}"/>
          </ac:cxnSpMkLst>
        </pc:cxnChg>
        <pc:cxnChg chg="add mod">
          <ac:chgData name="Cara Du" userId="d30fdab9061b66e2" providerId="LiveId" clId="{B3EE4FDB-5F17-B944-AA1D-2AA44830E387}" dt="2024-12-20T04:55:10.485" v="1178" actId="14100"/>
          <ac:cxnSpMkLst>
            <pc:docMk/>
            <pc:sldMk cId="1826818981" sldId="299"/>
            <ac:cxnSpMk id="19" creationId="{7F257956-F91C-C916-EFEC-CC48DA7C7461}"/>
          </ac:cxnSpMkLst>
        </pc:cxnChg>
        <pc:cxnChg chg="add mod">
          <ac:chgData name="Cara Du" userId="d30fdab9061b66e2" providerId="LiveId" clId="{B3EE4FDB-5F17-B944-AA1D-2AA44830E387}" dt="2024-12-20T04:55:15.794" v="1181" actId="14100"/>
          <ac:cxnSpMkLst>
            <pc:docMk/>
            <pc:sldMk cId="1826818981" sldId="299"/>
            <ac:cxnSpMk id="22" creationId="{4A2C460D-72CE-07E4-C939-04F60508A090}"/>
          </ac:cxnSpMkLst>
        </pc:cxnChg>
        <pc:cxnChg chg="add mod">
          <ac:chgData name="Cara Du" userId="d30fdab9061b66e2" providerId="LiveId" clId="{B3EE4FDB-5F17-B944-AA1D-2AA44830E387}" dt="2024-12-20T04:55:22.680" v="1184" actId="14100"/>
          <ac:cxnSpMkLst>
            <pc:docMk/>
            <pc:sldMk cId="1826818981" sldId="299"/>
            <ac:cxnSpMk id="25" creationId="{99EAD198-B30E-CE90-9402-A34BC080AC74}"/>
          </ac:cxnSpMkLst>
        </pc:cxnChg>
        <pc:cxnChg chg="add mod">
          <ac:chgData name="Cara Du" userId="d30fdab9061b66e2" providerId="LiveId" clId="{B3EE4FDB-5F17-B944-AA1D-2AA44830E387}" dt="2024-12-20T04:55:30.915" v="1187" actId="14100"/>
          <ac:cxnSpMkLst>
            <pc:docMk/>
            <pc:sldMk cId="1826818981" sldId="299"/>
            <ac:cxnSpMk id="28" creationId="{56AEF684-E36A-8A38-B511-237DEB8FDCC4}"/>
          </ac:cxnSpMkLst>
        </pc:cxnChg>
      </pc:sldChg>
      <pc:sldChg chg="add">
        <pc:chgData name="Cara Du" userId="d30fdab9061b66e2" providerId="LiveId" clId="{B3EE4FDB-5F17-B944-AA1D-2AA44830E387}" dt="2024-12-20T05:10:24.005" v="1210" actId="2890"/>
        <pc:sldMkLst>
          <pc:docMk/>
          <pc:sldMk cId="1778610501" sldId="300"/>
        </pc:sldMkLst>
      </pc:sldChg>
      <pc:sldChg chg="delSp modSp add mod">
        <pc:chgData name="Cara Du" userId="d30fdab9061b66e2" providerId="LiveId" clId="{B3EE4FDB-5F17-B944-AA1D-2AA44830E387}" dt="2024-12-20T05:11:12.982" v="1231" actId="20577"/>
        <pc:sldMkLst>
          <pc:docMk/>
          <pc:sldMk cId="3809411949" sldId="301"/>
        </pc:sldMkLst>
        <pc:spChg chg="mod">
          <ac:chgData name="Cara Du" userId="d30fdab9061b66e2" providerId="LiveId" clId="{B3EE4FDB-5F17-B944-AA1D-2AA44830E387}" dt="2024-12-20T05:11:01.736" v="1226" actId="20577"/>
          <ac:spMkLst>
            <pc:docMk/>
            <pc:sldMk cId="3809411949" sldId="301"/>
            <ac:spMk id="2" creationId="{7E2A457D-39A9-3735-E599-58D7615D8452}"/>
          </ac:spMkLst>
        </pc:spChg>
        <pc:spChg chg="mod">
          <ac:chgData name="Cara Du" userId="d30fdab9061b66e2" providerId="LiveId" clId="{B3EE4FDB-5F17-B944-AA1D-2AA44830E387}" dt="2024-12-20T05:11:12.982" v="1231" actId="20577"/>
          <ac:spMkLst>
            <pc:docMk/>
            <pc:sldMk cId="3809411949" sldId="301"/>
            <ac:spMk id="3" creationId="{1DEC38F1-A610-640B-43B3-7569EECBCD98}"/>
          </ac:spMkLst>
        </pc:spChg>
        <pc:spChg chg="del">
          <ac:chgData name="Cara Du" userId="d30fdab9061b66e2" providerId="LiveId" clId="{B3EE4FDB-5F17-B944-AA1D-2AA44830E387}" dt="2024-12-20T05:11:10.200" v="1229" actId="478"/>
          <ac:spMkLst>
            <pc:docMk/>
            <pc:sldMk cId="3809411949" sldId="301"/>
            <ac:spMk id="4" creationId="{5A211F73-D887-5BBE-C94A-089A75664906}"/>
          </ac:spMkLst>
        </pc:spChg>
        <pc:spChg chg="del">
          <ac:chgData name="Cara Du" userId="d30fdab9061b66e2" providerId="LiveId" clId="{B3EE4FDB-5F17-B944-AA1D-2AA44830E387}" dt="2024-12-20T05:11:10.200" v="1229" actId="478"/>
          <ac:spMkLst>
            <pc:docMk/>
            <pc:sldMk cId="3809411949" sldId="301"/>
            <ac:spMk id="5" creationId="{05E98A10-D96A-4DF9-FA00-30F8B99E1426}"/>
          </ac:spMkLst>
        </pc:spChg>
        <pc:spChg chg="del">
          <ac:chgData name="Cara Du" userId="d30fdab9061b66e2" providerId="LiveId" clId="{B3EE4FDB-5F17-B944-AA1D-2AA44830E387}" dt="2024-12-20T05:11:10.200" v="1229" actId="478"/>
          <ac:spMkLst>
            <pc:docMk/>
            <pc:sldMk cId="3809411949" sldId="301"/>
            <ac:spMk id="6" creationId="{A8B54600-0090-CAC0-6D14-A2D106E461E2}"/>
          </ac:spMkLst>
        </pc:spChg>
        <pc:spChg chg="del">
          <ac:chgData name="Cara Du" userId="d30fdab9061b66e2" providerId="LiveId" clId="{B3EE4FDB-5F17-B944-AA1D-2AA44830E387}" dt="2024-12-20T05:11:10.200" v="1229" actId="478"/>
          <ac:spMkLst>
            <pc:docMk/>
            <pc:sldMk cId="3809411949" sldId="301"/>
            <ac:spMk id="7" creationId="{83853D0E-A784-CAA0-AB69-5025048DFEFB}"/>
          </ac:spMkLst>
        </pc:spChg>
        <pc:spChg chg="del">
          <ac:chgData name="Cara Du" userId="d30fdab9061b66e2" providerId="LiveId" clId="{B3EE4FDB-5F17-B944-AA1D-2AA44830E387}" dt="2024-12-20T05:11:10.200" v="1229" actId="478"/>
          <ac:spMkLst>
            <pc:docMk/>
            <pc:sldMk cId="3809411949" sldId="301"/>
            <ac:spMk id="8" creationId="{9AEE0BF3-1EE0-D501-7121-EED0365683DA}"/>
          </ac:spMkLst>
        </pc:spChg>
        <pc:spChg chg="del">
          <ac:chgData name="Cara Du" userId="d30fdab9061b66e2" providerId="LiveId" clId="{B3EE4FDB-5F17-B944-AA1D-2AA44830E387}" dt="2024-12-20T05:11:10.200" v="1229" actId="478"/>
          <ac:spMkLst>
            <pc:docMk/>
            <pc:sldMk cId="3809411949" sldId="301"/>
            <ac:spMk id="9" creationId="{87A01ECF-840A-93FE-C87B-E3B2FDFC70C4}"/>
          </ac:spMkLst>
        </pc:spChg>
        <pc:spChg chg="del">
          <ac:chgData name="Cara Du" userId="d30fdab9061b66e2" providerId="LiveId" clId="{B3EE4FDB-5F17-B944-AA1D-2AA44830E387}" dt="2024-12-20T05:11:10.200" v="1229" actId="478"/>
          <ac:spMkLst>
            <pc:docMk/>
            <pc:sldMk cId="3809411949" sldId="301"/>
            <ac:spMk id="10" creationId="{D5A03AF2-835A-4972-A80C-AFD740289D26}"/>
          </ac:spMkLst>
        </pc:spChg>
        <pc:spChg chg="del">
          <ac:chgData name="Cara Du" userId="d30fdab9061b66e2" providerId="LiveId" clId="{B3EE4FDB-5F17-B944-AA1D-2AA44830E387}" dt="2024-12-20T05:11:10.200" v="1229" actId="478"/>
          <ac:spMkLst>
            <pc:docMk/>
            <pc:sldMk cId="3809411949" sldId="301"/>
            <ac:spMk id="31" creationId="{5BE1559F-5C8D-5D80-5C37-85B0062D6731}"/>
          </ac:spMkLst>
        </pc:spChg>
        <pc:spChg chg="del">
          <ac:chgData name="Cara Du" userId="d30fdab9061b66e2" providerId="LiveId" clId="{B3EE4FDB-5F17-B944-AA1D-2AA44830E387}" dt="2024-12-20T05:11:10.200" v="1229" actId="478"/>
          <ac:spMkLst>
            <pc:docMk/>
            <pc:sldMk cId="3809411949" sldId="301"/>
            <ac:spMk id="32" creationId="{D702357C-1397-D2F6-8A9F-244EA81D6D5B}"/>
          </ac:spMkLst>
        </pc:spChg>
        <pc:spChg chg="del">
          <ac:chgData name="Cara Du" userId="d30fdab9061b66e2" providerId="LiveId" clId="{B3EE4FDB-5F17-B944-AA1D-2AA44830E387}" dt="2024-12-20T05:11:10.200" v="1229" actId="478"/>
          <ac:spMkLst>
            <pc:docMk/>
            <pc:sldMk cId="3809411949" sldId="301"/>
            <ac:spMk id="33" creationId="{5A00FCFC-AAC9-33EC-9E86-18163828ADBD}"/>
          </ac:spMkLst>
        </pc:spChg>
        <pc:spChg chg="del">
          <ac:chgData name="Cara Du" userId="d30fdab9061b66e2" providerId="LiveId" clId="{B3EE4FDB-5F17-B944-AA1D-2AA44830E387}" dt="2024-12-20T05:11:10.200" v="1229" actId="478"/>
          <ac:spMkLst>
            <pc:docMk/>
            <pc:sldMk cId="3809411949" sldId="301"/>
            <ac:spMk id="34" creationId="{29218767-8AA2-E876-672E-DA6F7A8949E6}"/>
          </ac:spMkLst>
        </pc:spChg>
        <pc:spChg chg="del">
          <ac:chgData name="Cara Du" userId="d30fdab9061b66e2" providerId="LiveId" clId="{B3EE4FDB-5F17-B944-AA1D-2AA44830E387}" dt="2024-12-20T05:11:10.200" v="1229" actId="478"/>
          <ac:spMkLst>
            <pc:docMk/>
            <pc:sldMk cId="3809411949" sldId="301"/>
            <ac:spMk id="35" creationId="{D33A02D9-892C-1A12-8197-DB22D7A15C6D}"/>
          </ac:spMkLst>
        </pc:spChg>
        <pc:spChg chg="del">
          <ac:chgData name="Cara Du" userId="d30fdab9061b66e2" providerId="LiveId" clId="{B3EE4FDB-5F17-B944-AA1D-2AA44830E387}" dt="2024-12-20T05:11:10.200" v="1229" actId="478"/>
          <ac:spMkLst>
            <pc:docMk/>
            <pc:sldMk cId="3809411949" sldId="301"/>
            <ac:spMk id="36" creationId="{3577B69C-BD1C-169F-A5B0-2B18C27A3959}"/>
          </ac:spMkLst>
        </pc:spChg>
        <pc:spChg chg="del">
          <ac:chgData name="Cara Du" userId="d30fdab9061b66e2" providerId="LiveId" clId="{B3EE4FDB-5F17-B944-AA1D-2AA44830E387}" dt="2024-12-20T05:11:10.200" v="1229" actId="478"/>
          <ac:spMkLst>
            <pc:docMk/>
            <pc:sldMk cId="3809411949" sldId="301"/>
            <ac:spMk id="37" creationId="{D345A956-B048-7FB0-880F-9F515B8237EF}"/>
          </ac:spMkLst>
        </pc:spChg>
        <pc:cxnChg chg="del mod">
          <ac:chgData name="Cara Du" userId="d30fdab9061b66e2" providerId="LiveId" clId="{B3EE4FDB-5F17-B944-AA1D-2AA44830E387}" dt="2024-12-20T05:11:10.200" v="1229" actId="478"/>
          <ac:cxnSpMkLst>
            <pc:docMk/>
            <pc:sldMk cId="3809411949" sldId="301"/>
            <ac:cxnSpMk id="12" creationId="{12D629A3-EE6F-640D-18D2-FE279C68ED28}"/>
          </ac:cxnSpMkLst>
        </pc:cxnChg>
        <pc:cxnChg chg="del mod">
          <ac:chgData name="Cara Du" userId="d30fdab9061b66e2" providerId="LiveId" clId="{B3EE4FDB-5F17-B944-AA1D-2AA44830E387}" dt="2024-12-20T05:11:10.200" v="1229" actId="478"/>
          <ac:cxnSpMkLst>
            <pc:docMk/>
            <pc:sldMk cId="3809411949" sldId="301"/>
            <ac:cxnSpMk id="13" creationId="{547255B0-95AE-2F77-E7BA-A258453E1162}"/>
          </ac:cxnSpMkLst>
        </pc:cxnChg>
        <pc:cxnChg chg="del mod">
          <ac:chgData name="Cara Du" userId="d30fdab9061b66e2" providerId="LiveId" clId="{B3EE4FDB-5F17-B944-AA1D-2AA44830E387}" dt="2024-12-20T05:11:10.200" v="1229" actId="478"/>
          <ac:cxnSpMkLst>
            <pc:docMk/>
            <pc:sldMk cId="3809411949" sldId="301"/>
            <ac:cxnSpMk id="16" creationId="{53A953BD-52A3-6D76-7ECC-A3A8EF75354D}"/>
          </ac:cxnSpMkLst>
        </pc:cxnChg>
        <pc:cxnChg chg="del mod">
          <ac:chgData name="Cara Du" userId="d30fdab9061b66e2" providerId="LiveId" clId="{B3EE4FDB-5F17-B944-AA1D-2AA44830E387}" dt="2024-12-20T05:11:10.200" v="1229" actId="478"/>
          <ac:cxnSpMkLst>
            <pc:docMk/>
            <pc:sldMk cId="3809411949" sldId="301"/>
            <ac:cxnSpMk id="19" creationId="{7F257956-F91C-C916-EFEC-CC48DA7C7461}"/>
          </ac:cxnSpMkLst>
        </pc:cxnChg>
        <pc:cxnChg chg="del mod">
          <ac:chgData name="Cara Du" userId="d30fdab9061b66e2" providerId="LiveId" clId="{B3EE4FDB-5F17-B944-AA1D-2AA44830E387}" dt="2024-12-20T05:11:10.200" v="1229" actId="478"/>
          <ac:cxnSpMkLst>
            <pc:docMk/>
            <pc:sldMk cId="3809411949" sldId="301"/>
            <ac:cxnSpMk id="22" creationId="{4A2C460D-72CE-07E4-C939-04F60508A090}"/>
          </ac:cxnSpMkLst>
        </pc:cxnChg>
        <pc:cxnChg chg="del mod">
          <ac:chgData name="Cara Du" userId="d30fdab9061b66e2" providerId="LiveId" clId="{B3EE4FDB-5F17-B944-AA1D-2AA44830E387}" dt="2024-12-20T05:11:10.200" v="1229" actId="478"/>
          <ac:cxnSpMkLst>
            <pc:docMk/>
            <pc:sldMk cId="3809411949" sldId="301"/>
            <ac:cxnSpMk id="25" creationId="{99EAD198-B30E-CE90-9402-A34BC080AC74}"/>
          </ac:cxnSpMkLst>
        </pc:cxnChg>
        <pc:cxnChg chg="del mod">
          <ac:chgData name="Cara Du" userId="d30fdab9061b66e2" providerId="LiveId" clId="{B3EE4FDB-5F17-B944-AA1D-2AA44830E387}" dt="2024-12-20T05:11:10.200" v="1229" actId="478"/>
          <ac:cxnSpMkLst>
            <pc:docMk/>
            <pc:sldMk cId="3809411949" sldId="301"/>
            <ac:cxnSpMk id="28" creationId="{56AEF684-E36A-8A38-B511-237DEB8FDCC4}"/>
          </ac:cxnSpMkLst>
        </pc:cxnChg>
      </pc:sldChg>
      <pc:sldChg chg="modSp add mod">
        <pc:chgData name="Cara Du" userId="d30fdab9061b66e2" providerId="LiveId" clId="{B3EE4FDB-5F17-B944-AA1D-2AA44830E387}" dt="2024-12-20T05:11:34.676" v="1238" actId="27636"/>
        <pc:sldMkLst>
          <pc:docMk/>
          <pc:sldMk cId="432561667" sldId="302"/>
        </pc:sldMkLst>
        <pc:spChg chg="mod">
          <ac:chgData name="Cara Du" userId="d30fdab9061b66e2" providerId="LiveId" clId="{B3EE4FDB-5F17-B944-AA1D-2AA44830E387}" dt="2024-12-20T05:11:25.674" v="1233"/>
          <ac:spMkLst>
            <pc:docMk/>
            <pc:sldMk cId="432561667" sldId="302"/>
            <ac:spMk id="2" creationId="{7E2A457D-39A9-3735-E599-58D7615D8452}"/>
          </ac:spMkLst>
        </pc:spChg>
        <pc:spChg chg="mod">
          <ac:chgData name="Cara Du" userId="d30fdab9061b66e2" providerId="LiveId" clId="{B3EE4FDB-5F17-B944-AA1D-2AA44830E387}" dt="2024-12-20T05:11:34.676" v="1238" actId="27636"/>
          <ac:spMkLst>
            <pc:docMk/>
            <pc:sldMk cId="432561667" sldId="302"/>
            <ac:spMk id="3" creationId="{1DEC38F1-A610-640B-43B3-7569EECBCD98}"/>
          </ac:spMkLst>
        </pc:spChg>
      </pc:sldChg>
      <pc:sldChg chg="modSp add mod">
        <pc:chgData name="Cara Du" userId="d30fdab9061b66e2" providerId="LiveId" clId="{B3EE4FDB-5F17-B944-AA1D-2AA44830E387}" dt="2024-12-20T05:12:14.826" v="1262" actId="12"/>
        <pc:sldMkLst>
          <pc:docMk/>
          <pc:sldMk cId="25849391" sldId="303"/>
        </pc:sldMkLst>
        <pc:spChg chg="mod">
          <ac:chgData name="Cara Du" userId="d30fdab9061b66e2" providerId="LiveId" clId="{B3EE4FDB-5F17-B944-AA1D-2AA44830E387}" dt="2024-12-20T05:11:51.787" v="1240"/>
          <ac:spMkLst>
            <pc:docMk/>
            <pc:sldMk cId="25849391" sldId="303"/>
            <ac:spMk id="2" creationId="{7E2A457D-39A9-3735-E599-58D7615D8452}"/>
          </ac:spMkLst>
        </pc:spChg>
        <pc:spChg chg="mod">
          <ac:chgData name="Cara Du" userId="d30fdab9061b66e2" providerId="LiveId" clId="{B3EE4FDB-5F17-B944-AA1D-2AA44830E387}" dt="2024-12-20T05:12:14.826" v="1262" actId="12"/>
          <ac:spMkLst>
            <pc:docMk/>
            <pc:sldMk cId="25849391" sldId="303"/>
            <ac:spMk id="3" creationId="{1DEC38F1-A610-640B-43B3-7569EECBCD98}"/>
          </ac:spMkLst>
        </pc:spChg>
      </pc:sldChg>
      <pc:sldChg chg="modSp add mod">
        <pc:chgData name="Cara Du" userId="d30fdab9061b66e2" providerId="LiveId" clId="{B3EE4FDB-5F17-B944-AA1D-2AA44830E387}" dt="2024-12-20T05:12:46.968" v="1289" actId="20577"/>
        <pc:sldMkLst>
          <pc:docMk/>
          <pc:sldMk cId="435992586" sldId="304"/>
        </pc:sldMkLst>
        <pc:spChg chg="mod">
          <ac:chgData name="Cara Du" userId="d30fdab9061b66e2" providerId="LiveId" clId="{B3EE4FDB-5F17-B944-AA1D-2AA44830E387}" dt="2024-12-20T05:12:21.648" v="1269" actId="20577"/>
          <ac:spMkLst>
            <pc:docMk/>
            <pc:sldMk cId="435992586" sldId="304"/>
            <ac:spMk id="2" creationId="{7E2A457D-39A9-3735-E599-58D7615D8452}"/>
          </ac:spMkLst>
        </pc:spChg>
        <pc:spChg chg="mod">
          <ac:chgData name="Cara Du" userId="d30fdab9061b66e2" providerId="LiveId" clId="{B3EE4FDB-5F17-B944-AA1D-2AA44830E387}" dt="2024-12-20T05:12:46.968" v="1289" actId="20577"/>
          <ac:spMkLst>
            <pc:docMk/>
            <pc:sldMk cId="435992586" sldId="304"/>
            <ac:spMk id="3" creationId="{1DEC38F1-A610-640B-43B3-7569EECBCD98}"/>
          </ac:spMkLst>
        </pc:spChg>
      </pc:sldChg>
      <pc:sldChg chg="modSp add mod">
        <pc:chgData name="Cara Du" userId="d30fdab9061b66e2" providerId="LiveId" clId="{B3EE4FDB-5F17-B944-AA1D-2AA44830E387}" dt="2024-12-20T05:13:25.186" v="1300" actId="27636"/>
        <pc:sldMkLst>
          <pc:docMk/>
          <pc:sldMk cId="2548483892" sldId="305"/>
        </pc:sldMkLst>
        <pc:spChg chg="mod">
          <ac:chgData name="Cara Du" userId="d30fdab9061b66e2" providerId="LiveId" clId="{B3EE4FDB-5F17-B944-AA1D-2AA44830E387}" dt="2024-12-20T05:13:20.217" v="1298" actId="20577"/>
          <ac:spMkLst>
            <pc:docMk/>
            <pc:sldMk cId="2548483892" sldId="305"/>
            <ac:spMk id="2" creationId="{7E2A457D-39A9-3735-E599-58D7615D8452}"/>
          </ac:spMkLst>
        </pc:spChg>
        <pc:spChg chg="mod">
          <ac:chgData name="Cara Du" userId="d30fdab9061b66e2" providerId="LiveId" clId="{B3EE4FDB-5F17-B944-AA1D-2AA44830E387}" dt="2024-12-20T05:13:25.186" v="1300" actId="27636"/>
          <ac:spMkLst>
            <pc:docMk/>
            <pc:sldMk cId="2548483892" sldId="305"/>
            <ac:spMk id="3" creationId="{1DEC38F1-A610-640B-43B3-7569EECBCD98}"/>
          </ac:spMkLst>
        </pc:spChg>
      </pc:sldChg>
    </pc:docChg>
  </pc:docChgLst>
  <pc:docChgLst>
    <pc:chgData name="Cara Du" userId="d30fdab9061b66e2" providerId="LiveId" clId="{1FB9A149-49C9-CC4F-9AA0-C3196CE3C810}"/>
    <pc:docChg chg="custSel modSld">
      <pc:chgData name="Cara Du" userId="d30fdab9061b66e2" providerId="LiveId" clId="{1FB9A149-49C9-CC4F-9AA0-C3196CE3C810}" dt="2024-11-29T09:03:32.439" v="35" actId="20577"/>
      <pc:docMkLst>
        <pc:docMk/>
      </pc:docMkLst>
      <pc:sldChg chg="modSp mod">
        <pc:chgData name="Cara Du" userId="d30fdab9061b66e2" providerId="LiveId" clId="{1FB9A149-49C9-CC4F-9AA0-C3196CE3C810}" dt="2024-11-29T08:07:51.224" v="9" actId="20577"/>
        <pc:sldMkLst>
          <pc:docMk/>
          <pc:sldMk cId="1176819384" sldId="265"/>
        </pc:sldMkLst>
        <pc:spChg chg="mod">
          <ac:chgData name="Cara Du" userId="d30fdab9061b66e2" providerId="LiveId" clId="{1FB9A149-49C9-CC4F-9AA0-C3196CE3C810}" dt="2024-11-29T08:07:51.224" v="9" actId="20577"/>
          <ac:spMkLst>
            <pc:docMk/>
            <pc:sldMk cId="1176819384" sldId="265"/>
            <ac:spMk id="3" creationId="{1DEC38F1-A610-640B-43B3-7569EECBCD98}"/>
          </ac:spMkLst>
        </pc:spChg>
      </pc:sldChg>
      <pc:sldChg chg="modSp mod">
        <pc:chgData name="Cara Du" userId="d30fdab9061b66e2" providerId="LiveId" clId="{1FB9A149-49C9-CC4F-9AA0-C3196CE3C810}" dt="2024-11-29T08:54:52.546" v="25" actId="20577"/>
        <pc:sldMkLst>
          <pc:docMk/>
          <pc:sldMk cId="54304611" sldId="297"/>
        </pc:sldMkLst>
        <pc:spChg chg="mod">
          <ac:chgData name="Cara Du" userId="d30fdab9061b66e2" providerId="LiveId" clId="{1FB9A149-49C9-CC4F-9AA0-C3196CE3C810}" dt="2024-11-29T08:54:52.546" v="25" actId="20577"/>
          <ac:spMkLst>
            <pc:docMk/>
            <pc:sldMk cId="54304611" sldId="297"/>
            <ac:spMk id="5" creationId="{287EA124-8F74-FDDF-F448-5645FD4F3FF7}"/>
          </ac:spMkLst>
        </pc:spChg>
      </pc:sldChg>
      <pc:sldChg chg="modSp mod">
        <pc:chgData name="Cara Du" userId="d30fdab9061b66e2" providerId="LiveId" clId="{1FB9A149-49C9-CC4F-9AA0-C3196CE3C810}" dt="2024-11-29T09:03:32.439" v="35" actId="20577"/>
        <pc:sldMkLst>
          <pc:docMk/>
          <pc:sldMk cId="2348379284" sldId="298"/>
        </pc:sldMkLst>
        <pc:spChg chg="mod">
          <ac:chgData name="Cara Du" userId="d30fdab9061b66e2" providerId="LiveId" clId="{1FB9A149-49C9-CC4F-9AA0-C3196CE3C810}" dt="2024-11-29T09:03:32.439" v="35" actId="20577"/>
          <ac:spMkLst>
            <pc:docMk/>
            <pc:sldMk cId="2348379284" sldId="298"/>
            <ac:spMk id="3" creationId="{5E363317-9185-9DE2-DA91-D2DA7243B13F}"/>
          </ac:spMkLst>
        </pc:spChg>
      </pc:sldChg>
    </pc:docChg>
  </pc:docChgLst>
  <pc:docChgLst>
    <pc:chgData name="Cara Du" userId="d30fdab9061b66e2" providerId="LiveId" clId="{AEE5627A-EFCD-D141-8F05-88AFAEE14F12}"/>
    <pc:docChg chg="undo custSel addSld delSld modSld sldOrd">
      <pc:chgData name="Cara Du" userId="d30fdab9061b66e2" providerId="LiveId" clId="{AEE5627A-EFCD-D141-8F05-88AFAEE14F12}" dt="2024-11-29T05:11:28.994" v="3457" actId="15"/>
      <pc:docMkLst>
        <pc:docMk/>
      </pc:docMkLst>
      <pc:sldChg chg="modSp mod">
        <pc:chgData name="Cara Du" userId="d30fdab9061b66e2" providerId="LiveId" clId="{AEE5627A-EFCD-D141-8F05-88AFAEE14F12}" dt="2024-11-29T03:19:53.254" v="13" actId="20577"/>
        <pc:sldMkLst>
          <pc:docMk/>
          <pc:sldMk cId="1150907811" sldId="256"/>
        </pc:sldMkLst>
        <pc:spChg chg="mod">
          <ac:chgData name="Cara Du" userId="d30fdab9061b66e2" providerId="LiveId" clId="{AEE5627A-EFCD-D141-8F05-88AFAEE14F12}" dt="2024-11-29T03:19:53.254" v="13" actId="20577"/>
          <ac:spMkLst>
            <pc:docMk/>
            <pc:sldMk cId="1150907811" sldId="256"/>
            <ac:spMk id="2" creationId="{5A9BC4C0-4DEB-727A-971A-4DDDC4187B63}"/>
          </ac:spMkLst>
        </pc:spChg>
      </pc:sldChg>
      <pc:sldChg chg="modSp mod">
        <pc:chgData name="Cara Du" userId="d30fdab9061b66e2" providerId="LiveId" clId="{AEE5627A-EFCD-D141-8F05-88AFAEE14F12}" dt="2024-11-29T03:24:52.916" v="364" actId="20577"/>
        <pc:sldMkLst>
          <pc:docMk/>
          <pc:sldMk cId="1269600078" sldId="257"/>
        </pc:sldMkLst>
        <pc:spChg chg="mod">
          <ac:chgData name="Cara Du" userId="d30fdab9061b66e2" providerId="LiveId" clId="{AEE5627A-EFCD-D141-8F05-88AFAEE14F12}" dt="2024-11-29T03:20:09.670" v="51" actId="20577"/>
          <ac:spMkLst>
            <pc:docMk/>
            <pc:sldMk cId="1269600078" sldId="257"/>
            <ac:spMk id="2" creationId="{9EA73B2C-E7E2-0A54-A262-3A561DC206E2}"/>
          </ac:spMkLst>
        </pc:spChg>
        <pc:spChg chg="mod">
          <ac:chgData name="Cara Du" userId="d30fdab9061b66e2" providerId="LiveId" clId="{AEE5627A-EFCD-D141-8F05-88AFAEE14F12}" dt="2024-11-29T03:24:52.916" v="364" actId="20577"/>
          <ac:spMkLst>
            <pc:docMk/>
            <pc:sldMk cId="1269600078" sldId="257"/>
            <ac:spMk id="3" creationId="{2B18DDA4-8FDC-0085-4731-CA2AE1C804B1}"/>
          </ac:spMkLst>
        </pc:spChg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072181503" sldId="258"/>
        </pc:sldMkLst>
      </pc:sldChg>
      <pc:sldChg chg="delSp modSp mod">
        <pc:chgData name="Cara Du" userId="d30fdab9061b66e2" providerId="LiveId" clId="{AEE5627A-EFCD-D141-8F05-88AFAEE14F12}" dt="2024-11-29T03:47:37.665" v="1169" actId="20577"/>
        <pc:sldMkLst>
          <pc:docMk/>
          <pc:sldMk cId="1176819384" sldId="265"/>
        </pc:sldMkLst>
        <pc:spChg chg="mod">
          <ac:chgData name="Cara Du" userId="d30fdab9061b66e2" providerId="LiveId" clId="{AEE5627A-EFCD-D141-8F05-88AFAEE14F12}" dt="2024-11-29T03:44:50.316" v="1095" actId="20577"/>
          <ac:spMkLst>
            <pc:docMk/>
            <pc:sldMk cId="1176819384" sldId="265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3:47:37.665" v="1169" actId="20577"/>
          <ac:spMkLst>
            <pc:docMk/>
            <pc:sldMk cId="1176819384" sldId="265"/>
            <ac:spMk id="3" creationId="{1DEC38F1-A610-640B-43B3-7569EECBCD98}"/>
          </ac:spMkLst>
        </pc:spChg>
        <pc:spChg chg="del">
          <ac:chgData name="Cara Du" userId="d30fdab9061b66e2" providerId="LiveId" clId="{AEE5627A-EFCD-D141-8F05-88AFAEE14F12}" dt="2024-11-29T03:37:24.291" v="782" actId="478"/>
          <ac:spMkLst>
            <pc:docMk/>
            <pc:sldMk cId="1176819384" sldId="265"/>
            <ac:spMk id="10" creationId="{410D0272-1FF7-922D-6394-B6E1513DD012}"/>
          </ac:spMkLst>
        </pc:spChg>
        <pc:graphicFrameChg chg="del">
          <ac:chgData name="Cara Du" userId="d30fdab9061b66e2" providerId="LiveId" clId="{AEE5627A-EFCD-D141-8F05-88AFAEE14F12}" dt="2024-11-29T03:37:25.786" v="783" actId="478"/>
          <ac:graphicFrameMkLst>
            <pc:docMk/>
            <pc:sldMk cId="1176819384" sldId="265"/>
            <ac:graphicFrameMk id="22" creationId="{1C9FFFD8-4A91-F6A2-DEED-27A715992060}"/>
          </ac:graphicFrameMkLst>
        </pc:graphicFrameChg>
      </pc:sldChg>
      <pc:sldChg chg="modSp mod">
        <pc:chgData name="Cara Du" userId="d30fdab9061b66e2" providerId="LiveId" clId="{AEE5627A-EFCD-D141-8F05-88AFAEE14F12}" dt="2024-11-29T04:04:17.967" v="2172" actId="207"/>
        <pc:sldMkLst>
          <pc:docMk/>
          <pc:sldMk cId="806984919" sldId="266"/>
        </pc:sldMkLst>
        <pc:spChg chg="mod">
          <ac:chgData name="Cara Du" userId="d30fdab9061b66e2" providerId="LiveId" clId="{AEE5627A-EFCD-D141-8F05-88AFAEE14F12}" dt="2024-11-29T03:49:52.390" v="1284" actId="20577"/>
          <ac:spMkLst>
            <pc:docMk/>
            <pc:sldMk cId="806984919" sldId="266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04:17.967" v="2172" actId="207"/>
          <ac:spMkLst>
            <pc:docMk/>
            <pc:sldMk cId="806984919" sldId="266"/>
            <ac:spMk id="3" creationId="{1DEC38F1-A610-640B-43B3-7569EECBCD98}"/>
          </ac:spMkLst>
        </pc:spChg>
      </pc:sldChg>
      <pc:sldChg chg="addSp delSp modSp mod modAnim">
        <pc:chgData name="Cara Du" userId="d30fdab9061b66e2" providerId="LiveId" clId="{AEE5627A-EFCD-D141-8F05-88AFAEE14F12}" dt="2024-11-29T03:30:37.922" v="530"/>
        <pc:sldMkLst>
          <pc:docMk/>
          <pc:sldMk cId="2783213978" sldId="293"/>
        </pc:sldMkLst>
        <pc:spChg chg="mod">
          <ac:chgData name="Cara Du" userId="d30fdab9061b66e2" providerId="LiveId" clId="{AEE5627A-EFCD-D141-8F05-88AFAEE14F12}" dt="2024-11-29T03:25:14.354" v="406" actId="20577"/>
          <ac:spMkLst>
            <pc:docMk/>
            <pc:sldMk cId="2783213978" sldId="293"/>
            <ac:spMk id="2" creationId="{9EA73B2C-E7E2-0A54-A262-3A561DC206E2}"/>
          </ac:spMkLst>
        </pc:spChg>
        <pc:spChg chg="del mod">
          <ac:chgData name="Cara Du" userId="d30fdab9061b66e2" providerId="LiveId" clId="{AEE5627A-EFCD-D141-8F05-88AFAEE14F12}" dt="2024-11-29T03:25:28.276" v="410" actId="478"/>
          <ac:spMkLst>
            <pc:docMk/>
            <pc:sldMk cId="2783213978" sldId="293"/>
            <ac:spMk id="3" creationId="{2B18DDA4-8FDC-0085-4731-CA2AE1C804B1}"/>
          </ac:spMkLst>
        </pc:spChg>
        <pc:spChg chg="add mod">
          <ac:chgData name="Cara Du" userId="d30fdab9061b66e2" providerId="LiveId" clId="{AEE5627A-EFCD-D141-8F05-88AFAEE14F12}" dt="2024-11-29T03:28:43.595" v="466" actId="1076"/>
          <ac:spMkLst>
            <pc:docMk/>
            <pc:sldMk cId="2783213978" sldId="293"/>
            <ac:spMk id="6" creationId="{993097AB-AFE6-E54F-08EE-5FD60D948B72}"/>
          </ac:spMkLst>
        </pc:spChg>
        <pc:spChg chg="add mod">
          <ac:chgData name="Cara Du" userId="d30fdab9061b66e2" providerId="LiveId" clId="{AEE5627A-EFCD-D141-8F05-88AFAEE14F12}" dt="2024-11-29T03:28:43.595" v="466" actId="1076"/>
          <ac:spMkLst>
            <pc:docMk/>
            <pc:sldMk cId="2783213978" sldId="293"/>
            <ac:spMk id="9" creationId="{76E09D9C-75E4-49D0-21CC-08E2FD6124C1}"/>
          </ac:spMkLst>
        </pc:spChg>
        <pc:spChg chg="add mod">
          <ac:chgData name="Cara Du" userId="d30fdab9061b66e2" providerId="LiveId" clId="{AEE5627A-EFCD-D141-8F05-88AFAEE14F12}" dt="2024-11-29T03:28:43.595" v="466" actId="1076"/>
          <ac:spMkLst>
            <pc:docMk/>
            <pc:sldMk cId="2783213978" sldId="293"/>
            <ac:spMk id="10" creationId="{A21B37BC-60A5-78FD-5AC3-9CD50BBA490F}"/>
          </ac:spMkLst>
        </pc:spChg>
        <pc:spChg chg="add mod">
          <ac:chgData name="Cara Du" userId="d30fdab9061b66e2" providerId="LiveId" clId="{AEE5627A-EFCD-D141-8F05-88AFAEE14F12}" dt="2024-11-29T03:28:43.595" v="466" actId="1076"/>
          <ac:spMkLst>
            <pc:docMk/>
            <pc:sldMk cId="2783213978" sldId="293"/>
            <ac:spMk id="12" creationId="{7A294F6F-0AFE-7529-7305-F92EBAB77010}"/>
          </ac:spMkLst>
        </pc:spChg>
        <pc:spChg chg="add mod">
          <ac:chgData name="Cara Du" userId="d30fdab9061b66e2" providerId="LiveId" clId="{AEE5627A-EFCD-D141-8F05-88AFAEE14F12}" dt="2024-11-29T03:28:43.595" v="466" actId="1076"/>
          <ac:spMkLst>
            <pc:docMk/>
            <pc:sldMk cId="2783213978" sldId="293"/>
            <ac:spMk id="13" creationId="{D938D9BE-08C7-C1AC-391A-BA333BEF602F}"/>
          </ac:spMkLst>
        </pc:spChg>
        <pc:spChg chg="add del mod">
          <ac:chgData name="Cara Du" userId="d30fdab9061b66e2" providerId="LiveId" clId="{AEE5627A-EFCD-D141-8F05-88AFAEE14F12}" dt="2024-11-29T03:29:36.560" v="468" actId="767"/>
          <ac:spMkLst>
            <pc:docMk/>
            <pc:sldMk cId="2783213978" sldId="293"/>
            <ac:spMk id="14" creationId="{0280E069-7D66-4F9B-5DDA-F077FBE6FE3D}"/>
          </ac:spMkLst>
        </pc:spChg>
        <pc:spChg chg="add mod">
          <ac:chgData name="Cara Du" userId="d30fdab9061b66e2" providerId="LiveId" clId="{AEE5627A-EFCD-D141-8F05-88AFAEE14F12}" dt="2024-11-29T03:30:26.770" v="529" actId="20577"/>
          <ac:spMkLst>
            <pc:docMk/>
            <pc:sldMk cId="2783213978" sldId="293"/>
            <ac:spMk id="15" creationId="{E87C1439-25A0-ADFC-1142-75CE065624FE}"/>
          </ac:spMkLst>
        </pc:spChg>
        <pc:cxnChg chg="add mod">
          <ac:chgData name="Cara Du" userId="d30fdab9061b66e2" providerId="LiveId" clId="{AEE5627A-EFCD-D141-8F05-88AFAEE14F12}" dt="2024-11-29T03:28:43.595" v="466" actId="1076"/>
          <ac:cxnSpMkLst>
            <pc:docMk/>
            <pc:sldMk cId="2783213978" sldId="293"/>
            <ac:cxnSpMk id="5" creationId="{30F1DE6C-324B-918C-1F06-5EF451BC0878}"/>
          </ac:cxnSpMkLst>
        </pc:cxnChg>
        <pc:cxnChg chg="add mod">
          <ac:chgData name="Cara Du" userId="d30fdab9061b66e2" providerId="LiveId" clId="{AEE5627A-EFCD-D141-8F05-88AFAEE14F12}" dt="2024-11-29T03:28:43.595" v="466" actId="1076"/>
          <ac:cxnSpMkLst>
            <pc:docMk/>
            <pc:sldMk cId="2783213978" sldId="293"/>
            <ac:cxnSpMk id="8" creationId="{A2F5543B-2B28-A2C7-BE21-D54BC3CFA255}"/>
          </ac:cxnSpMkLst>
        </pc:cxnChg>
        <pc:cxnChg chg="add mod">
          <ac:chgData name="Cara Du" userId="d30fdab9061b66e2" providerId="LiveId" clId="{AEE5627A-EFCD-D141-8F05-88AFAEE14F12}" dt="2024-11-29T03:28:43.595" v="466" actId="1076"/>
          <ac:cxnSpMkLst>
            <pc:docMk/>
            <pc:sldMk cId="2783213978" sldId="293"/>
            <ac:cxnSpMk id="11" creationId="{BB6275C4-965B-2E1E-C0D3-C07F90FB66E8}"/>
          </ac:cxnSpMkLst>
        </pc:cxnChg>
      </pc:sldChg>
      <pc:sldChg chg="delSp modSp mod modNotesTx">
        <pc:chgData name="Cara Du" userId="d30fdab9061b66e2" providerId="LiveId" clId="{AEE5627A-EFCD-D141-8F05-88AFAEE14F12}" dt="2024-11-29T04:11:06.483" v="2276" actId="207"/>
        <pc:sldMkLst>
          <pc:docMk/>
          <pc:sldMk cId="2993532241" sldId="294"/>
        </pc:sldMkLst>
        <pc:spChg chg="mod">
          <ac:chgData name="Cara Du" userId="d30fdab9061b66e2" providerId="LiveId" clId="{AEE5627A-EFCD-D141-8F05-88AFAEE14F12}" dt="2024-11-29T04:04:59.972" v="2188" actId="20577"/>
          <ac:spMkLst>
            <pc:docMk/>
            <pc:sldMk cId="2993532241" sldId="294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11:06.483" v="2276" actId="207"/>
          <ac:spMkLst>
            <pc:docMk/>
            <pc:sldMk cId="2993532241" sldId="294"/>
            <ac:spMk id="3" creationId="{1DEC38F1-A610-640B-43B3-7569EECBCD98}"/>
          </ac:spMkLst>
        </pc:spChg>
        <pc:spChg chg="del">
          <ac:chgData name="Cara Du" userId="d30fdab9061b66e2" providerId="LiveId" clId="{AEE5627A-EFCD-D141-8F05-88AFAEE14F12}" dt="2024-11-29T04:05:32.542" v="2189" actId="478"/>
          <ac:spMkLst>
            <pc:docMk/>
            <pc:sldMk cId="2993532241" sldId="294"/>
            <ac:spMk id="4" creationId="{CD1AD2DB-8719-EB99-6C97-A3EF94B04845}"/>
          </ac:spMkLst>
        </pc:spChg>
      </pc:sldChg>
      <pc:sldChg chg="addSp delSp modSp mod modAnim">
        <pc:chgData name="Cara Du" userId="d30fdab9061b66e2" providerId="LiveId" clId="{AEE5627A-EFCD-D141-8F05-88AFAEE14F12}" dt="2024-11-29T04:18:29.855" v="2502" actId="2710"/>
        <pc:sldMkLst>
          <pc:docMk/>
          <pc:sldMk cId="427619108" sldId="295"/>
        </pc:sldMkLst>
        <pc:spChg chg="mod">
          <ac:chgData name="Cara Du" userId="d30fdab9061b66e2" providerId="LiveId" clId="{AEE5627A-EFCD-D141-8F05-88AFAEE14F12}" dt="2024-11-29T04:14:45.260" v="2351" actId="20577"/>
          <ac:spMkLst>
            <pc:docMk/>
            <pc:sldMk cId="427619108" sldId="295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18:29.855" v="2502" actId="2710"/>
          <ac:spMkLst>
            <pc:docMk/>
            <pc:sldMk cId="427619108" sldId="295"/>
            <ac:spMk id="3" creationId="{1DEC38F1-A610-640B-43B3-7569EECBCD98}"/>
          </ac:spMkLst>
        </pc:spChg>
        <pc:spChg chg="add del">
          <ac:chgData name="Cara Du" userId="d30fdab9061b66e2" providerId="LiveId" clId="{AEE5627A-EFCD-D141-8F05-88AFAEE14F12}" dt="2024-11-29T04:15:34.332" v="2384" actId="22"/>
          <ac:spMkLst>
            <pc:docMk/>
            <pc:sldMk cId="427619108" sldId="295"/>
            <ac:spMk id="5" creationId="{C620B87B-E785-8B9D-B90D-B7D5EFE79D8F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7" creationId="{BC60682A-A7C8-EA6F-6F98-71F17386BAC0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9" creationId="{977ACC8C-79DF-CBB1-AF4B-7B69ACAD2943}"/>
          </ac:spMkLst>
        </pc:spChg>
        <pc:spChg chg="del">
          <ac:chgData name="Cara Du" userId="d30fdab9061b66e2" providerId="LiveId" clId="{AEE5627A-EFCD-D141-8F05-88AFAEE14F12}" dt="2024-11-29T04:14:52.404" v="2352" actId="478"/>
          <ac:spMkLst>
            <pc:docMk/>
            <pc:sldMk cId="427619108" sldId="295"/>
            <ac:spMk id="10" creationId="{410D0272-1FF7-922D-6394-B6E1513DD012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1" creationId="{B9EB1604-77CE-DE59-69D2-37C9E786FF8B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3" creationId="{B9428585-0827-D4A4-0532-DD3B394958EE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4" creationId="{E6BBAE6F-D82F-03B2-F8CC-37F288401DDD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6" creationId="{56C07051-DC6B-8B19-3212-C2C4E66A3879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7" creationId="{5507175A-29B6-204B-4239-B2D68A575560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8" creationId="{5F5078E8-00A5-FDD0-A96C-3B75E4C1380D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9" creationId="{F27EBCF1-22FF-AA40-CCD9-A53908C8487E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21" creationId="{D3BE21D8-1C9A-7CFD-3C35-8840BE53D8C3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23" creationId="{DE416BA0-9A60-F05B-413C-6EE6B25654B5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24" creationId="{43024837-E383-3181-4010-9A8EE8DB50B0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25" creationId="{1D8D1153-5201-6B2C-1652-E33830A2DC8E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29" creationId="{8A3413A9-5E27-701F-BC77-119C8AFE323E}"/>
          </ac:spMkLst>
        </pc:spChg>
        <pc:grpChg chg="add mod">
          <ac:chgData name="Cara Du" userId="d30fdab9061b66e2" providerId="LiveId" clId="{AEE5627A-EFCD-D141-8F05-88AFAEE14F12}" dt="2024-11-29T04:18:25.053" v="2500" actId="1076"/>
          <ac:grpSpMkLst>
            <pc:docMk/>
            <pc:sldMk cId="427619108" sldId="295"/>
            <ac:grpSpMk id="30" creationId="{0D144702-A15D-3C5B-0099-41B587FE626E}"/>
          </ac:grpSpMkLst>
        </pc:grp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6" creationId="{F7248A25-E88C-CEFF-E435-C080CCD203CC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8" creationId="{139AFD68-964A-765E-8144-F4225C994AF3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12" creationId="{EAC531E5-C220-F779-171D-A0EBD5B4C422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15" creationId="{59749A06-B902-D6AF-8609-14248F0F0E19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20" creationId="{312B00FE-777C-A72B-F5EB-0F215D7666D7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22" creationId="{93FED298-DE2C-85B9-17AA-A2A408624D09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26" creationId="{6B72017C-2387-7897-A40F-794427B47827}"/>
          </ac:cxnSpMkLst>
        </pc:cxnChg>
      </pc:sldChg>
      <pc:sldChg chg="addSp modSp mod modAnim">
        <pc:chgData name="Cara Du" userId="d30fdab9061b66e2" providerId="LiveId" clId="{AEE5627A-EFCD-D141-8F05-88AFAEE14F12}" dt="2024-11-29T04:37:32.106" v="3033" actId="207"/>
        <pc:sldMkLst>
          <pc:docMk/>
          <pc:sldMk cId="3144580499" sldId="296"/>
        </pc:sldMkLst>
        <pc:spChg chg="mod">
          <ac:chgData name="Cara Du" userId="d30fdab9061b66e2" providerId="LiveId" clId="{AEE5627A-EFCD-D141-8F05-88AFAEE14F12}" dt="2024-11-29T04:18:53.972" v="2540" actId="20577"/>
          <ac:spMkLst>
            <pc:docMk/>
            <pc:sldMk cId="3144580499" sldId="296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37:32.106" v="3033" actId="207"/>
          <ac:spMkLst>
            <pc:docMk/>
            <pc:sldMk cId="3144580499" sldId="296"/>
            <ac:spMk id="3" creationId="{1DEC38F1-A610-640B-43B3-7569EECBCD98}"/>
          </ac:spMkLst>
        </pc:spChg>
        <pc:spChg chg="add mod">
          <ac:chgData name="Cara Du" userId="d30fdab9061b66e2" providerId="LiveId" clId="{AEE5627A-EFCD-D141-8F05-88AFAEE14F12}" dt="2024-11-29T04:21:14.781" v="2715" actId="20577"/>
          <ac:spMkLst>
            <pc:docMk/>
            <pc:sldMk cId="3144580499" sldId="296"/>
            <ac:spMk id="4" creationId="{29281B9F-3CB0-BDBB-28B1-A06D1618967A}"/>
          </ac:spMkLst>
        </pc:spChg>
        <pc:cxnChg chg="add mod">
          <ac:chgData name="Cara Du" userId="d30fdab9061b66e2" providerId="LiveId" clId="{AEE5627A-EFCD-D141-8F05-88AFAEE14F12}" dt="2024-11-29T04:37:17.938" v="2957" actId="14100"/>
          <ac:cxnSpMkLst>
            <pc:docMk/>
            <pc:sldMk cId="3144580499" sldId="296"/>
            <ac:cxnSpMk id="6" creationId="{26ADB142-B0F6-E127-DD35-40E403536CB7}"/>
          </ac:cxnSpMkLst>
        </pc:cxnChg>
      </pc:sldChg>
      <pc:sldChg chg="addSp delSp modSp mod modAnim modNotesTx">
        <pc:chgData name="Cara Du" userId="d30fdab9061b66e2" providerId="LiveId" clId="{AEE5627A-EFCD-D141-8F05-88AFAEE14F12}" dt="2024-11-29T04:44:42.319" v="3275" actId="20577"/>
        <pc:sldMkLst>
          <pc:docMk/>
          <pc:sldMk cId="54304611" sldId="297"/>
        </pc:sldMkLst>
        <pc:spChg chg="mod">
          <ac:chgData name="Cara Du" userId="d30fdab9061b66e2" providerId="LiveId" clId="{AEE5627A-EFCD-D141-8F05-88AFAEE14F12}" dt="2024-11-29T04:26:31.745" v="2739" actId="20577"/>
          <ac:spMkLst>
            <pc:docMk/>
            <pc:sldMk cId="54304611" sldId="297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34:58.943" v="2927" actId="14100"/>
          <ac:spMkLst>
            <pc:docMk/>
            <pc:sldMk cId="54304611" sldId="297"/>
            <ac:spMk id="3" creationId="{1DEC38F1-A610-640B-43B3-7569EECBCD98}"/>
          </ac:spMkLst>
        </pc:spChg>
        <pc:spChg chg="add del mod">
          <ac:chgData name="Cara Du" userId="d30fdab9061b66e2" providerId="LiveId" clId="{AEE5627A-EFCD-D141-8F05-88AFAEE14F12}" dt="2024-11-29T04:34:56.244" v="2926"/>
          <ac:spMkLst>
            <pc:docMk/>
            <pc:sldMk cId="54304611" sldId="297"/>
            <ac:spMk id="4" creationId="{C1166B71-8BCC-2E0E-86D2-6E1967BF67FE}"/>
          </ac:spMkLst>
        </pc:spChg>
        <pc:spChg chg="add mod">
          <ac:chgData name="Cara Du" userId="d30fdab9061b66e2" providerId="LiveId" clId="{AEE5627A-EFCD-D141-8F05-88AFAEE14F12}" dt="2024-11-29T04:42:38.572" v="3176" actId="207"/>
          <ac:spMkLst>
            <pc:docMk/>
            <pc:sldMk cId="54304611" sldId="297"/>
            <ac:spMk id="5" creationId="{287EA124-8F74-FDDF-F448-5645FD4F3FF7}"/>
          </ac:spMkLst>
        </pc:spChg>
      </pc:sldChg>
      <pc:sldChg chg="addSp delSp modSp mod ord">
        <pc:chgData name="Cara Du" userId="d30fdab9061b66e2" providerId="LiveId" clId="{AEE5627A-EFCD-D141-8F05-88AFAEE14F12}" dt="2024-11-29T05:01:50.129" v="3369" actId="20578"/>
        <pc:sldMkLst>
          <pc:docMk/>
          <pc:sldMk cId="2348379284" sldId="298"/>
        </pc:sldMkLst>
        <pc:spChg chg="mod">
          <ac:chgData name="Cara Du" userId="d30fdab9061b66e2" providerId="LiveId" clId="{AEE5627A-EFCD-D141-8F05-88AFAEE14F12}" dt="2024-11-29T04:50:00.458" v="3303" actId="20577"/>
          <ac:spMkLst>
            <pc:docMk/>
            <pc:sldMk cId="2348379284" sldId="298"/>
            <ac:spMk id="2" creationId="{7E2A457D-39A9-3735-E599-58D7615D8452}"/>
          </ac:spMkLst>
        </pc:spChg>
        <pc:spChg chg="add mod">
          <ac:chgData name="Cara Du" userId="d30fdab9061b66e2" providerId="LiveId" clId="{AEE5627A-EFCD-D141-8F05-88AFAEE14F12}" dt="2024-11-29T04:52:57.445" v="3312" actId="20577"/>
          <ac:spMkLst>
            <pc:docMk/>
            <pc:sldMk cId="2348379284" sldId="298"/>
            <ac:spMk id="3" creationId="{5E363317-9185-9DE2-DA91-D2DA7243B13F}"/>
          </ac:spMkLst>
        </pc:spChg>
        <pc:spChg chg="del">
          <ac:chgData name="Cara Du" userId="d30fdab9061b66e2" providerId="LiveId" clId="{AEE5627A-EFCD-D141-8F05-88AFAEE14F12}" dt="2024-11-29T04:50:11.040" v="3304" actId="478"/>
          <ac:spMkLst>
            <pc:docMk/>
            <pc:sldMk cId="2348379284" sldId="298"/>
            <ac:spMk id="4" creationId="{CD1AD2DB-8719-EB99-6C97-A3EF94B04845}"/>
          </ac:spMkLst>
        </pc:spChg>
      </pc:sldChg>
      <pc:sldChg chg="del">
        <pc:chgData name="Cara Du" userId="d30fdab9061b66e2" providerId="LiveId" clId="{AEE5627A-EFCD-D141-8F05-88AFAEE14F12}" dt="2024-11-29T04:45:42.265" v="3276" actId="2696"/>
        <pc:sldMkLst>
          <pc:docMk/>
          <pc:sldMk cId="4204048836" sldId="299"/>
        </pc:sldMkLst>
      </pc:sldChg>
      <pc:sldChg chg="del">
        <pc:chgData name="Cara Du" userId="d30fdab9061b66e2" providerId="LiveId" clId="{AEE5627A-EFCD-D141-8F05-88AFAEE14F12}" dt="2024-11-29T04:45:42.598" v="3277" actId="2696"/>
        <pc:sldMkLst>
          <pc:docMk/>
          <pc:sldMk cId="1696255857" sldId="300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357423413" sldId="301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861719295" sldId="302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182688101" sldId="303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3978648761" sldId="304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3473651302" sldId="305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538034431" sldId="306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3159693225" sldId="307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759679522" sldId="308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325139849" sldId="309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609521661" sldId="310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3870702268" sldId="311"/>
        </pc:sldMkLst>
      </pc:sldChg>
      <pc:sldChg chg="modSp add mod ord">
        <pc:chgData name="Cara Du" userId="d30fdab9061b66e2" providerId="LiveId" clId="{AEE5627A-EFCD-D141-8F05-88AFAEE14F12}" dt="2024-11-29T03:31:48.037" v="612" actId="20578"/>
        <pc:sldMkLst>
          <pc:docMk/>
          <pc:sldMk cId="260952978" sldId="312"/>
        </pc:sldMkLst>
        <pc:spChg chg="mod">
          <ac:chgData name="Cara Du" userId="d30fdab9061b66e2" providerId="LiveId" clId="{AEE5627A-EFCD-D141-8F05-88AFAEE14F12}" dt="2024-11-29T03:31:40.677" v="610" actId="207"/>
          <ac:spMkLst>
            <pc:docMk/>
            <pc:sldMk cId="260952978" sldId="312"/>
            <ac:spMk id="3" creationId="{2B18DDA4-8FDC-0085-4731-CA2AE1C804B1}"/>
          </ac:spMkLst>
        </pc:spChg>
      </pc:sldChg>
      <pc:sldChg chg="addSp delSp modSp add mod ord delAnim modAnim">
        <pc:chgData name="Cara Du" userId="d30fdab9061b66e2" providerId="LiveId" clId="{AEE5627A-EFCD-D141-8F05-88AFAEE14F12}" dt="2024-11-29T03:35:33.326" v="693" actId="20578"/>
        <pc:sldMkLst>
          <pc:docMk/>
          <pc:sldMk cId="2268667612" sldId="313"/>
        </pc:sldMkLst>
        <pc:spChg chg="add mod">
          <ac:chgData name="Cara Du" userId="d30fdab9061b66e2" providerId="LiveId" clId="{AEE5627A-EFCD-D141-8F05-88AFAEE14F12}" dt="2024-11-29T03:33:25.298" v="630" actId="20577"/>
          <ac:spMkLst>
            <pc:docMk/>
            <pc:sldMk cId="2268667612" sldId="313"/>
            <ac:spMk id="4" creationId="{442EA99D-E05A-89B7-1948-14EFAFEF7612}"/>
          </ac:spMkLst>
        </pc:spChg>
        <pc:spChg chg="add mod">
          <ac:chgData name="Cara Du" userId="d30fdab9061b66e2" providerId="LiveId" clId="{AEE5627A-EFCD-D141-8F05-88AFAEE14F12}" dt="2024-11-29T03:32:20.018" v="622" actId="1076"/>
          <ac:spMkLst>
            <pc:docMk/>
            <pc:sldMk cId="2268667612" sldId="313"/>
            <ac:spMk id="7" creationId="{022A91B7-3479-05A6-FB92-0F4CA307BFA1}"/>
          </ac:spMkLst>
        </pc:spChg>
        <pc:spChg chg="add del mod">
          <ac:chgData name="Cara Du" userId="d30fdab9061b66e2" providerId="LiveId" clId="{AEE5627A-EFCD-D141-8F05-88AFAEE14F12}" dt="2024-11-29T03:33:18.714" v="627" actId="478"/>
          <ac:spMkLst>
            <pc:docMk/>
            <pc:sldMk cId="2268667612" sldId="313"/>
            <ac:spMk id="14" creationId="{D037F96F-99B7-BC14-86CD-4FB6DF5C553B}"/>
          </ac:spMkLst>
        </pc:spChg>
        <pc:spChg chg="del">
          <ac:chgData name="Cara Du" userId="d30fdab9061b66e2" providerId="LiveId" clId="{AEE5627A-EFCD-D141-8F05-88AFAEE14F12}" dt="2024-11-29T03:31:51.031" v="613" actId="478"/>
          <ac:spMkLst>
            <pc:docMk/>
            <pc:sldMk cId="2268667612" sldId="313"/>
            <ac:spMk id="15" creationId="{E87C1439-25A0-ADFC-1142-75CE065624FE}"/>
          </ac:spMkLst>
        </pc:spChg>
        <pc:spChg chg="add mod">
          <ac:chgData name="Cara Du" userId="d30fdab9061b66e2" providerId="LiveId" clId="{AEE5627A-EFCD-D141-8F05-88AFAEE14F12}" dt="2024-11-29T03:33:42.166" v="634" actId="14100"/>
          <ac:spMkLst>
            <pc:docMk/>
            <pc:sldMk cId="2268667612" sldId="313"/>
            <ac:spMk id="16" creationId="{2F3AFE64-3F4C-A3D7-6136-A17B6CDF8956}"/>
          </ac:spMkLst>
        </pc:spChg>
        <pc:spChg chg="add mod">
          <ac:chgData name="Cara Du" userId="d30fdab9061b66e2" providerId="LiveId" clId="{AEE5627A-EFCD-D141-8F05-88AFAEE14F12}" dt="2024-11-29T03:34:11.507" v="666" actId="1076"/>
          <ac:spMkLst>
            <pc:docMk/>
            <pc:sldMk cId="2268667612" sldId="313"/>
            <ac:spMk id="17" creationId="{121FF723-541C-CDD2-1414-314D01C0D4DB}"/>
          </ac:spMkLst>
        </pc:spChg>
        <pc:spChg chg="add mod">
          <ac:chgData name="Cara Du" userId="d30fdab9061b66e2" providerId="LiveId" clId="{AEE5627A-EFCD-D141-8F05-88AFAEE14F12}" dt="2024-11-29T03:35:19.343" v="691" actId="1076"/>
          <ac:spMkLst>
            <pc:docMk/>
            <pc:sldMk cId="2268667612" sldId="313"/>
            <ac:spMk id="21" creationId="{7FA9D843-D019-0C92-B883-DB7910540BBC}"/>
          </ac:spMkLst>
        </pc:spChg>
        <pc:cxnChg chg="add mod">
          <ac:chgData name="Cara Du" userId="d30fdab9061b66e2" providerId="LiveId" clId="{AEE5627A-EFCD-D141-8F05-88AFAEE14F12}" dt="2024-11-29T03:32:25.932" v="623" actId="208"/>
          <ac:cxnSpMkLst>
            <pc:docMk/>
            <pc:sldMk cId="2268667612" sldId="313"/>
            <ac:cxnSpMk id="3" creationId="{BC2DE24B-45E8-4814-13A4-62F155FE8BDA}"/>
          </ac:cxnSpMkLst>
        </pc:cxnChg>
        <pc:cxnChg chg="add mod">
          <ac:chgData name="Cara Du" userId="d30fdab9061b66e2" providerId="LiveId" clId="{AEE5627A-EFCD-D141-8F05-88AFAEE14F12}" dt="2024-11-29T03:35:08.398" v="674" actId="1076"/>
          <ac:cxnSpMkLst>
            <pc:docMk/>
            <pc:sldMk cId="2268667612" sldId="313"/>
            <ac:cxnSpMk id="19" creationId="{87EABCD8-9951-72C0-5D6A-E2BD189FB754}"/>
          </ac:cxnSpMkLst>
        </pc:cxnChg>
      </pc:sldChg>
      <pc:sldChg chg="modSp add mod">
        <pc:chgData name="Cara Du" userId="d30fdab9061b66e2" providerId="LiveId" clId="{AEE5627A-EFCD-D141-8F05-88AFAEE14F12}" dt="2024-11-29T03:36:40.202" v="724" actId="20577"/>
        <pc:sldMkLst>
          <pc:docMk/>
          <pc:sldMk cId="689872641" sldId="314"/>
        </pc:sldMkLst>
        <pc:spChg chg="mod">
          <ac:chgData name="Cara Du" userId="d30fdab9061b66e2" providerId="LiveId" clId="{AEE5627A-EFCD-D141-8F05-88AFAEE14F12}" dt="2024-11-29T03:36:40.202" v="724" actId="20577"/>
          <ac:spMkLst>
            <pc:docMk/>
            <pc:sldMk cId="689872641" sldId="314"/>
            <ac:spMk id="3" creationId="{2B18DDA4-8FDC-0085-4731-CA2AE1C804B1}"/>
          </ac:spMkLst>
        </pc:spChg>
      </pc:sldChg>
      <pc:sldChg chg="modSp add del mod">
        <pc:chgData name="Cara Du" userId="d30fdab9061b66e2" providerId="LiveId" clId="{AEE5627A-EFCD-D141-8F05-88AFAEE14F12}" dt="2024-11-29T03:48:19.955" v="1185" actId="2696"/>
        <pc:sldMkLst>
          <pc:docMk/>
          <pc:sldMk cId="2251923444" sldId="315"/>
        </pc:sldMkLst>
        <pc:spChg chg="mod">
          <ac:chgData name="Cara Du" userId="d30fdab9061b66e2" providerId="LiveId" clId="{AEE5627A-EFCD-D141-8F05-88AFAEE14F12}" dt="2024-11-29T03:47:58.603" v="1171" actId="313"/>
          <ac:spMkLst>
            <pc:docMk/>
            <pc:sldMk cId="2251923444" sldId="315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3:45:32.481" v="1161" actId="20577"/>
          <ac:spMkLst>
            <pc:docMk/>
            <pc:sldMk cId="2251923444" sldId="315"/>
            <ac:spMk id="3" creationId="{1DEC38F1-A610-640B-43B3-7569EECBCD98}"/>
          </ac:spMkLst>
        </pc:spChg>
      </pc:sldChg>
      <pc:sldChg chg="modSp add mod">
        <pc:chgData name="Cara Du" userId="d30fdab9061b66e2" providerId="LiveId" clId="{AEE5627A-EFCD-D141-8F05-88AFAEE14F12}" dt="2024-11-29T03:48:16.637" v="1184" actId="27636"/>
        <pc:sldMkLst>
          <pc:docMk/>
          <pc:sldMk cId="2256167632" sldId="316"/>
        </pc:sldMkLst>
        <pc:spChg chg="mod">
          <ac:chgData name="Cara Du" userId="d30fdab9061b66e2" providerId="LiveId" clId="{AEE5627A-EFCD-D141-8F05-88AFAEE14F12}" dt="2024-11-29T03:48:01.744" v="1172"/>
          <ac:spMkLst>
            <pc:docMk/>
            <pc:sldMk cId="2256167632" sldId="316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3:48:16.637" v="1184" actId="27636"/>
          <ac:spMkLst>
            <pc:docMk/>
            <pc:sldMk cId="2256167632" sldId="316"/>
            <ac:spMk id="3" creationId="{1DEC38F1-A610-640B-43B3-7569EECBCD98}"/>
          </ac:spMkLst>
        </pc:spChg>
      </pc:sldChg>
      <pc:sldChg chg="modSp add mod">
        <pc:chgData name="Cara Du" userId="d30fdab9061b66e2" providerId="LiveId" clId="{AEE5627A-EFCD-D141-8F05-88AFAEE14F12}" dt="2024-11-29T04:04:14.001" v="2170" actId="207"/>
        <pc:sldMkLst>
          <pc:docMk/>
          <pc:sldMk cId="1860433240" sldId="317"/>
        </pc:sldMkLst>
        <pc:spChg chg="mod">
          <ac:chgData name="Cara Du" userId="d30fdab9061b66e2" providerId="LiveId" clId="{AEE5627A-EFCD-D141-8F05-88AFAEE14F12}" dt="2024-11-29T04:04:14.001" v="2170" actId="207"/>
          <ac:spMkLst>
            <pc:docMk/>
            <pc:sldMk cId="1860433240" sldId="317"/>
            <ac:spMk id="3" creationId="{2B18DDA4-8FDC-0085-4731-CA2AE1C804B1}"/>
          </ac:spMkLst>
        </pc:spChg>
      </pc:sldChg>
      <pc:sldChg chg="add del">
        <pc:chgData name="Cara Du" userId="d30fdab9061b66e2" providerId="LiveId" clId="{AEE5627A-EFCD-D141-8F05-88AFAEE14F12}" dt="2024-11-29T03:48:37.192" v="1187" actId="2696"/>
        <pc:sldMkLst>
          <pc:docMk/>
          <pc:sldMk cId="3920700937" sldId="317"/>
        </pc:sldMkLst>
      </pc:sldChg>
      <pc:sldChg chg="modSp add del mod">
        <pc:chgData name="Cara Du" userId="d30fdab9061b66e2" providerId="LiveId" clId="{AEE5627A-EFCD-D141-8F05-88AFAEE14F12}" dt="2024-11-29T03:58:52.391" v="1798" actId="2696"/>
        <pc:sldMkLst>
          <pc:docMk/>
          <pc:sldMk cId="2270354371" sldId="318"/>
        </pc:sldMkLst>
        <pc:spChg chg="mod">
          <ac:chgData name="Cara Du" userId="d30fdab9061b66e2" providerId="LiveId" clId="{AEE5627A-EFCD-D141-8F05-88AFAEE14F12}" dt="2024-11-29T03:56:35.366" v="1691" actId="20577"/>
          <ac:spMkLst>
            <pc:docMk/>
            <pc:sldMk cId="2270354371" sldId="318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3:57:55.144" v="1781" actId="20577"/>
          <ac:spMkLst>
            <pc:docMk/>
            <pc:sldMk cId="2270354371" sldId="318"/>
            <ac:spMk id="3" creationId="{1DEC38F1-A610-640B-43B3-7569EECBCD98}"/>
          </ac:spMkLst>
        </pc:spChg>
      </pc:sldChg>
      <pc:sldChg chg="modSp add mod">
        <pc:chgData name="Cara Du" userId="d30fdab9061b66e2" providerId="LiveId" clId="{AEE5627A-EFCD-D141-8F05-88AFAEE14F12}" dt="2024-11-29T04:04:23.352" v="2174" actId="207"/>
        <pc:sldMkLst>
          <pc:docMk/>
          <pc:sldMk cId="2779787406" sldId="319"/>
        </pc:sldMkLst>
        <pc:spChg chg="mod">
          <ac:chgData name="Cara Du" userId="d30fdab9061b66e2" providerId="LiveId" clId="{AEE5627A-EFCD-D141-8F05-88AFAEE14F12}" dt="2024-11-29T03:59:00.670" v="1821" actId="20577"/>
          <ac:spMkLst>
            <pc:docMk/>
            <pc:sldMk cId="2779787406" sldId="319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04:23.352" v="2174" actId="207"/>
          <ac:spMkLst>
            <pc:docMk/>
            <pc:sldMk cId="2779787406" sldId="319"/>
            <ac:spMk id="3" creationId="{1DEC38F1-A610-640B-43B3-7569EECBCD98}"/>
          </ac:spMkLst>
        </pc:spChg>
      </pc:sldChg>
      <pc:sldChg chg="modSp add mod">
        <pc:chgData name="Cara Du" userId="d30fdab9061b66e2" providerId="LiveId" clId="{AEE5627A-EFCD-D141-8F05-88AFAEE14F12}" dt="2024-11-29T04:03:54.801" v="2158" actId="20577"/>
        <pc:sldMkLst>
          <pc:docMk/>
          <pc:sldMk cId="3104569773" sldId="320"/>
        </pc:sldMkLst>
        <pc:spChg chg="mod">
          <ac:chgData name="Cara Du" userId="d30fdab9061b66e2" providerId="LiveId" clId="{AEE5627A-EFCD-D141-8F05-88AFAEE14F12}" dt="2024-11-29T04:03:54.801" v="2158" actId="20577"/>
          <ac:spMkLst>
            <pc:docMk/>
            <pc:sldMk cId="3104569773" sldId="320"/>
            <ac:spMk id="3" creationId="{1DEC38F1-A610-640B-43B3-7569EECBCD98}"/>
          </ac:spMkLst>
        </pc:spChg>
      </pc:sldChg>
      <pc:sldChg chg="addSp modSp add mod">
        <pc:chgData name="Cara Du" userId="d30fdab9061b66e2" providerId="LiveId" clId="{AEE5627A-EFCD-D141-8F05-88AFAEE14F12}" dt="2024-11-29T04:06:05.937" v="2201" actId="207"/>
        <pc:sldMkLst>
          <pc:docMk/>
          <pc:sldMk cId="2660582292" sldId="321"/>
        </pc:sldMkLst>
        <pc:spChg chg="add mod">
          <ac:chgData name="Cara Du" userId="d30fdab9061b66e2" providerId="LiveId" clId="{AEE5627A-EFCD-D141-8F05-88AFAEE14F12}" dt="2024-11-29T04:06:05.937" v="2201" actId="207"/>
          <ac:spMkLst>
            <pc:docMk/>
            <pc:sldMk cId="2660582292" sldId="321"/>
            <ac:spMk id="15" creationId="{4D0D3CD4-D502-C39E-21FF-909E2B59CE27}"/>
          </ac:spMkLst>
        </pc:spChg>
        <pc:cxnChg chg="add mod">
          <ac:chgData name="Cara Du" userId="d30fdab9061b66e2" providerId="LiveId" clId="{AEE5627A-EFCD-D141-8F05-88AFAEE14F12}" dt="2024-11-29T04:05:53.643" v="2194" actId="208"/>
          <ac:cxnSpMkLst>
            <pc:docMk/>
            <pc:sldMk cId="2660582292" sldId="321"/>
            <ac:cxnSpMk id="14" creationId="{AD3D53EF-2E79-CC2B-59BE-8289080B240D}"/>
          </ac:cxnSpMkLst>
        </pc:cxnChg>
      </pc:sldChg>
      <pc:sldChg chg="addSp delSp modSp add mod modNotesTx">
        <pc:chgData name="Cara Du" userId="d30fdab9061b66e2" providerId="LiveId" clId="{AEE5627A-EFCD-D141-8F05-88AFAEE14F12}" dt="2024-11-29T04:14:09.591" v="2332" actId="6549"/>
        <pc:sldMkLst>
          <pc:docMk/>
          <pc:sldMk cId="3343147256" sldId="322"/>
        </pc:sldMkLst>
        <pc:spChg chg="mod">
          <ac:chgData name="Cara Du" userId="d30fdab9061b66e2" providerId="LiveId" clId="{AEE5627A-EFCD-D141-8F05-88AFAEE14F12}" dt="2024-11-29T04:12:43.143" v="2309" actId="6549"/>
          <ac:spMkLst>
            <pc:docMk/>
            <pc:sldMk cId="3343147256" sldId="322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14:09.591" v="2332" actId="6549"/>
          <ac:spMkLst>
            <pc:docMk/>
            <pc:sldMk cId="3343147256" sldId="322"/>
            <ac:spMk id="3" creationId="{1DEC38F1-A610-640B-43B3-7569EECBCD98}"/>
          </ac:spMkLst>
        </pc:spChg>
        <pc:picChg chg="add del mod">
          <ac:chgData name="Cara Du" userId="d30fdab9061b66e2" providerId="LiveId" clId="{AEE5627A-EFCD-D141-8F05-88AFAEE14F12}" dt="2024-11-29T04:13:36.158" v="2314" actId="478"/>
          <ac:picMkLst>
            <pc:docMk/>
            <pc:sldMk cId="3343147256" sldId="322"/>
            <ac:picMk id="4" creationId="{E7B3A155-2092-D60D-2089-543914E08197}"/>
          </ac:picMkLst>
        </pc:picChg>
      </pc:sldChg>
      <pc:sldChg chg="add modAnim modNotesTx">
        <pc:chgData name="Cara Du" userId="d30fdab9061b66e2" providerId="LiveId" clId="{AEE5627A-EFCD-D141-8F05-88AFAEE14F12}" dt="2024-11-29T04:42:54.867" v="3178"/>
        <pc:sldMkLst>
          <pc:docMk/>
          <pc:sldMk cId="3688091103" sldId="323"/>
        </pc:sldMkLst>
      </pc:sldChg>
      <pc:sldChg chg="modSp add mod ord">
        <pc:chgData name="Cara Du" userId="d30fdab9061b66e2" providerId="LiveId" clId="{AEE5627A-EFCD-D141-8F05-88AFAEE14F12}" dt="2024-11-29T05:04:12.331" v="3370" actId="20577"/>
        <pc:sldMkLst>
          <pc:docMk/>
          <pc:sldMk cId="3875566010" sldId="324"/>
        </pc:sldMkLst>
        <pc:spChg chg="mod">
          <ac:chgData name="Cara Du" userId="d30fdab9061b66e2" providerId="LiveId" clId="{AEE5627A-EFCD-D141-8F05-88AFAEE14F12}" dt="2024-11-29T04:58:52.727" v="3329" actId="20577"/>
          <ac:spMkLst>
            <pc:docMk/>
            <pc:sldMk cId="3875566010" sldId="324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5:04:12.331" v="3370" actId="20577"/>
          <ac:spMkLst>
            <pc:docMk/>
            <pc:sldMk cId="3875566010" sldId="324"/>
            <ac:spMk id="3" creationId="{5E363317-9185-9DE2-DA91-D2DA7243B13F}"/>
          </ac:spMkLst>
        </pc:spChg>
      </pc:sldChg>
      <pc:sldChg chg="modSp add mod">
        <pc:chgData name="Cara Du" userId="d30fdab9061b66e2" providerId="LiveId" clId="{AEE5627A-EFCD-D141-8F05-88AFAEE14F12}" dt="2024-11-29T05:09:31.641" v="3409" actId="20577"/>
        <pc:sldMkLst>
          <pc:docMk/>
          <pc:sldMk cId="1090711285" sldId="325"/>
        </pc:sldMkLst>
        <pc:spChg chg="mod">
          <ac:chgData name="Cara Du" userId="d30fdab9061b66e2" providerId="LiveId" clId="{AEE5627A-EFCD-D141-8F05-88AFAEE14F12}" dt="2024-11-29T05:08:38.722" v="3378" actId="20577"/>
          <ac:spMkLst>
            <pc:docMk/>
            <pc:sldMk cId="1090711285" sldId="325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5:09:31.641" v="3409" actId="20577"/>
          <ac:spMkLst>
            <pc:docMk/>
            <pc:sldMk cId="1090711285" sldId="325"/>
            <ac:spMk id="3" creationId="{5E363317-9185-9DE2-DA91-D2DA7243B13F}"/>
          </ac:spMkLst>
        </pc:spChg>
      </pc:sldChg>
      <pc:sldChg chg="modSp add mod">
        <pc:chgData name="Cara Du" userId="d30fdab9061b66e2" providerId="LiveId" clId="{AEE5627A-EFCD-D141-8F05-88AFAEE14F12}" dt="2024-11-29T05:11:28.994" v="3457" actId="15"/>
        <pc:sldMkLst>
          <pc:docMk/>
          <pc:sldMk cId="2474939102" sldId="326"/>
        </pc:sldMkLst>
        <pc:spChg chg="mod">
          <ac:chgData name="Cara Du" userId="d30fdab9061b66e2" providerId="LiveId" clId="{AEE5627A-EFCD-D141-8F05-88AFAEE14F12}" dt="2024-11-29T05:10:06.137" v="3429" actId="20577"/>
          <ac:spMkLst>
            <pc:docMk/>
            <pc:sldMk cId="2474939102" sldId="326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5:11:28.994" v="3457" actId="15"/>
          <ac:spMkLst>
            <pc:docMk/>
            <pc:sldMk cId="2474939102" sldId="326"/>
            <ac:spMk id="3" creationId="{5E363317-9185-9DE2-DA91-D2DA7243B13F}"/>
          </ac:spMkLst>
        </pc:spChg>
      </pc:sldChg>
    </pc:docChg>
  </pc:docChgLst>
  <pc:docChgLst>
    <pc:chgData name="Cara Du" userId="d30fdab9061b66e2" providerId="LiveId" clId="{13CB06DF-351F-044E-8A66-F6C46572E050}"/>
    <pc:docChg chg="undo custSel addSld delSld modSld sldOrd">
      <pc:chgData name="Cara Du" userId="d30fdab9061b66e2" providerId="LiveId" clId="{13CB06DF-351F-044E-8A66-F6C46572E050}" dt="2024-12-13T04:22:45.472" v="694" actId="2696"/>
      <pc:docMkLst>
        <pc:docMk/>
      </pc:docMkLst>
      <pc:sldChg chg="ord">
        <pc:chgData name="Cara Du" userId="d30fdab9061b66e2" providerId="LiveId" clId="{13CB06DF-351F-044E-8A66-F6C46572E050}" dt="2024-12-13T03:12:03.238" v="59" actId="20578"/>
        <pc:sldMkLst>
          <pc:docMk/>
          <pc:sldMk cId="1176819384" sldId="265"/>
        </pc:sldMkLst>
      </pc:sldChg>
      <pc:sldChg chg="addSp delSp modSp mod modAnim modNotesTx">
        <pc:chgData name="Cara Du" userId="d30fdab9061b66e2" providerId="LiveId" clId="{13CB06DF-351F-044E-8A66-F6C46572E050}" dt="2024-12-13T03:33:21.843" v="518" actId="20577"/>
        <pc:sldMkLst>
          <pc:docMk/>
          <pc:sldMk cId="3875566010" sldId="324"/>
        </pc:sldMkLst>
        <pc:spChg chg="mod">
          <ac:chgData name="Cara Du" userId="d30fdab9061b66e2" providerId="LiveId" clId="{13CB06DF-351F-044E-8A66-F6C46572E050}" dt="2024-12-13T03:33:21.843" v="518" actId="20577"/>
          <ac:spMkLst>
            <pc:docMk/>
            <pc:sldMk cId="3875566010" sldId="324"/>
            <ac:spMk id="3" creationId="{5E363317-9185-9DE2-DA91-D2DA7243B13F}"/>
          </ac:spMkLst>
        </pc:spChg>
        <pc:spChg chg="add mod">
          <ac:chgData name="Cara Du" userId="d30fdab9061b66e2" providerId="LiveId" clId="{13CB06DF-351F-044E-8A66-F6C46572E050}" dt="2024-12-13T03:28:53.046" v="248" actId="14100"/>
          <ac:spMkLst>
            <pc:docMk/>
            <pc:sldMk cId="3875566010" sldId="324"/>
            <ac:spMk id="4" creationId="{353AF91B-158E-6752-C7C5-6BB914A51CD7}"/>
          </ac:spMkLst>
        </pc:spChg>
        <pc:spChg chg="add del mod">
          <ac:chgData name="Cara Du" userId="d30fdab9061b66e2" providerId="LiveId" clId="{13CB06DF-351F-044E-8A66-F6C46572E050}" dt="2024-12-13T03:26:14.880" v="223" actId="478"/>
          <ac:spMkLst>
            <pc:docMk/>
            <pc:sldMk cId="3875566010" sldId="324"/>
            <ac:spMk id="5" creationId="{2049EAC1-2DD0-1174-8EC4-1E7D6C7ED775}"/>
          </ac:spMkLst>
        </pc:spChg>
        <pc:spChg chg="add del mod">
          <ac:chgData name="Cara Du" userId="d30fdab9061b66e2" providerId="LiveId" clId="{13CB06DF-351F-044E-8A66-F6C46572E050}" dt="2024-12-13T03:26:14.880" v="223" actId="478"/>
          <ac:spMkLst>
            <pc:docMk/>
            <pc:sldMk cId="3875566010" sldId="324"/>
            <ac:spMk id="6" creationId="{0E1A1A84-3249-9CB4-27D0-ABAB39D391D0}"/>
          </ac:spMkLst>
        </pc:spChg>
        <pc:spChg chg="add del mod">
          <ac:chgData name="Cara Du" userId="d30fdab9061b66e2" providerId="LiveId" clId="{13CB06DF-351F-044E-8A66-F6C46572E050}" dt="2024-12-13T03:26:14.880" v="223" actId="478"/>
          <ac:spMkLst>
            <pc:docMk/>
            <pc:sldMk cId="3875566010" sldId="324"/>
            <ac:spMk id="7" creationId="{E45F7F93-80F3-5E13-2BFD-6FA725EC17AB}"/>
          </ac:spMkLst>
        </pc:spChg>
        <pc:spChg chg="add del mod">
          <ac:chgData name="Cara Du" userId="d30fdab9061b66e2" providerId="LiveId" clId="{13CB06DF-351F-044E-8A66-F6C46572E050}" dt="2024-12-13T03:26:14.880" v="223" actId="478"/>
          <ac:spMkLst>
            <pc:docMk/>
            <pc:sldMk cId="3875566010" sldId="324"/>
            <ac:spMk id="8" creationId="{03EA6493-2434-FA29-447D-02489F063AFD}"/>
          </ac:spMkLst>
        </pc:spChg>
        <pc:spChg chg="add del mod">
          <ac:chgData name="Cara Du" userId="d30fdab9061b66e2" providerId="LiveId" clId="{13CB06DF-351F-044E-8A66-F6C46572E050}" dt="2024-12-13T03:26:14.880" v="223" actId="478"/>
          <ac:spMkLst>
            <pc:docMk/>
            <pc:sldMk cId="3875566010" sldId="324"/>
            <ac:spMk id="9" creationId="{D5907BA3-E1AB-3973-FA25-6B15595CB1DB}"/>
          </ac:spMkLst>
        </pc:spChg>
        <pc:spChg chg="add del mod">
          <ac:chgData name="Cara Du" userId="d30fdab9061b66e2" providerId="LiveId" clId="{13CB06DF-351F-044E-8A66-F6C46572E050}" dt="2024-12-13T03:26:14.880" v="223" actId="478"/>
          <ac:spMkLst>
            <pc:docMk/>
            <pc:sldMk cId="3875566010" sldId="324"/>
            <ac:spMk id="10" creationId="{80C2D036-74FF-CBA8-CB2E-A4940109049E}"/>
          </ac:spMkLst>
        </pc:spChg>
        <pc:spChg chg="add del mod">
          <ac:chgData name="Cara Du" userId="d30fdab9061b66e2" providerId="LiveId" clId="{13CB06DF-351F-044E-8A66-F6C46572E050}" dt="2024-12-13T03:26:14.880" v="223" actId="478"/>
          <ac:spMkLst>
            <pc:docMk/>
            <pc:sldMk cId="3875566010" sldId="324"/>
            <ac:spMk id="11" creationId="{83097BC4-D64A-47E8-BE6D-57E3C5344766}"/>
          </ac:spMkLst>
        </pc:spChg>
        <pc:spChg chg="add del mod">
          <ac:chgData name="Cara Du" userId="d30fdab9061b66e2" providerId="LiveId" clId="{13CB06DF-351F-044E-8A66-F6C46572E050}" dt="2024-12-13T03:26:14.880" v="223" actId="478"/>
          <ac:spMkLst>
            <pc:docMk/>
            <pc:sldMk cId="3875566010" sldId="324"/>
            <ac:spMk id="12" creationId="{57FA011F-BD1F-6DCB-1BD0-114D9E21CAEB}"/>
          </ac:spMkLst>
        </pc:spChg>
        <pc:spChg chg="add del mod">
          <ac:chgData name="Cara Du" userId="d30fdab9061b66e2" providerId="LiveId" clId="{13CB06DF-351F-044E-8A66-F6C46572E050}" dt="2024-12-13T03:26:14.880" v="223" actId="478"/>
          <ac:spMkLst>
            <pc:docMk/>
            <pc:sldMk cId="3875566010" sldId="324"/>
            <ac:spMk id="13" creationId="{D2B8F8C1-1F32-D010-897F-819D19495021}"/>
          </ac:spMkLst>
        </pc:spChg>
        <pc:spChg chg="add del mod">
          <ac:chgData name="Cara Du" userId="d30fdab9061b66e2" providerId="LiveId" clId="{13CB06DF-351F-044E-8A66-F6C46572E050}" dt="2024-12-13T03:26:14.880" v="223" actId="478"/>
          <ac:spMkLst>
            <pc:docMk/>
            <pc:sldMk cId="3875566010" sldId="324"/>
            <ac:spMk id="14" creationId="{BED0639C-5C6E-8264-365C-7A05E995C87A}"/>
          </ac:spMkLst>
        </pc:spChg>
        <pc:spChg chg="add del mod">
          <ac:chgData name="Cara Du" userId="d30fdab9061b66e2" providerId="LiveId" clId="{13CB06DF-351F-044E-8A66-F6C46572E050}" dt="2024-12-13T03:26:14.880" v="223" actId="478"/>
          <ac:spMkLst>
            <pc:docMk/>
            <pc:sldMk cId="3875566010" sldId="324"/>
            <ac:spMk id="15" creationId="{7F621F54-A8FE-A936-6933-F5679DABA79C}"/>
          </ac:spMkLst>
        </pc:spChg>
        <pc:spChg chg="add del mod">
          <ac:chgData name="Cara Du" userId="d30fdab9061b66e2" providerId="LiveId" clId="{13CB06DF-351F-044E-8A66-F6C46572E050}" dt="2024-12-13T03:26:14.880" v="223" actId="478"/>
          <ac:spMkLst>
            <pc:docMk/>
            <pc:sldMk cId="3875566010" sldId="324"/>
            <ac:spMk id="16" creationId="{991EB830-AA1F-7A13-01F0-6E5C1F4683BB}"/>
          </ac:spMkLst>
        </pc:spChg>
        <pc:spChg chg="add del mod">
          <ac:chgData name="Cara Du" userId="d30fdab9061b66e2" providerId="LiveId" clId="{13CB06DF-351F-044E-8A66-F6C46572E050}" dt="2024-12-13T03:26:14.880" v="223" actId="478"/>
          <ac:spMkLst>
            <pc:docMk/>
            <pc:sldMk cId="3875566010" sldId="324"/>
            <ac:spMk id="17" creationId="{7FF4EFDD-C93A-AB26-737E-CF2E44E71AA3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19" creationId="{C5FB5B16-A270-0B85-CED1-48D62BDDAD17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20" creationId="{6D26A53A-BC2C-CE1A-FCF8-F6BB5F4FA36C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21" creationId="{754E706C-7288-149B-2B89-D584CCD53A18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22" creationId="{7CAB1699-6316-EB45-5154-A32D657A0232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23" creationId="{7A5E68D8-4985-4392-44E3-D0431FC3BB5D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24" creationId="{45B42504-B916-F59B-0084-CCA241A0EE8F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25" creationId="{CB235AB5-16B0-CAE1-47F9-BC80DF403EA2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26" creationId="{9647FC59-1C00-07B3-4770-19434D19B427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27" creationId="{7754040C-0C41-6DB8-D89D-AAA98E04C663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28" creationId="{333F1720-64FB-03AC-A143-3292A11E533F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29" creationId="{3F8A06A1-5585-3448-C87A-D8C3F4405E56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30" creationId="{579552CC-7278-0FBE-6B7C-9702D8EFF427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31" creationId="{B3EF23B6-738D-89C0-1214-D0569F6ABF09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32" creationId="{B88E07C9-7548-9C7D-A356-473B02212301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33" creationId="{0165A349-DD5E-D1A9-8C1A-97732C1C1A0F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34" creationId="{15C4AC3D-DD60-AC57-1865-DA8F0106EE88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35" creationId="{AEDBB0A5-FD7A-C489-ACDC-606F1018BE04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36" creationId="{98740F2A-A575-A01A-7A60-01160DAD688A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37" creationId="{786DE186-B7DD-C593-274C-8A14C1BA1FA9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38" creationId="{034847EE-37C1-7B89-6E31-E74B2FCCEC34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39" creationId="{D5E623AB-26B3-AB63-6E48-52717DBB8656}"/>
          </ac:spMkLst>
        </pc:spChg>
        <pc:spChg chg="mod">
          <ac:chgData name="Cara Du" userId="d30fdab9061b66e2" providerId="LiveId" clId="{13CB06DF-351F-044E-8A66-F6C46572E050}" dt="2024-12-13T03:27:30.732" v="241" actId="20577"/>
          <ac:spMkLst>
            <pc:docMk/>
            <pc:sldMk cId="3875566010" sldId="324"/>
            <ac:spMk id="40" creationId="{E1F7504B-3045-F009-90BF-89EB512B0BD7}"/>
          </ac:spMkLst>
        </pc:spChg>
        <pc:spChg chg="mod">
          <ac:chgData name="Cara Du" userId="d30fdab9061b66e2" providerId="LiveId" clId="{13CB06DF-351F-044E-8A66-F6C46572E050}" dt="2024-12-13T03:27:28.427" v="239" actId="20577"/>
          <ac:spMkLst>
            <pc:docMk/>
            <pc:sldMk cId="3875566010" sldId="324"/>
            <ac:spMk id="42" creationId="{3F9A8826-B1D8-439E-584E-CD9E8772606C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43" creationId="{13C935D0-083F-34A5-5024-CDF8DEA6C2CF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44" creationId="{89E47E0E-741C-2D06-3057-B386E652ABA6}"/>
          </ac:spMkLst>
        </pc:spChg>
        <pc:spChg chg="mod">
          <ac:chgData name="Cara Du" userId="d30fdab9061b66e2" providerId="LiveId" clId="{13CB06DF-351F-044E-8A66-F6C46572E050}" dt="2024-12-13T03:26:15.231" v="224"/>
          <ac:spMkLst>
            <pc:docMk/>
            <pc:sldMk cId="3875566010" sldId="324"/>
            <ac:spMk id="45" creationId="{D7845676-7B50-5D30-1D29-B35F37F7891A}"/>
          </ac:spMkLst>
        </pc:spChg>
        <pc:grpChg chg="add mod">
          <ac:chgData name="Cara Du" userId="d30fdab9061b66e2" providerId="LiveId" clId="{13CB06DF-351F-044E-8A66-F6C46572E050}" dt="2024-12-13T03:26:17.365" v="225" actId="164"/>
          <ac:grpSpMkLst>
            <pc:docMk/>
            <pc:sldMk cId="3875566010" sldId="324"/>
            <ac:grpSpMk id="18" creationId="{326B3CD3-C6CE-41FE-E99E-02F0703FD641}"/>
          </ac:grpSpMkLst>
        </pc:grpChg>
        <pc:grpChg chg="mod">
          <ac:chgData name="Cara Du" userId="d30fdab9061b66e2" providerId="LiveId" clId="{13CB06DF-351F-044E-8A66-F6C46572E050}" dt="2024-12-13T03:26:15.231" v="224"/>
          <ac:grpSpMkLst>
            <pc:docMk/>
            <pc:sldMk cId="3875566010" sldId="324"/>
            <ac:grpSpMk id="41" creationId="{19371112-BF7C-996D-A8A9-83E90224AAA5}"/>
          </ac:grpSpMkLst>
        </pc:grpChg>
        <pc:grpChg chg="add mod">
          <ac:chgData name="Cara Du" userId="d30fdab9061b66e2" providerId="LiveId" clId="{13CB06DF-351F-044E-8A66-F6C46572E050}" dt="2024-12-13T03:28:55.590" v="249" actId="1076"/>
          <ac:grpSpMkLst>
            <pc:docMk/>
            <pc:sldMk cId="3875566010" sldId="324"/>
            <ac:grpSpMk id="46" creationId="{15DF6790-185E-D994-F2A7-30FA81908C3E}"/>
          </ac:grpSpMkLst>
        </pc:grpChg>
      </pc:sldChg>
      <pc:sldChg chg="modSp mod">
        <pc:chgData name="Cara Du" userId="d30fdab9061b66e2" providerId="LiveId" clId="{13CB06DF-351F-044E-8A66-F6C46572E050}" dt="2024-12-13T04:05:20.499" v="671" actId="20577"/>
        <pc:sldMkLst>
          <pc:docMk/>
          <pc:sldMk cId="1090711285" sldId="325"/>
        </pc:sldMkLst>
        <pc:spChg chg="mod">
          <ac:chgData name="Cara Du" userId="d30fdab9061b66e2" providerId="LiveId" clId="{13CB06DF-351F-044E-8A66-F6C46572E050}" dt="2024-12-13T04:05:20.499" v="671" actId="20577"/>
          <ac:spMkLst>
            <pc:docMk/>
            <pc:sldMk cId="1090711285" sldId="325"/>
            <ac:spMk id="3" creationId="{5E363317-9185-9DE2-DA91-D2DA7243B13F}"/>
          </ac:spMkLst>
        </pc:spChg>
      </pc:sldChg>
      <pc:sldChg chg="del">
        <pc:chgData name="Cara Du" userId="d30fdab9061b66e2" providerId="LiveId" clId="{13CB06DF-351F-044E-8A66-F6C46572E050}" dt="2024-12-13T04:22:45.472" v="694" actId="2696"/>
        <pc:sldMkLst>
          <pc:docMk/>
          <pc:sldMk cId="2474939102" sldId="326"/>
        </pc:sldMkLst>
      </pc:sldChg>
      <pc:sldChg chg="modSp new mod">
        <pc:chgData name="Cara Du" userId="d30fdab9061b66e2" providerId="LiveId" clId="{13CB06DF-351F-044E-8A66-F6C46572E050}" dt="2024-12-13T04:12:17.612" v="693" actId="20577"/>
        <pc:sldMkLst>
          <pc:docMk/>
          <pc:sldMk cId="2374508259" sldId="333"/>
        </pc:sldMkLst>
        <pc:spChg chg="mod">
          <ac:chgData name="Cara Du" userId="d30fdab9061b66e2" providerId="LiveId" clId="{13CB06DF-351F-044E-8A66-F6C46572E050}" dt="2024-12-13T03:01:57.730" v="12" actId="20577"/>
          <ac:spMkLst>
            <pc:docMk/>
            <pc:sldMk cId="2374508259" sldId="333"/>
            <ac:spMk id="2" creationId="{BE5944A0-04D3-B2B1-E6DE-FF6871040F92}"/>
          </ac:spMkLst>
        </pc:spChg>
        <pc:spChg chg="mod">
          <ac:chgData name="Cara Du" userId="d30fdab9061b66e2" providerId="LiveId" clId="{13CB06DF-351F-044E-8A66-F6C46572E050}" dt="2024-12-13T04:12:17.612" v="693" actId="20577"/>
          <ac:spMkLst>
            <pc:docMk/>
            <pc:sldMk cId="2374508259" sldId="333"/>
            <ac:spMk id="3" creationId="{6F27D570-E639-4D36-ED6E-1393174A54B8}"/>
          </ac:spMkLst>
        </pc:spChg>
      </pc:sldChg>
      <pc:sldChg chg="delSp add mod ord delAnim">
        <pc:chgData name="Cara Du" userId="d30fdab9061b66e2" providerId="LiveId" clId="{13CB06DF-351F-044E-8A66-F6C46572E050}" dt="2024-12-13T03:28:36.060" v="244" actId="20578"/>
        <pc:sldMkLst>
          <pc:docMk/>
          <pc:sldMk cId="1027473848" sldId="334"/>
        </pc:sldMkLst>
        <pc:grpChg chg="del">
          <ac:chgData name="Cara Du" userId="d30fdab9061b66e2" providerId="LiveId" clId="{13CB06DF-351F-044E-8A66-F6C46572E050}" dt="2024-12-13T03:28:33.943" v="243" actId="478"/>
          <ac:grpSpMkLst>
            <pc:docMk/>
            <pc:sldMk cId="1027473848" sldId="334"/>
            <ac:grpSpMk id="46" creationId="{15DF6790-185E-D994-F2A7-30FA81908C3E}"/>
          </ac:grpSpMkLst>
        </pc:grpChg>
      </pc:sldChg>
      <pc:sldChg chg="addSp delSp modSp add del mod">
        <pc:chgData name="Cara Du" userId="d30fdab9061b66e2" providerId="LiveId" clId="{13CB06DF-351F-044E-8A66-F6C46572E050}" dt="2024-12-13T03:26:20.913" v="226" actId="2696"/>
        <pc:sldMkLst>
          <pc:docMk/>
          <pc:sldMk cId="2131773664" sldId="334"/>
        </pc:sldMkLst>
        <pc:spChg chg="del">
          <ac:chgData name="Cara Du" userId="d30fdab9061b66e2" providerId="LiveId" clId="{13CB06DF-351F-044E-8A66-F6C46572E050}" dt="2024-12-13T03:19:00.458" v="112" actId="478"/>
          <ac:spMkLst>
            <pc:docMk/>
            <pc:sldMk cId="2131773664" sldId="334"/>
            <ac:spMk id="3" creationId="{5E363317-9185-9DE2-DA91-D2DA7243B13F}"/>
          </ac:spMkLst>
        </pc:spChg>
        <pc:spChg chg="del">
          <ac:chgData name="Cara Du" userId="d30fdab9061b66e2" providerId="LiveId" clId="{13CB06DF-351F-044E-8A66-F6C46572E050}" dt="2024-12-13T03:18:57.438" v="111" actId="478"/>
          <ac:spMkLst>
            <pc:docMk/>
            <pc:sldMk cId="2131773664" sldId="334"/>
            <ac:spMk id="4" creationId="{353AF91B-158E-6752-C7C5-6BB914A51CD7}"/>
          </ac:spMkLst>
        </pc:spChg>
        <pc:spChg chg="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5" creationId="{2049EAC1-2DD0-1174-8EC4-1E7D6C7ED775}"/>
          </ac:spMkLst>
        </pc:spChg>
        <pc:spChg chg="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6" creationId="{0E1A1A84-3249-9CB4-27D0-ABAB39D391D0}"/>
          </ac:spMkLst>
        </pc:spChg>
        <pc:spChg chg="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7" creationId="{E45F7F93-80F3-5E13-2BFD-6FA725EC17AB}"/>
          </ac:spMkLst>
        </pc:spChg>
        <pc:spChg chg="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8" creationId="{03EA6493-2434-FA29-447D-02489F063AFD}"/>
          </ac:spMkLst>
        </pc:spChg>
        <pc:spChg chg="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9" creationId="{D5907BA3-E1AB-3973-FA25-6B15595CB1DB}"/>
          </ac:spMkLst>
        </pc:spChg>
        <pc:spChg chg="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10" creationId="{80C2D036-74FF-CBA8-CB2E-A4940109049E}"/>
          </ac:spMkLst>
        </pc:spChg>
        <pc:spChg chg="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11" creationId="{83097BC4-D64A-47E8-BE6D-57E3C5344766}"/>
          </ac:spMkLst>
        </pc:spChg>
        <pc:spChg chg="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12" creationId="{57FA011F-BD1F-6DCB-1BD0-114D9E21CAEB}"/>
          </ac:spMkLst>
        </pc:spChg>
        <pc:spChg chg="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13" creationId="{D2B8F8C1-1F32-D010-897F-819D19495021}"/>
          </ac:spMkLst>
        </pc:spChg>
        <pc:spChg chg="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14" creationId="{BED0639C-5C6E-8264-365C-7A05E995C87A}"/>
          </ac:spMkLst>
        </pc:spChg>
        <pc:spChg chg="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15" creationId="{7F621F54-A8FE-A936-6933-F5679DABA79C}"/>
          </ac:spMkLst>
        </pc:spChg>
        <pc:spChg chg="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16" creationId="{991EB830-AA1F-7A13-01F0-6E5C1F4683BB}"/>
          </ac:spMkLst>
        </pc:spChg>
        <pc:spChg chg="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17" creationId="{7FF4EFDD-C93A-AB26-737E-CF2E44E71AA3}"/>
          </ac:spMkLst>
        </pc:spChg>
        <pc:spChg chg="add del mod">
          <ac:chgData name="Cara Du" userId="d30fdab9061b66e2" providerId="LiveId" clId="{13CB06DF-351F-044E-8A66-F6C46572E050}" dt="2024-12-13T03:19:02.087" v="113" actId="478"/>
          <ac:spMkLst>
            <pc:docMk/>
            <pc:sldMk cId="2131773664" sldId="334"/>
            <ac:spMk id="19" creationId="{C09F71D9-9301-3991-5F2F-D8AB1B6E17E7}"/>
          </ac:spMkLst>
        </pc:spChg>
        <pc:spChg chg="add 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20" creationId="{1240909C-A65C-12C3-A252-46BA78550826}"/>
          </ac:spMkLst>
        </pc:spChg>
        <pc:spChg chg="add 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21" creationId="{8CB04613-DC9A-D0FC-5CD8-E09AB3255708}"/>
          </ac:spMkLst>
        </pc:spChg>
        <pc:spChg chg="add 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22" creationId="{89169D09-B80A-63FA-3ABD-A63298654170}"/>
          </ac:spMkLst>
        </pc:spChg>
        <pc:spChg chg="add 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23" creationId="{717824B7-D70C-F934-317C-4BEC582126E5}"/>
          </ac:spMkLst>
        </pc:spChg>
        <pc:spChg chg="add 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24" creationId="{67B52957-EB24-E43C-F630-C3B43645447B}"/>
          </ac:spMkLst>
        </pc:spChg>
        <pc:spChg chg="add 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25" creationId="{D6933D6C-E9C3-F3FC-E8EE-68F9A7CB5212}"/>
          </ac:spMkLst>
        </pc:spChg>
        <pc:spChg chg="add 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26" creationId="{74F71438-6E8A-80A9-0069-21684BA5D172}"/>
          </ac:spMkLst>
        </pc:spChg>
        <pc:spChg chg="add 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27" creationId="{9A54C6F6-77DD-5E6F-6AAA-F8959A90A26A}"/>
          </ac:spMkLst>
        </pc:spChg>
        <pc:spChg chg="add 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28" creationId="{9CAF5F98-ADB4-C2F6-C970-700F013A67A1}"/>
          </ac:spMkLst>
        </pc:spChg>
        <pc:spChg chg="add mod">
          <ac:chgData name="Cara Du" userId="d30fdab9061b66e2" providerId="LiveId" clId="{13CB06DF-351F-044E-8A66-F6C46572E050}" dt="2024-12-13T03:24:33.112" v="207" actId="208"/>
          <ac:spMkLst>
            <pc:docMk/>
            <pc:sldMk cId="2131773664" sldId="334"/>
            <ac:spMk id="29" creationId="{661E4A4F-FFAC-9302-4CFB-16281554537F}"/>
          </ac:spMkLst>
        </pc:spChg>
        <pc:spChg chg="add mod">
          <ac:chgData name="Cara Du" userId="d30fdab9061b66e2" providerId="LiveId" clId="{13CB06DF-351F-044E-8A66-F6C46572E050}" dt="2024-12-13T03:24:30.784" v="206" actId="208"/>
          <ac:spMkLst>
            <pc:docMk/>
            <pc:sldMk cId="2131773664" sldId="334"/>
            <ac:spMk id="30" creationId="{F1FA284C-4E5E-285A-EADC-557D2AE2F8D2}"/>
          </ac:spMkLst>
        </pc:spChg>
        <pc:spChg chg="add mod">
          <ac:chgData name="Cara Du" userId="d30fdab9061b66e2" providerId="LiveId" clId="{13CB06DF-351F-044E-8A66-F6C46572E050}" dt="2024-12-13T03:26:06.488" v="222" actId="164"/>
          <ac:spMkLst>
            <pc:docMk/>
            <pc:sldMk cId="2131773664" sldId="334"/>
            <ac:spMk id="31" creationId="{5C34D166-840C-72FF-C4BF-84EA345A3C88}"/>
          </ac:spMkLst>
        </pc:spChg>
        <pc:spChg chg="add mod">
          <ac:chgData name="Cara Du" userId="d30fdab9061b66e2" providerId="LiveId" clId="{13CB06DF-351F-044E-8A66-F6C46572E050}" dt="2024-12-13T03:24:21.758" v="203" actId="164"/>
          <ac:spMkLst>
            <pc:docMk/>
            <pc:sldMk cId="2131773664" sldId="334"/>
            <ac:spMk id="32" creationId="{E429040F-9B0A-3DFE-5537-DA2FA4DF05F7}"/>
          </ac:spMkLst>
        </pc:spChg>
        <pc:grpChg chg="add mod">
          <ac:chgData name="Cara Du" userId="d30fdab9061b66e2" providerId="LiveId" clId="{13CB06DF-351F-044E-8A66-F6C46572E050}" dt="2024-12-13T03:26:06.488" v="222" actId="164"/>
          <ac:grpSpMkLst>
            <pc:docMk/>
            <pc:sldMk cId="2131773664" sldId="334"/>
            <ac:grpSpMk id="33" creationId="{A05130D9-7BA0-C763-2057-010E145B87EF}"/>
          </ac:grpSpMkLst>
        </pc:grpChg>
        <pc:grpChg chg="add mod">
          <ac:chgData name="Cara Du" userId="d30fdab9061b66e2" providerId="LiveId" clId="{13CB06DF-351F-044E-8A66-F6C46572E050}" dt="2024-12-13T03:26:06.488" v="222" actId="164"/>
          <ac:grpSpMkLst>
            <pc:docMk/>
            <pc:sldMk cId="2131773664" sldId="334"/>
            <ac:grpSpMk id="34" creationId="{9C4DF037-A41C-667E-A20D-8A1E4F6B5B0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827BD-10A8-9E42-B51E-81A739A9EDA4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15DC1-C5E3-5F40-9FDD-AD0FC078A1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19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explanation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783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47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03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471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924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850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38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71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8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25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6+1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 32</a:t>
            </a:r>
          </a:p>
          <a:p>
            <a:r>
              <a:rPr kumimoji="1" lang="en-US" altLang="zh-CN" dirty="0"/>
              <a:t>3+4 -&gt; 31</a:t>
            </a:r>
          </a:p>
          <a:p>
            <a:r>
              <a:rPr kumimoji="1" lang="en-US" altLang="zh-CN" dirty="0"/>
              <a:t>2+3+2 -&gt; 33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85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4713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31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58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516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82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5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53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39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30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6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243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81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81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3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64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18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AEEC-D52E-5042-A05D-A16822686F2D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71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C4C0-4DEB-727A-971A-4DDDC4187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算法设计与分析</a:t>
            </a:r>
            <a:b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回溯算法 </a:t>
            </a:r>
            <a:r>
              <a:rPr kumimoji="1" lang="en-US" altLang="zh-CN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Others</a:t>
            </a:r>
            <a:endParaRPr kumimoji="1" lang="zh-CN" altLang="en-US" sz="4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139A7-19AC-72CC-B87D-3FF5F6F5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0173"/>
            <a:ext cx="6858000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杜皓华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年秋季学期</a:t>
            </a:r>
          </a:p>
        </p:txBody>
      </p:sp>
    </p:spTree>
    <p:extLst>
      <p:ext uri="{BB962C8B-B14F-4D97-AF65-F5344CB8AC3E}">
        <p14:creationId xmlns:p14="http://schemas.microsoft.com/office/powerpoint/2010/main" val="115090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最短路径问题（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*算法）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* 综合了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BFS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Dijkstra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算法：在进行启发式搜索提高算法效率的同时，可以保证找到一条最优路径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211F73-D887-5BBE-C94A-089A75664906}"/>
              </a:ext>
            </a:extLst>
          </p:cNvPr>
          <p:cNvSpPr/>
          <p:nvPr/>
        </p:nvSpPr>
        <p:spPr>
          <a:xfrm>
            <a:off x="4773706" y="3839135"/>
            <a:ext cx="389965" cy="3899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E98A10-D96A-4DF9-FA00-30F8B99E1426}"/>
              </a:ext>
            </a:extLst>
          </p:cNvPr>
          <p:cNvSpPr/>
          <p:nvPr/>
        </p:nvSpPr>
        <p:spPr>
          <a:xfrm>
            <a:off x="4773705" y="4783228"/>
            <a:ext cx="389965" cy="3899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8B54600-0090-CAC0-6D14-A2D106E461E2}"/>
              </a:ext>
            </a:extLst>
          </p:cNvPr>
          <p:cNvSpPr/>
          <p:nvPr/>
        </p:nvSpPr>
        <p:spPr>
          <a:xfrm>
            <a:off x="3520887" y="5756922"/>
            <a:ext cx="389965" cy="3899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</a:rPr>
              <a:t>S</a:t>
            </a:r>
            <a:endParaRPr kumimoji="1"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3853D0E-A784-CAA0-AB69-5025048DFEFB}"/>
              </a:ext>
            </a:extLst>
          </p:cNvPr>
          <p:cNvSpPr/>
          <p:nvPr/>
        </p:nvSpPr>
        <p:spPr>
          <a:xfrm>
            <a:off x="4773704" y="5756923"/>
            <a:ext cx="389965" cy="3899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AEE0BF3-1EE0-D501-7121-EED0365683DA}"/>
              </a:ext>
            </a:extLst>
          </p:cNvPr>
          <p:cNvSpPr/>
          <p:nvPr/>
        </p:nvSpPr>
        <p:spPr>
          <a:xfrm>
            <a:off x="6026521" y="5760097"/>
            <a:ext cx="389965" cy="3899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7A01ECF-840A-93FE-C87B-E3B2FDFC70C4}"/>
              </a:ext>
            </a:extLst>
          </p:cNvPr>
          <p:cNvSpPr/>
          <p:nvPr/>
        </p:nvSpPr>
        <p:spPr>
          <a:xfrm>
            <a:off x="7382433" y="4783228"/>
            <a:ext cx="389965" cy="3899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C00000"/>
                </a:solidFill>
              </a:rPr>
              <a:t>G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5A03AF2-835A-4972-A80C-AFD740289D26}"/>
              </a:ext>
            </a:extLst>
          </p:cNvPr>
          <p:cNvSpPr/>
          <p:nvPr/>
        </p:nvSpPr>
        <p:spPr>
          <a:xfrm>
            <a:off x="7382433" y="3839135"/>
            <a:ext cx="389965" cy="3899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629A3-EE6F-640D-18D2-FE279C68ED28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3853743" y="5116084"/>
            <a:ext cx="977071" cy="69794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47255B0-95AE-2F77-E7BA-A258453E116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910852" y="5951905"/>
            <a:ext cx="862852" cy="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3A953BD-52A3-6D76-7ECC-A3A8EF75354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4968687" y="5173193"/>
            <a:ext cx="1" cy="5837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F257956-F91C-C916-EFEC-CC48DA7C746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163669" y="5951906"/>
            <a:ext cx="862852" cy="317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4A2C460D-72CE-07E4-C939-04F60508A09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4968688" y="4229100"/>
            <a:ext cx="1" cy="55412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99EAD198-B30E-CE90-9402-A34BC080AC74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>
            <a:off x="5163671" y="4034118"/>
            <a:ext cx="221876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6AEF684-E36A-8A38-B511-237DEB8FDCC4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6359377" y="5116084"/>
            <a:ext cx="1080165" cy="7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BE1559F-5C8D-5D80-5C37-85B0062D6731}"/>
              </a:ext>
            </a:extLst>
          </p:cNvPr>
          <p:cNvSpPr txBox="1"/>
          <p:nvPr/>
        </p:nvSpPr>
        <p:spPr>
          <a:xfrm>
            <a:off x="4679971" y="4326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02357C-1397-D2F6-8A9F-244EA81D6D5B}"/>
              </a:ext>
            </a:extLst>
          </p:cNvPr>
          <p:cNvSpPr txBox="1"/>
          <p:nvPr/>
        </p:nvSpPr>
        <p:spPr>
          <a:xfrm>
            <a:off x="4679971" y="5318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00FCFC-AAC9-33EC-9E86-18163828ADBD}"/>
              </a:ext>
            </a:extLst>
          </p:cNvPr>
          <p:cNvSpPr txBox="1"/>
          <p:nvPr/>
        </p:nvSpPr>
        <p:spPr>
          <a:xfrm>
            <a:off x="4061014" y="5172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9218767-8AA2-E876-672E-DA6F7A8949E6}"/>
              </a:ext>
            </a:extLst>
          </p:cNvPr>
          <p:cNvSpPr txBox="1"/>
          <p:nvPr/>
        </p:nvSpPr>
        <p:spPr>
          <a:xfrm>
            <a:off x="4270314" y="5935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3A02D9-892C-1A12-8197-DB22D7A15C6D}"/>
              </a:ext>
            </a:extLst>
          </p:cNvPr>
          <p:cNvSpPr txBox="1"/>
          <p:nvPr/>
        </p:nvSpPr>
        <p:spPr>
          <a:xfrm>
            <a:off x="5444252" y="5935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577B69C-BD1C-169F-A5B0-2B18C27A3959}"/>
              </a:ext>
            </a:extLst>
          </p:cNvPr>
          <p:cNvSpPr txBox="1"/>
          <p:nvPr/>
        </p:nvSpPr>
        <p:spPr>
          <a:xfrm>
            <a:off x="6122209" y="36990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345A956-B048-7FB0-880F-9F515B8237EF}"/>
              </a:ext>
            </a:extLst>
          </p:cNvPr>
          <p:cNvSpPr txBox="1"/>
          <p:nvPr/>
        </p:nvSpPr>
        <p:spPr>
          <a:xfrm>
            <a:off x="6899459" y="5426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81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最短路径问题（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*算法）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* 综合了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BFS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Dijkstra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算法：在进行启发式搜索提高算法效率的同时，可以保证找到一条最优路径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211F73-D887-5BBE-C94A-089A75664906}"/>
              </a:ext>
            </a:extLst>
          </p:cNvPr>
          <p:cNvSpPr/>
          <p:nvPr/>
        </p:nvSpPr>
        <p:spPr>
          <a:xfrm>
            <a:off x="4773706" y="3839135"/>
            <a:ext cx="389965" cy="3899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E98A10-D96A-4DF9-FA00-30F8B99E1426}"/>
              </a:ext>
            </a:extLst>
          </p:cNvPr>
          <p:cNvSpPr/>
          <p:nvPr/>
        </p:nvSpPr>
        <p:spPr>
          <a:xfrm>
            <a:off x="4773705" y="4783228"/>
            <a:ext cx="389965" cy="3899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8B54600-0090-CAC0-6D14-A2D106E461E2}"/>
              </a:ext>
            </a:extLst>
          </p:cNvPr>
          <p:cNvSpPr/>
          <p:nvPr/>
        </p:nvSpPr>
        <p:spPr>
          <a:xfrm>
            <a:off x="3520887" y="5756922"/>
            <a:ext cx="389965" cy="3899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</a:rPr>
              <a:t>S</a:t>
            </a:r>
            <a:endParaRPr kumimoji="1"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3853D0E-A784-CAA0-AB69-5025048DFEFB}"/>
              </a:ext>
            </a:extLst>
          </p:cNvPr>
          <p:cNvSpPr/>
          <p:nvPr/>
        </p:nvSpPr>
        <p:spPr>
          <a:xfrm>
            <a:off x="4773704" y="5756923"/>
            <a:ext cx="389965" cy="3899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AEE0BF3-1EE0-D501-7121-EED0365683DA}"/>
              </a:ext>
            </a:extLst>
          </p:cNvPr>
          <p:cNvSpPr/>
          <p:nvPr/>
        </p:nvSpPr>
        <p:spPr>
          <a:xfrm>
            <a:off x="6026521" y="5760097"/>
            <a:ext cx="389965" cy="3899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7A01ECF-840A-93FE-C87B-E3B2FDFC70C4}"/>
              </a:ext>
            </a:extLst>
          </p:cNvPr>
          <p:cNvSpPr/>
          <p:nvPr/>
        </p:nvSpPr>
        <p:spPr>
          <a:xfrm>
            <a:off x="7382433" y="4783228"/>
            <a:ext cx="389965" cy="3899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C00000"/>
                </a:solidFill>
              </a:rPr>
              <a:t>G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5A03AF2-835A-4972-A80C-AFD740289D26}"/>
              </a:ext>
            </a:extLst>
          </p:cNvPr>
          <p:cNvSpPr/>
          <p:nvPr/>
        </p:nvSpPr>
        <p:spPr>
          <a:xfrm>
            <a:off x="7382433" y="3839135"/>
            <a:ext cx="389965" cy="3899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629A3-EE6F-640D-18D2-FE279C68ED28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3853743" y="5116084"/>
            <a:ext cx="977071" cy="69794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47255B0-95AE-2F77-E7BA-A258453E116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910852" y="5951905"/>
            <a:ext cx="862852" cy="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3A953BD-52A3-6D76-7ECC-A3A8EF75354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4968687" y="5173193"/>
            <a:ext cx="1" cy="5837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F257956-F91C-C916-EFEC-CC48DA7C746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163669" y="5951906"/>
            <a:ext cx="862852" cy="317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4A2C460D-72CE-07E4-C939-04F60508A09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4968688" y="4229100"/>
            <a:ext cx="1" cy="55412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99EAD198-B30E-CE90-9402-A34BC080AC74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>
            <a:off x="5163671" y="4034118"/>
            <a:ext cx="221876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6AEF684-E36A-8A38-B511-237DEB8FDCC4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6359377" y="5116084"/>
            <a:ext cx="1080165" cy="7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BE1559F-5C8D-5D80-5C37-85B0062D6731}"/>
              </a:ext>
            </a:extLst>
          </p:cNvPr>
          <p:cNvSpPr txBox="1"/>
          <p:nvPr/>
        </p:nvSpPr>
        <p:spPr>
          <a:xfrm>
            <a:off x="4679971" y="4326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02357C-1397-D2F6-8A9F-244EA81D6D5B}"/>
              </a:ext>
            </a:extLst>
          </p:cNvPr>
          <p:cNvSpPr txBox="1"/>
          <p:nvPr/>
        </p:nvSpPr>
        <p:spPr>
          <a:xfrm>
            <a:off x="4679971" y="5318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00FCFC-AAC9-33EC-9E86-18163828ADBD}"/>
              </a:ext>
            </a:extLst>
          </p:cNvPr>
          <p:cNvSpPr txBox="1"/>
          <p:nvPr/>
        </p:nvSpPr>
        <p:spPr>
          <a:xfrm>
            <a:off x="4061014" y="5172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9218767-8AA2-E876-672E-DA6F7A8949E6}"/>
              </a:ext>
            </a:extLst>
          </p:cNvPr>
          <p:cNvSpPr txBox="1"/>
          <p:nvPr/>
        </p:nvSpPr>
        <p:spPr>
          <a:xfrm>
            <a:off x="4270314" y="5935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3A02D9-892C-1A12-8197-DB22D7A15C6D}"/>
              </a:ext>
            </a:extLst>
          </p:cNvPr>
          <p:cNvSpPr txBox="1"/>
          <p:nvPr/>
        </p:nvSpPr>
        <p:spPr>
          <a:xfrm>
            <a:off x="5444252" y="5935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577B69C-BD1C-169F-A5B0-2B18C27A3959}"/>
              </a:ext>
            </a:extLst>
          </p:cNvPr>
          <p:cNvSpPr txBox="1"/>
          <p:nvPr/>
        </p:nvSpPr>
        <p:spPr>
          <a:xfrm>
            <a:off x="6122209" y="36990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345A956-B048-7FB0-880F-9F515B8237EF}"/>
              </a:ext>
            </a:extLst>
          </p:cNvPr>
          <p:cNvSpPr txBox="1"/>
          <p:nvPr/>
        </p:nvSpPr>
        <p:spPr>
          <a:xfrm>
            <a:off x="6899459" y="5426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61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Simplex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先找到一个基本可行解，然后判断其是否为最优解；如果不是，则转换到相邻且能改善当前目标函数的基本可行解，一直找到最优解为止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41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Monte Carlo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在广场上画一个边长一米的正方形，在正方形内部随意用粉笔画一个不规则的形状，现在要计算这个不规则图形的面积，怎么计算列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均匀的向该正方形内撒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是一个很大的自然数）个黄豆，随后数数有多少个黄豆在这个不规则几何形状内部，比如说有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个，那么，这个奇怪形状的面积便近似于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M/N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越大，算出来的值便越精确。在这里我们要假定豆子都在一个平面上，相互之间没有重叠。</a:t>
            </a:r>
          </a:p>
          <a:p>
            <a:pPr algn="just">
              <a:lnSpc>
                <a:spcPct val="150000"/>
              </a:lnSpc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56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蚁群算法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>
            <a:normAutofit fontScale="55000" lnSpcReduction="2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根据具体问题设置多只蚂蚁，分头并行搜索。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每只蚂蚁完成一次周游后，在行进的路上释放信息素，信息素量与解的质量成正比。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蚂蚁路径的选择根据信息素强度大小（初始信息素量设为相等），同时考虑两点之间的距离，采用随机的局部搜索策略。这使得距离较短的边，其上的信息素量较大，后来的蚂蚁选择该边的概率也较大。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每只蚂蚁只能走合法路线（经过每个城市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次且仅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次），为此设置禁忌表来控制。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所有蚂蚁都搜索完一次就是迭代一次，每迭代一次就对所有的边做一次信息素更新，原来的蚂蚁死掉，新的蚂蚁进行新一轮搜索。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更新信息素包括原有信息素的蒸发和经过的路径上信息素的增加。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达到预定的迭代步数，或出现停滞现象（所有蚂蚁都选择同样的路径，解不再变化），则算法结束，以当前最优解作为问题的最优解。</a:t>
            </a:r>
          </a:p>
          <a:p>
            <a:pPr algn="just">
              <a:lnSpc>
                <a:spcPct val="150000"/>
              </a:lnSpc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粒子群算法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初始化一群微粒（群体规模为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），包括随机的位置和速度；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评价每个微粒的适应度；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对每个微粒，将它的适应值和它经历过的最好位置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pbest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的作比较，如果较好，则将其作为当前的最好位置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pbest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对每个微粒，将它的适应值和全局所经历最好位置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gbest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的作比较，如果较好，则重新设置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gbest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的索引号；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根据方程（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）变化微粒的速度和位置；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如未达到结束条件（通常为足够好的适应值或达到一个预设最大代数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Gmax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），回到（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3599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遗传算法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选择初始生命种群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arenR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评价种群中的个体适应度</a:t>
            </a:r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arenR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以比例原则（分数高的挑中几率也较高）选择产生下一个种群（轮盘法（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roulette wheel selection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）、竞争法（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tournament selection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）及等级轮盘法（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Rank Based Wheel Selection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））。不仅仅挑分数最高的的原因是这么做可能收敛到局部的最佳点，而非整体的。</a:t>
            </a:r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arenR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改变该种群（交叉和变异）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直到停止循环的条件满足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48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Recursive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Backtracking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（回溯法）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8DDA4-8FDC-0085-4731-CA2AE1C8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核心思想：“聪明的”暴力搜索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是为了找到一个最优解，回溯法是为了找到 </a:t>
            </a: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所有的 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正确结果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0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Toy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Example</a:t>
            </a:r>
            <a:endParaRPr kumimoji="1" lang="zh-CN" altLang="en-US" sz="4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0905F-29DA-25ED-E4E0-F79C95DC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给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三个小朋友排座位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一个限制条件：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不坐中间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1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n-Queens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的棋盘上放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个皇后，让他们不能彼此攻击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有多少种放法？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81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解决回溯问题的范式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基问题（停止节点）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成功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失败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回溯问题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选择（穷举）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搜索（选定子问题）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反选（回溯）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circleNumDbPlain"/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7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Cracker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（密码破译器）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如何破译一个给定的登录口令？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2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24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对于一个给定的数字集合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，构造一个函数 </a:t>
            </a:r>
            <a:r>
              <a:rPr kumimoji="1" lang="en-US" altLang="zh-CN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，使得 </a:t>
            </a:r>
            <a:r>
              <a:rPr kumimoji="1" lang="en-US" altLang="zh-CN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(S)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24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1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分支限界算法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组合优化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代价函数：在搜索树的节点计算，值，以该节点为根的子树所有可行解的值的上界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性质：父节点的代价不小于子节点的代价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界：当前得到的可行解的目标函数的最大值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分支限界算法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停止分支回溯父节点的依据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不满足约束条件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代价函数值小于当前界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0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背包问题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给定一组物品，每种物品都有自己的重量和价格，在限定的总重量内，我们如何选择，才能使得物品的总价格最高。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假设价值：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；重量：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背包重量限制为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9632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1370</TotalTime>
  <Words>1080</Words>
  <Application>Microsoft Macintosh PowerPoint</Application>
  <PresentationFormat>全屏显示(4:3)</PresentationFormat>
  <Paragraphs>116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Microsoft YaHei</vt:lpstr>
      <vt:lpstr>Arial</vt:lpstr>
      <vt:lpstr>Calibri</vt:lpstr>
      <vt:lpstr>Calibri Light</vt:lpstr>
      <vt:lpstr>Cambria Math</vt:lpstr>
      <vt:lpstr>Times New Roman</vt:lpstr>
      <vt:lpstr>Office 主题​​</vt:lpstr>
      <vt:lpstr>算法设计与分析 回溯算法 &amp; Others</vt:lpstr>
      <vt:lpstr>Recursive Backtracking（回溯法）</vt:lpstr>
      <vt:lpstr>Toy Example</vt:lpstr>
      <vt:lpstr>n-Queens问题</vt:lpstr>
      <vt:lpstr>解决回溯问题的范式</vt:lpstr>
      <vt:lpstr>Cracker（密码破译器）</vt:lpstr>
      <vt:lpstr>24点</vt:lpstr>
      <vt:lpstr>分支限界算法 —— 组合优化</vt:lpstr>
      <vt:lpstr>背包问题</vt:lpstr>
      <vt:lpstr>最短路径问题（A*算法）</vt:lpstr>
      <vt:lpstr>最短路径问题（A*算法）</vt:lpstr>
      <vt:lpstr>Simplex算法</vt:lpstr>
      <vt:lpstr>Monte Carlo算法</vt:lpstr>
      <vt:lpstr>蚁群算法</vt:lpstr>
      <vt:lpstr>粒子群算法</vt:lpstr>
      <vt:lpstr>遗传算法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 动态规划</dc:title>
  <dc:creator>Cara Du</dc:creator>
  <cp:lastModifiedBy>Microsoft Office User</cp:lastModifiedBy>
  <cp:revision>4</cp:revision>
  <dcterms:created xsi:type="dcterms:W3CDTF">2024-11-14T12:55:40Z</dcterms:created>
  <dcterms:modified xsi:type="dcterms:W3CDTF">2024-12-20T05:13:44Z</dcterms:modified>
</cp:coreProperties>
</file>