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92" r:id="rId5"/>
    <p:sldId id="260" r:id="rId6"/>
    <p:sldId id="261" r:id="rId7"/>
    <p:sldId id="259" r:id="rId8"/>
    <p:sldId id="262" r:id="rId9"/>
    <p:sldId id="264" r:id="rId10"/>
    <p:sldId id="263" r:id="rId11"/>
    <p:sldId id="265" r:id="rId12"/>
    <p:sldId id="266" r:id="rId13"/>
    <p:sldId id="268" r:id="rId14"/>
    <p:sldId id="267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9" r:id="rId24"/>
    <p:sldId id="280" r:id="rId25"/>
    <p:sldId id="278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90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/>
    <p:restoredTop sz="94657"/>
  </p:normalViewPr>
  <p:slideViewPr>
    <p:cSldViewPr snapToGrid="0">
      <p:cViewPr varScale="1">
        <p:scale>
          <a:sx n="102" d="100"/>
          <a:sy n="102" d="100"/>
        </p:scale>
        <p:origin x="1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a Du" userId="d30fdab9061b66e2" providerId="LiveId" clId="{AFC11C38-8D2F-0C45-9FE3-956D4CD11E0C}"/>
    <pc:docChg chg="undo custSel addSld delSld modSld sldOrd">
      <pc:chgData name="Cara Du" userId="d30fdab9061b66e2" providerId="LiveId" clId="{AFC11C38-8D2F-0C45-9FE3-956D4CD11E0C}" dt="2024-11-15T11:09:19.037" v="2524" actId="20577"/>
      <pc:docMkLst>
        <pc:docMk/>
      </pc:docMkLst>
      <pc:sldChg chg="modSp mod">
        <pc:chgData name="Cara Du" userId="d30fdab9061b66e2" providerId="LiveId" clId="{AFC11C38-8D2F-0C45-9FE3-956D4CD11E0C}" dt="2024-11-15T03:11:02.161" v="2195" actId="207"/>
        <pc:sldMkLst>
          <pc:docMk/>
          <pc:sldMk cId="1150907811" sldId="256"/>
        </pc:sldMkLst>
        <pc:spChg chg="mod">
          <ac:chgData name="Cara Du" userId="d30fdab9061b66e2" providerId="LiveId" clId="{AFC11C38-8D2F-0C45-9FE3-956D4CD11E0C}" dt="2024-11-15T03:11:02.161" v="2195" actId="207"/>
          <ac:spMkLst>
            <pc:docMk/>
            <pc:sldMk cId="1150907811" sldId="256"/>
            <ac:spMk id="2" creationId="{5A9BC4C0-4DEB-727A-971A-4DDDC4187B63}"/>
          </ac:spMkLst>
        </pc:spChg>
        <pc:spChg chg="mod">
          <ac:chgData name="Cara Du" userId="d30fdab9061b66e2" providerId="LiveId" clId="{AFC11C38-8D2F-0C45-9FE3-956D4CD11E0C}" dt="2024-11-15T03:10:32.697" v="2182" actId="1076"/>
          <ac:spMkLst>
            <pc:docMk/>
            <pc:sldMk cId="1150907811" sldId="256"/>
            <ac:spMk id="3" creationId="{B79139A7-19AC-72CC-B87D-3FF5F6F50E8E}"/>
          </ac:spMkLst>
        </pc:spChg>
      </pc:sldChg>
      <pc:sldChg chg="modSp mod">
        <pc:chgData name="Cara Du" userId="d30fdab9061b66e2" providerId="LiveId" clId="{AFC11C38-8D2F-0C45-9FE3-956D4CD11E0C}" dt="2024-11-15T03:11:09.369" v="2196" actId="2710"/>
        <pc:sldMkLst>
          <pc:docMk/>
          <pc:sldMk cId="1269600078" sldId="257"/>
        </pc:sldMkLst>
        <pc:spChg chg="mod">
          <ac:chgData name="Cara Du" userId="d30fdab9061b66e2" providerId="LiveId" clId="{AFC11C38-8D2F-0C45-9FE3-956D4CD11E0C}" dt="2024-11-15T03:11:09.369" v="2196" actId="2710"/>
          <ac:spMkLst>
            <pc:docMk/>
            <pc:sldMk cId="1269600078" sldId="257"/>
            <ac:spMk id="3" creationId="{2B18DDA4-8FDC-0085-4731-CA2AE1C804B1}"/>
          </ac:spMkLst>
        </pc:spChg>
      </pc:sldChg>
      <pc:sldChg chg="modSp mod modAnim">
        <pc:chgData name="Cara Du" userId="d30fdab9061b66e2" providerId="LiveId" clId="{AFC11C38-8D2F-0C45-9FE3-956D4CD11E0C}" dt="2024-11-15T03:15:15.210" v="2288" actId="20577"/>
        <pc:sldMkLst>
          <pc:docMk/>
          <pc:sldMk cId="1659180099" sldId="258"/>
        </pc:sldMkLst>
        <pc:spChg chg="mod">
          <ac:chgData name="Cara Du" userId="d30fdab9061b66e2" providerId="LiveId" clId="{AFC11C38-8D2F-0C45-9FE3-956D4CD11E0C}" dt="2024-11-15T03:15:15.210" v="2288" actId="20577"/>
          <ac:spMkLst>
            <pc:docMk/>
            <pc:sldMk cId="1659180099" sldId="258"/>
            <ac:spMk id="3" creationId="{33313D1A-7D66-724A-3785-C6947655118F}"/>
          </ac:spMkLst>
        </pc:spChg>
      </pc:sldChg>
      <pc:sldChg chg="modSp mod">
        <pc:chgData name="Cara Du" userId="d30fdab9061b66e2" providerId="LiveId" clId="{AFC11C38-8D2F-0C45-9FE3-956D4CD11E0C}" dt="2024-11-15T03:16:24.984" v="2358" actId="20577"/>
        <pc:sldMkLst>
          <pc:docMk/>
          <pc:sldMk cId="2097780202" sldId="259"/>
        </pc:sldMkLst>
        <pc:spChg chg="mod">
          <ac:chgData name="Cara Du" userId="d30fdab9061b66e2" providerId="LiveId" clId="{AFC11C38-8D2F-0C45-9FE3-956D4CD11E0C}" dt="2024-11-15T03:16:24.984" v="2358" actId="20577"/>
          <ac:spMkLst>
            <pc:docMk/>
            <pc:sldMk cId="2097780202" sldId="259"/>
            <ac:spMk id="3" creationId="{8FD94650-59A2-5C52-6EDB-9556F15F8B02}"/>
          </ac:spMkLst>
        </pc:spChg>
      </pc:sldChg>
      <pc:sldChg chg="modSp mod">
        <pc:chgData name="Cara Du" userId="d30fdab9061b66e2" providerId="LiveId" clId="{AFC11C38-8D2F-0C45-9FE3-956D4CD11E0C}" dt="2024-11-15T03:15:33.415" v="2312" actId="20577"/>
        <pc:sldMkLst>
          <pc:docMk/>
          <pc:sldMk cId="1517339010" sldId="260"/>
        </pc:sldMkLst>
        <pc:spChg chg="mod">
          <ac:chgData name="Cara Du" userId="d30fdab9061b66e2" providerId="LiveId" clId="{AFC11C38-8D2F-0C45-9FE3-956D4CD11E0C}" dt="2024-11-15T03:15:33.415" v="2312" actId="20577"/>
          <ac:spMkLst>
            <pc:docMk/>
            <pc:sldMk cId="1517339010" sldId="260"/>
            <ac:spMk id="3" creationId="{7CC6FBAA-6554-AF5E-58E9-96849D1A434D}"/>
          </ac:spMkLst>
        </pc:spChg>
      </pc:sldChg>
      <pc:sldChg chg="modSp mod modAnim">
        <pc:chgData name="Cara Du" userId="d30fdab9061b66e2" providerId="LiveId" clId="{AFC11C38-8D2F-0C45-9FE3-956D4CD11E0C}" dt="2024-11-15T03:16:16.151" v="2341"/>
        <pc:sldMkLst>
          <pc:docMk/>
          <pc:sldMk cId="1820561268" sldId="261"/>
        </pc:sldMkLst>
        <pc:spChg chg="mod">
          <ac:chgData name="Cara Du" userId="d30fdab9061b66e2" providerId="LiveId" clId="{AFC11C38-8D2F-0C45-9FE3-956D4CD11E0C}" dt="2024-11-15T03:15:46.413" v="2334" actId="20577"/>
          <ac:spMkLst>
            <pc:docMk/>
            <pc:sldMk cId="1820561268" sldId="261"/>
            <ac:spMk id="3" creationId="{7CC6FBAA-6554-AF5E-58E9-96849D1A434D}"/>
          </ac:spMkLst>
        </pc:spChg>
        <pc:spChg chg="mod">
          <ac:chgData name="Cara Du" userId="d30fdab9061b66e2" providerId="LiveId" clId="{AFC11C38-8D2F-0C45-9FE3-956D4CD11E0C}" dt="2024-11-15T03:16:11.835" v="2340" actId="207"/>
          <ac:spMkLst>
            <pc:docMk/>
            <pc:sldMk cId="1820561268" sldId="261"/>
            <ac:spMk id="4" creationId="{582E46CA-4127-CF7F-B00B-CDA6C262B11C}"/>
          </ac:spMkLst>
        </pc:spChg>
      </pc:sldChg>
      <pc:sldChg chg="modSp mod">
        <pc:chgData name="Cara Du" userId="d30fdab9061b66e2" providerId="LiveId" clId="{AFC11C38-8D2F-0C45-9FE3-956D4CD11E0C}" dt="2024-11-15T03:16:44.731" v="2363" actId="20577"/>
        <pc:sldMkLst>
          <pc:docMk/>
          <pc:sldMk cId="2837663033" sldId="262"/>
        </pc:sldMkLst>
        <pc:spChg chg="mod">
          <ac:chgData name="Cara Du" userId="d30fdab9061b66e2" providerId="LiveId" clId="{AFC11C38-8D2F-0C45-9FE3-956D4CD11E0C}" dt="2024-11-15T03:16:44.731" v="2363" actId="20577"/>
          <ac:spMkLst>
            <pc:docMk/>
            <pc:sldMk cId="2837663033" sldId="262"/>
            <ac:spMk id="3" creationId="{8FD94650-59A2-5C52-6EDB-9556F15F8B02}"/>
          </ac:spMkLst>
        </pc:spChg>
      </pc:sldChg>
      <pc:sldChg chg="modSp mod">
        <pc:chgData name="Cara Du" userId="d30fdab9061b66e2" providerId="LiveId" clId="{AFC11C38-8D2F-0C45-9FE3-956D4CD11E0C}" dt="2024-11-15T03:17:34.576" v="2419" actId="20577"/>
        <pc:sldMkLst>
          <pc:docMk/>
          <pc:sldMk cId="3226998064" sldId="263"/>
        </pc:sldMkLst>
        <pc:spChg chg="mod">
          <ac:chgData name="Cara Du" userId="d30fdab9061b66e2" providerId="LiveId" clId="{AFC11C38-8D2F-0C45-9FE3-956D4CD11E0C}" dt="2024-11-15T03:17:34.576" v="2419" actId="20577"/>
          <ac:spMkLst>
            <pc:docMk/>
            <pc:sldMk cId="3226998064" sldId="263"/>
            <ac:spMk id="3" creationId="{9084BCA4-22EF-2194-9D73-A89B3CA5AA9E}"/>
          </ac:spMkLst>
        </pc:spChg>
      </pc:sldChg>
      <pc:sldChg chg="modSp mod">
        <pc:chgData name="Cara Du" userId="d30fdab9061b66e2" providerId="LiveId" clId="{AFC11C38-8D2F-0C45-9FE3-956D4CD11E0C}" dt="2024-11-15T03:17:19.425" v="2397" actId="255"/>
        <pc:sldMkLst>
          <pc:docMk/>
          <pc:sldMk cId="3091540652" sldId="264"/>
        </pc:sldMkLst>
        <pc:spChg chg="mod">
          <ac:chgData name="Cara Du" userId="d30fdab9061b66e2" providerId="LiveId" clId="{AFC11C38-8D2F-0C45-9FE3-956D4CD11E0C}" dt="2024-11-15T03:17:19.425" v="2397" actId="255"/>
          <ac:spMkLst>
            <pc:docMk/>
            <pc:sldMk cId="3091540652" sldId="264"/>
            <ac:spMk id="4" creationId="{21A14326-E058-4480-05B9-321E71AA2490}"/>
          </ac:spMkLst>
        </pc:spChg>
      </pc:sldChg>
      <pc:sldChg chg="modSp mod">
        <pc:chgData name="Cara Du" userId="d30fdab9061b66e2" providerId="LiveId" clId="{AFC11C38-8D2F-0C45-9FE3-956D4CD11E0C}" dt="2024-11-15T11:09:07.734" v="2516" actId="20577"/>
        <pc:sldMkLst>
          <pc:docMk/>
          <pc:sldMk cId="806984919" sldId="266"/>
        </pc:sldMkLst>
        <pc:spChg chg="mod">
          <ac:chgData name="Cara Du" userId="d30fdab9061b66e2" providerId="LiveId" clId="{AFC11C38-8D2F-0C45-9FE3-956D4CD11E0C}" dt="2024-11-15T11:09:07.734" v="2516" actId="20577"/>
          <ac:spMkLst>
            <pc:docMk/>
            <pc:sldMk cId="806984919" sldId="266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11:09:19.037" v="2524" actId="20577"/>
        <pc:sldMkLst>
          <pc:docMk/>
          <pc:sldMk cId="1722298975" sldId="267"/>
        </pc:sldMkLst>
        <pc:spChg chg="mod">
          <ac:chgData name="Cara Du" userId="d30fdab9061b66e2" providerId="LiveId" clId="{AFC11C38-8D2F-0C45-9FE3-956D4CD11E0C}" dt="2024-11-15T11:09:19.037" v="2524" actId="20577"/>
          <ac:spMkLst>
            <pc:docMk/>
            <pc:sldMk cId="1722298975" sldId="267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7:56.373" v="2425" actId="20577"/>
        <pc:sldMkLst>
          <pc:docMk/>
          <pc:sldMk cId="461426593" sldId="268"/>
        </pc:sldMkLst>
        <pc:spChg chg="mod">
          <ac:chgData name="Cara Du" userId="d30fdab9061b66e2" providerId="LiveId" clId="{AFC11C38-8D2F-0C45-9FE3-956D4CD11E0C}" dt="2024-11-15T03:17:56.373" v="2425" actId="20577"/>
          <ac:spMkLst>
            <pc:docMk/>
            <pc:sldMk cId="461426593" sldId="268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9:17.403" v="2459" actId="2710"/>
        <pc:sldMkLst>
          <pc:docMk/>
          <pc:sldMk cId="986162984" sldId="271"/>
        </pc:sldMkLst>
        <pc:spChg chg="mod">
          <ac:chgData name="Cara Du" userId="d30fdab9061b66e2" providerId="LiveId" clId="{AFC11C38-8D2F-0C45-9FE3-956D4CD11E0C}" dt="2024-11-15T03:19:17.403" v="2459" actId="2710"/>
          <ac:spMkLst>
            <pc:docMk/>
            <pc:sldMk cId="986162984" sldId="271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3:18:50.745" v="2457" actId="207"/>
          <ac:spMkLst>
            <pc:docMk/>
            <pc:sldMk cId="986162984" sldId="271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9:01.717" v="2458"/>
        <pc:sldMkLst>
          <pc:docMk/>
          <pc:sldMk cId="1913352287" sldId="272"/>
        </pc:sldMkLst>
        <pc:spChg chg="mod">
          <ac:chgData name="Cara Du" userId="d30fdab9061b66e2" providerId="LiveId" clId="{AFC11C38-8D2F-0C45-9FE3-956D4CD11E0C}" dt="2024-11-15T03:19:01.717" v="2458"/>
          <ac:spMkLst>
            <pc:docMk/>
            <pc:sldMk cId="1913352287" sldId="272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9:48.518" v="2497" actId="20577"/>
        <pc:sldMkLst>
          <pc:docMk/>
          <pc:sldMk cId="630837304" sldId="281"/>
        </pc:sldMkLst>
        <pc:spChg chg="mod">
          <ac:chgData name="Cara Du" userId="d30fdab9061b66e2" providerId="LiveId" clId="{AFC11C38-8D2F-0C45-9FE3-956D4CD11E0C}" dt="2024-11-15T03:19:48.518" v="2497" actId="20577"/>
          <ac:spMkLst>
            <pc:docMk/>
            <pc:sldMk cId="630837304" sldId="281"/>
            <ac:spMk id="5" creationId="{3D928E04-D426-609E-594B-5ABF449C8DBB}"/>
          </ac:spMkLst>
        </pc:spChg>
      </pc:sldChg>
      <pc:sldChg chg="addSp delSp modSp mod">
        <pc:chgData name="Cara Du" userId="d30fdab9061b66e2" providerId="LiveId" clId="{AFC11C38-8D2F-0C45-9FE3-956D4CD11E0C}" dt="2024-11-15T03:20:00.980" v="2509" actId="20577"/>
        <pc:sldMkLst>
          <pc:docMk/>
          <pc:sldMk cId="2139232626" sldId="282"/>
        </pc:sldMkLst>
        <pc:spChg chg="mod">
          <ac:chgData name="Cara Du" userId="d30fdab9061b66e2" providerId="LiveId" clId="{AFC11C38-8D2F-0C45-9FE3-956D4CD11E0C}" dt="2024-11-15T01:48:50.019" v="113" actId="20577"/>
          <ac:spMkLst>
            <pc:docMk/>
            <pc:sldMk cId="2139232626" sldId="282"/>
            <ac:spMk id="2" creationId="{7E2A457D-39A9-3735-E599-58D7615D8452}"/>
          </ac:spMkLst>
        </pc:spChg>
        <pc:spChg chg="add del mod">
          <ac:chgData name="Cara Du" userId="d30fdab9061b66e2" providerId="LiveId" clId="{AFC11C38-8D2F-0C45-9FE3-956D4CD11E0C}" dt="2024-11-15T01:42:12.559" v="3" actId="767"/>
          <ac:spMkLst>
            <pc:docMk/>
            <pc:sldMk cId="2139232626" sldId="282"/>
            <ac:spMk id="3" creationId="{611475EB-252E-BE99-724E-248877C07BC4}"/>
          </ac:spMkLst>
        </pc:spChg>
        <pc:spChg chg="add del mod">
          <ac:chgData name="Cara Du" userId="d30fdab9061b66e2" providerId="LiveId" clId="{AFC11C38-8D2F-0C45-9FE3-956D4CD11E0C}" dt="2024-11-15T01:42:18.816" v="5"/>
          <ac:spMkLst>
            <pc:docMk/>
            <pc:sldMk cId="2139232626" sldId="282"/>
            <ac:spMk id="4" creationId="{03D7233E-FF2B-9513-39A5-EE27C161EA5B}"/>
          </ac:spMkLst>
        </pc:spChg>
        <pc:spChg chg="del mod">
          <ac:chgData name="Cara Du" userId="d30fdab9061b66e2" providerId="LiveId" clId="{AFC11C38-8D2F-0C45-9FE3-956D4CD11E0C}" dt="2024-11-15T01:42:25.998" v="6" actId="478"/>
          <ac:spMkLst>
            <pc:docMk/>
            <pc:sldMk cId="2139232626" sldId="282"/>
            <ac:spMk id="5" creationId="{3D928E04-D426-609E-594B-5ABF449C8DBB}"/>
          </ac:spMkLst>
        </pc:spChg>
        <pc:spChg chg="add mod">
          <ac:chgData name="Cara Du" userId="d30fdab9061b66e2" providerId="LiveId" clId="{AFC11C38-8D2F-0C45-9FE3-956D4CD11E0C}" dt="2024-11-15T03:20:00.980" v="2509" actId="20577"/>
          <ac:spMkLst>
            <pc:docMk/>
            <pc:sldMk cId="2139232626" sldId="282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1:48:06.357" v="32" actId="20577"/>
        <pc:sldMkLst>
          <pc:docMk/>
          <pc:sldMk cId="1287094420" sldId="283"/>
        </pc:sldMkLst>
        <pc:spChg chg="mod">
          <ac:chgData name="Cara Du" userId="d30fdab9061b66e2" providerId="LiveId" clId="{AFC11C38-8D2F-0C45-9FE3-956D4CD11E0C}" dt="2024-11-15T01:48:06.357" v="32" actId="20577"/>
          <ac:spMkLst>
            <pc:docMk/>
            <pc:sldMk cId="1287094420" sldId="283"/>
            <ac:spMk id="2" creationId="{BBE8DE70-6555-BD0E-2E9B-B079DF40392A}"/>
          </ac:spMkLst>
        </pc:spChg>
      </pc:sldChg>
      <pc:sldChg chg="modSp add mod">
        <pc:chgData name="Cara Du" userId="d30fdab9061b66e2" providerId="LiveId" clId="{AFC11C38-8D2F-0C45-9FE3-956D4CD11E0C}" dt="2024-11-15T02:00:34.017" v="521" actId="20577"/>
        <pc:sldMkLst>
          <pc:docMk/>
          <pc:sldMk cId="2246478004" sldId="284"/>
        </pc:sldMkLst>
        <pc:spChg chg="mod">
          <ac:chgData name="Cara Du" userId="d30fdab9061b66e2" providerId="LiveId" clId="{AFC11C38-8D2F-0C45-9FE3-956D4CD11E0C}" dt="2024-11-15T01:59:14.083" v="451" actId="20577"/>
          <ac:spMkLst>
            <pc:docMk/>
            <pc:sldMk cId="2246478004" sldId="284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2:00:34.017" v="521" actId="20577"/>
          <ac:spMkLst>
            <pc:docMk/>
            <pc:sldMk cId="2246478004" sldId="284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2:10:45.078" v="727" actId="27636"/>
        <pc:sldMkLst>
          <pc:docMk/>
          <pc:sldMk cId="1525986607" sldId="285"/>
        </pc:sldMkLst>
        <pc:spChg chg="mod">
          <ac:chgData name="Cara Du" userId="d30fdab9061b66e2" providerId="LiveId" clId="{AFC11C38-8D2F-0C45-9FE3-956D4CD11E0C}" dt="2024-11-15T02:01:01.139" v="542" actId="255"/>
          <ac:spMkLst>
            <pc:docMk/>
            <pc:sldMk cId="1525986607" sldId="285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2:10:45.078" v="727" actId="27636"/>
          <ac:spMkLst>
            <pc:docMk/>
            <pc:sldMk cId="1525986607" sldId="285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2:14:57.252" v="886" actId="20577"/>
        <pc:sldMkLst>
          <pc:docMk/>
          <pc:sldMk cId="4178705945" sldId="286"/>
        </pc:sldMkLst>
        <pc:spChg chg="mod">
          <ac:chgData name="Cara Du" userId="d30fdab9061b66e2" providerId="LiveId" clId="{AFC11C38-8D2F-0C45-9FE3-956D4CD11E0C}" dt="2024-11-15T02:14:57.252" v="886" actId="20577"/>
          <ac:spMkLst>
            <pc:docMk/>
            <pc:sldMk cId="4178705945" sldId="286"/>
            <ac:spMk id="6" creationId="{10788493-4178-C83C-ACCB-30009932CC41}"/>
          </ac:spMkLst>
        </pc:spChg>
      </pc:sldChg>
      <pc:sldChg chg="addSp delSp modSp add mod">
        <pc:chgData name="Cara Du" userId="d30fdab9061b66e2" providerId="LiveId" clId="{AFC11C38-8D2F-0C45-9FE3-956D4CD11E0C}" dt="2024-11-15T02:31:16.690" v="1239" actId="478"/>
        <pc:sldMkLst>
          <pc:docMk/>
          <pc:sldMk cId="2239333487" sldId="287"/>
        </pc:sldMkLst>
        <pc:spChg chg="mod">
          <ac:chgData name="Cara Du" userId="d30fdab9061b66e2" providerId="LiveId" clId="{AFC11C38-8D2F-0C45-9FE3-956D4CD11E0C}" dt="2024-11-15T02:20:02.310" v="911" actId="20577"/>
          <ac:spMkLst>
            <pc:docMk/>
            <pc:sldMk cId="2239333487" sldId="287"/>
            <ac:spMk id="2" creationId="{7E2A457D-39A9-3735-E599-58D7615D8452}"/>
          </ac:spMkLst>
        </pc:spChg>
        <pc:spChg chg="add mod">
          <ac:chgData name="Cara Du" userId="d30fdab9061b66e2" providerId="LiveId" clId="{AFC11C38-8D2F-0C45-9FE3-956D4CD11E0C}" dt="2024-11-15T02:30:25.902" v="1238" actId="14100"/>
          <ac:spMkLst>
            <pc:docMk/>
            <pc:sldMk cId="2239333487" sldId="287"/>
            <ac:spMk id="3" creationId="{7AC0F17D-C61F-64CF-0165-D49CCB4C5152}"/>
          </ac:spMkLst>
        </pc:spChg>
        <pc:spChg chg="add del mod">
          <ac:chgData name="Cara Du" userId="d30fdab9061b66e2" providerId="LiveId" clId="{AFC11C38-8D2F-0C45-9FE3-956D4CD11E0C}" dt="2024-11-15T02:31:16.690" v="1239" actId="478"/>
          <ac:spMkLst>
            <pc:docMk/>
            <pc:sldMk cId="2239333487" sldId="287"/>
            <ac:spMk id="4" creationId="{CCC93DBC-3A09-AF14-DB76-6D5CE6E3C44D}"/>
          </ac:spMkLst>
        </pc:spChg>
        <pc:spChg chg="mod">
          <ac:chgData name="Cara Du" userId="d30fdab9061b66e2" providerId="LiveId" clId="{AFC11C38-8D2F-0C45-9FE3-956D4CD11E0C}" dt="2024-11-15T02:30:23.572" v="1237" actId="14100"/>
          <ac:spMkLst>
            <pc:docMk/>
            <pc:sldMk cId="2239333487" sldId="287"/>
            <ac:spMk id="6" creationId="{10788493-4178-C83C-ACCB-30009932CC41}"/>
          </ac:spMkLst>
        </pc:spChg>
      </pc:sldChg>
      <pc:sldChg chg="delSp modSp add mod">
        <pc:chgData name="Cara Du" userId="d30fdab9061b66e2" providerId="LiveId" clId="{AFC11C38-8D2F-0C45-9FE3-956D4CD11E0C}" dt="2024-11-15T02:40:54.105" v="1618" actId="20577"/>
        <pc:sldMkLst>
          <pc:docMk/>
          <pc:sldMk cId="3316191358" sldId="288"/>
        </pc:sldMkLst>
        <pc:spChg chg="del">
          <ac:chgData name="Cara Du" userId="d30fdab9061b66e2" providerId="LiveId" clId="{AFC11C38-8D2F-0C45-9FE3-956D4CD11E0C}" dt="2024-11-15T02:31:23.177" v="1241" actId="478"/>
          <ac:spMkLst>
            <pc:docMk/>
            <pc:sldMk cId="3316191358" sldId="288"/>
            <ac:spMk id="3" creationId="{7AC0F17D-C61F-64CF-0165-D49CCB4C5152}"/>
          </ac:spMkLst>
        </pc:spChg>
        <pc:spChg chg="mod">
          <ac:chgData name="Cara Du" userId="d30fdab9061b66e2" providerId="LiveId" clId="{AFC11C38-8D2F-0C45-9FE3-956D4CD11E0C}" dt="2024-11-15T02:40:54.105" v="1618" actId="20577"/>
          <ac:spMkLst>
            <pc:docMk/>
            <pc:sldMk cId="3316191358" sldId="288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3:07:39.191" v="2181" actId="20577"/>
        <pc:sldMkLst>
          <pc:docMk/>
          <pc:sldMk cId="3606425361" sldId="289"/>
        </pc:sldMkLst>
        <pc:spChg chg="mod">
          <ac:chgData name="Cara Du" userId="d30fdab9061b66e2" providerId="LiveId" clId="{AFC11C38-8D2F-0C45-9FE3-956D4CD11E0C}" dt="2024-11-15T02:44:14.392" v="1639" actId="20577"/>
          <ac:spMkLst>
            <pc:docMk/>
            <pc:sldMk cId="3606425361" sldId="289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3:07:39.191" v="2181" actId="20577"/>
          <ac:spMkLst>
            <pc:docMk/>
            <pc:sldMk cId="3606425361" sldId="289"/>
            <ac:spMk id="6" creationId="{10788493-4178-C83C-ACCB-30009932CC41}"/>
          </ac:spMkLst>
        </pc:spChg>
      </pc:sldChg>
      <pc:sldChg chg="addSp delSp modSp add mod ord modAnim">
        <pc:chgData name="Cara Du" userId="d30fdab9061b66e2" providerId="LiveId" clId="{AFC11C38-8D2F-0C45-9FE3-956D4CD11E0C}" dt="2024-11-15T03:20:16.691" v="2511"/>
        <pc:sldMkLst>
          <pc:docMk/>
          <pc:sldMk cId="1057169500" sldId="290"/>
        </pc:sldMkLst>
        <pc:spChg chg="mod">
          <ac:chgData name="Cara Du" userId="d30fdab9061b66e2" providerId="LiveId" clId="{AFC11C38-8D2F-0C45-9FE3-956D4CD11E0C}" dt="2024-11-15T02:46:17.218" v="1660" actId="20577"/>
          <ac:spMkLst>
            <pc:docMk/>
            <pc:sldMk cId="1057169500" sldId="290"/>
            <ac:spMk id="2" creationId="{7E2A457D-39A9-3735-E599-58D7615D8452}"/>
          </ac:spMkLst>
        </pc:spChg>
        <pc:spChg chg="del mod">
          <ac:chgData name="Cara Du" userId="d30fdab9061b66e2" providerId="LiveId" clId="{AFC11C38-8D2F-0C45-9FE3-956D4CD11E0C}" dt="2024-11-15T02:52:16.871" v="1841" actId="478"/>
          <ac:spMkLst>
            <pc:docMk/>
            <pc:sldMk cId="1057169500" sldId="290"/>
            <ac:spMk id="3" creationId="{7AC0F17D-C61F-64CF-0165-D49CCB4C5152}"/>
          </ac:spMkLst>
        </pc:spChg>
        <pc:spChg chg="add mod">
          <ac:chgData name="Cara Du" userId="d30fdab9061b66e2" providerId="LiveId" clId="{AFC11C38-8D2F-0C45-9FE3-956D4CD11E0C}" dt="2024-11-15T03:20:13.174" v="2510" actId="1076"/>
          <ac:spMkLst>
            <pc:docMk/>
            <pc:sldMk cId="1057169500" sldId="290"/>
            <ac:spMk id="5" creationId="{755E864B-9D04-7525-C4C6-04946F2319C0}"/>
          </ac:spMkLst>
        </pc:spChg>
        <pc:spChg chg="mod">
          <ac:chgData name="Cara Du" userId="d30fdab9061b66e2" providerId="LiveId" clId="{AFC11C38-8D2F-0C45-9FE3-956D4CD11E0C}" dt="2024-11-15T02:55:29.753" v="1995"/>
          <ac:spMkLst>
            <pc:docMk/>
            <pc:sldMk cId="1057169500" sldId="290"/>
            <ac:spMk id="6" creationId="{10788493-4178-C83C-ACCB-30009932CC41}"/>
          </ac:spMkLst>
        </pc:spChg>
        <pc:picChg chg="add del mod">
          <ac:chgData name="Cara Du" userId="d30fdab9061b66e2" providerId="LiveId" clId="{AFC11C38-8D2F-0C45-9FE3-956D4CD11E0C}" dt="2024-11-15T02:55:41.437" v="1996" actId="478"/>
          <ac:picMkLst>
            <pc:docMk/>
            <pc:sldMk cId="1057169500" sldId="290"/>
            <ac:picMk id="4" creationId="{0F9C03E4-8431-36D6-D041-6FA0085D97FA}"/>
          </ac:picMkLst>
        </pc:picChg>
      </pc:sldChg>
      <pc:sldChg chg="add del">
        <pc:chgData name="Cara Du" userId="d30fdab9061b66e2" providerId="LiveId" clId="{AFC11C38-8D2F-0C45-9FE3-956D4CD11E0C}" dt="2024-11-15T03:12:20.029" v="2235" actId="2696"/>
        <pc:sldMkLst>
          <pc:docMk/>
          <pc:sldMk cId="2986188332" sldId="291"/>
        </pc:sldMkLst>
      </pc:sldChg>
      <pc:sldChg chg="modSp add mod">
        <pc:chgData name="Cara Du" userId="d30fdab9061b66e2" providerId="LiveId" clId="{AFC11C38-8D2F-0C45-9FE3-956D4CD11E0C}" dt="2024-11-15T03:15:20.907" v="2289"/>
        <pc:sldMkLst>
          <pc:docMk/>
          <pc:sldMk cId="1366500123" sldId="292"/>
        </pc:sldMkLst>
        <pc:spChg chg="mod">
          <ac:chgData name="Cara Du" userId="d30fdab9061b66e2" providerId="LiveId" clId="{AFC11C38-8D2F-0C45-9FE3-956D4CD11E0C}" dt="2024-11-15T03:15:20.907" v="2289"/>
          <ac:spMkLst>
            <pc:docMk/>
            <pc:sldMk cId="1366500123" sldId="292"/>
            <ac:spMk id="3" creationId="{33313D1A-7D66-724A-3785-C694765511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827BD-10A8-9E42-B51E-81A739A9EDA4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15DC1-C5E3-5F40-9FDD-AD0FC078A1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19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87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05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31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846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6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3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5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53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39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30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6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243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81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81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3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64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18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AEEC-D52E-5042-A05D-A16822686F2D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71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C4C0-4DEB-727A-971A-4DDDC4187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算法设计与分析</a:t>
            </a:r>
            <a:b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动态规划</a:t>
            </a:r>
            <a:endParaRPr kumimoji="1" lang="zh-CN" altLang="en-US" sz="4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139A7-19AC-72CC-B87D-3FF5F6F5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0173"/>
            <a:ext cx="6858000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杜皓华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年秋季学期</a:t>
            </a:r>
          </a:p>
        </p:txBody>
      </p:sp>
    </p:spTree>
    <p:extLst>
      <p:ext uri="{BB962C8B-B14F-4D97-AF65-F5344CB8AC3E}">
        <p14:creationId xmlns:p14="http://schemas.microsoft.com/office/powerpoint/2010/main" val="115090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8DE70-6555-BD0E-2E9B-B079DF40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有向无环图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中的最短路径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84BCA4-22EF-2194-9D73-A89B3CA5A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子问题：对于任意一个图中的节点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，找到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递推公式：对于任意一个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的邻居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r>
                      <m:rPr>
                        <m:sty m:val="p"/>
                      </m:rPr>
                      <a:rPr kumimoji="1"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Topo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order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topo. order of G</a:t>
                </a:r>
              </a:p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基问题：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原问题：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所有子问题的集合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时间复杂度分析：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Adj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84BCA4-22EF-2194-9D73-A89B3CA5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1453" b="-18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99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线性保龄球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题目：给定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个排成一行的、拥有不同分值的保龄球；第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个保龄球的分值是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打中第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个球，得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分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打中第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和第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i+1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个球，得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分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如何最大化你的得分？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14D62B65-DB52-0C92-CFC3-2C5B3EAE0ABE}"/>
              </a:ext>
            </a:extLst>
          </p:cNvPr>
          <p:cNvGrpSpPr/>
          <p:nvPr/>
        </p:nvGrpSpPr>
        <p:grpSpPr>
          <a:xfrm>
            <a:off x="2193472" y="4392386"/>
            <a:ext cx="5080000" cy="1784577"/>
            <a:chOff x="2650672" y="4392386"/>
            <a:chExt cx="5080000" cy="1784577"/>
          </a:xfrm>
        </p:grpSpPr>
        <p:pic>
          <p:nvPicPr>
            <p:cNvPr id="1026" name="Picture 2" descr="Bowling Pin Icons - Free SVG &amp; PNG Bowling Pin Images - Noun ...">
              <a:extLst>
                <a:ext uri="{FF2B5EF4-FFF2-40B4-BE49-F238E27FC236}">
                  <a16:creationId xmlns:a16="http://schemas.microsoft.com/office/drawing/2014/main" id="{96F6B5F5-29F3-4672-CB36-7659CF9319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0672" y="4392386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Bowling Pin Icons - Free SVG &amp; PNG Bowling Pin Images - Noun ...">
              <a:extLst>
                <a:ext uri="{FF2B5EF4-FFF2-40B4-BE49-F238E27FC236}">
                  <a16:creationId xmlns:a16="http://schemas.microsoft.com/office/drawing/2014/main" id="{1A98563E-E69C-618E-B4E5-ED38F3D0D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672" y="4392386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Bowling Pin Icons - Free SVG &amp; PNG Bowling Pin Images - Noun ...">
              <a:extLst>
                <a:ext uri="{FF2B5EF4-FFF2-40B4-BE49-F238E27FC236}">
                  <a16:creationId xmlns:a16="http://schemas.microsoft.com/office/drawing/2014/main" id="{662F67EC-F317-22B4-CB02-935E3DB5D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672" y="4392386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Bowling Pin Icons - Free SVG &amp; PNG Bowling Pin Images - Noun ...">
              <a:extLst>
                <a:ext uri="{FF2B5EF4-FFF2-40B4-BE49-F238E27FC236}">
                  <a16:creationId xmlns:a16="http://schemas.microsoft.com/office/drawing/2014/main" id="{CB6CD2AB-6A39-14C2-03C5-8403C20B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72" y="4392386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Bowling Pin Icons - Free SVG &amp; PNG Bowling Pin Images - Noun ...">
              <a:extLst>
                <a:ext uri="{FF2B5EF4-FFF2-40B4-BE49-F238E27FC236}">
                  <a16:creationId xmlns:a16="http://schemas.microsoft.com/office/drawing/2014/main" id="{CAD4CA08-0FD4-8918-3330-7C670DC5F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0672" y="4392386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Bowling Pin Icons - Free SVG &amp; PNG Bowling Pin Images - Noun ...">
              <a:extLst>
                <a:ext uri="{FF2B5EF4-FFF2-40B4-BE49-F238E27FC236}">
                  <a16:creationId xmlns:a16="http://schemas.microsoft.com/office/drawing/2014/main" id="{1AEFE322-8443-31F9-AE6F-AB2694378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5672" y="4392386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Bowling Pin Icons - Free SVG &amp; PNG Bowling Pin Images - Noun ...">
              <a:extLst>
                <a:ext uri="{FF2B5EF4-FFF2-40B4-BE49-F238E27FC236}">
                  <a16:creationId xmlns:a16="http://schemas.microsoft.com/office/drawing/2014/main" id="{D4A4F26E-EBBB-1D51-1B78-D5AFCA3EC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672" y="4392386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C23F3F1-A2A8-933C-0612-9C3FD7C942BC}"/>
                </a:ext>
              </a:extLst>
            </p:cNvPr>
            <p:cNvSpPr txBox="1"/>
            <p:nvPr/>
          </p:nvSpPr>
          <p:spPr>
            <a:xfrm>
              <a:off x="3134829" y="58076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zh-CN" altLang="en-US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14C1B7-A129-F576-6C32-33765E3E35CE}"/>
                </a:ext>
              </a:extLst>
            </p:cNvPr>
            <p:cNvSpPr txBox="1"/>
            <p:nvPr/>
          </p:nvSpPr>
          <p:spPr>
            <a:xfrm>
              <a:off x="3757005" y="58076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zh-CN" altLang="en-US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69B9DC7-4217-E677-E113-B1C5D3EDA4A7}"/>
                </a:ext>
              </a:extLst>
            </p:cNvPr>
            <p:cNvSpPr txBox="1"/>
            <p:nvPr/>
          </p:nvSpPr>
          <p:spPr>
            <a:xfrm>
              <a:off x="4408333" y="58076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9</a:t>
              </a:r>
              <a:endParaRPr kumimoji="1" lang="zh-CN" altLang="en-US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5049BFE-7CEE-93A6-46E6-C575464B7E98}"/>
                </a:ext>
              </a:extLst>
            </p:cNvPr>
            <p:cNvSpPr txBox="1"/>
            <p:nvPr/>
          </p:nvSpPr>
          <p:spPr>
            <a:xfrm>
              <a:off x="5030509" y="58076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9</a:t>
              </a:r>
              <a:endParaRPr kumimoji="1" lang="zh-CN" altLang="en-US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5ACDB15-B23B-4A08-D5D2-54785F82E983}"/>
                </a:ext>
              </a:extLst>
            </p:cNvPr>
            <p:cNvSpPr txBox="1"/>
            <p:nvPr/>
          </p:nvSpPr>
          <p:spPr>
            <a:xfrm>
              <a:off x="5665710" y="58076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1" lang="zh-CN" altLang="en-US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D65DF70-30D5-1529-6694-CA7E4DDCAEB6}"/>
                </a:ext>
              </a:extLst>
            </p:cNvPr>
            <p:cNvSpPr txBox="1"/>
            <p:nvPr/>
          </p:nvSpPr>
          <p:spPr>
            <a:xfrm>
              <a:off x="6246511" y="580763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-5</a:t>
              </a:r>
              <a:endParaRPr kumimoji="1" lang="zh-CN" altLang="en-US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689CA97-2260-07E3-8D6A-E5C1FE26AD47}"/>
                </a:ext>
              </a:extLst>
            </p:cNvPr>
            <p:cNvSpPr txBox="1"/>
            <p:nvPr/>
          </p:nvSpPr>
          <p:spPr>
            <a:xfrm>
              <a:off x="6881511" y="580763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-5</a:t>
              </a:r>
              <a:endParaRPr kumimoji="1" lang="zh-CN" altLang="en-US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32AEB59-8BC6-5F92-D681-5DB43DB7B22C}"/>
              </a:ext>
            </a:extLst>
          </p:cNvPr>
          <p:cNvGrpSpPr/>
          <p:nvPr/>
        </p:nvGrpSpPr>
        <p:grpSpPr>
          <a:xfrm>
            <a:off x="1591129" y="4392386"/>
            <a:ext cx="1270000" cy="1784577"/>
            <a:chOff x="2803072" y="4544786"/>
            <a:chExt cx="1270000" cy="1784577"/>
          </a:xfrm>
        </p:grpSpPr>
        <p:pic>
          <p:nvPicPr>
            <p:cNvPr id="19" name="Picture 2" descr="Bowling Pin Icons - Free SVG &amp; PNG Bowling Pin Images - Noun ...">
              <a:extLst>
                <a:ext uri="{FF2B5EF4-FFF2-40B4-BE49-F238E27FC236}">
                  <a16:creationId xmlns:a16="http://schemas.microsoft.com/office/drawing/2014/main" id="{AA961555-3912-5B29-8B45-58D06D05B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072" y="4544786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21A35EE-ABF5-E172-709D-E52DD673541E}"/>
                </a:ext>
              </a:extLst>
            </p:cNvPr>
            <p:cNvSpPr txBox="1"/>
            <p:nvPr/>
          </p:nvSpPr>
          <p:spPr>
            <a:xfrm>
              <a:off x="3223911" y="596003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-3</a:t>
              </a:r>
              <a:endParaRPr kumimoji="1" lang="zh-CN" altLang="en-US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81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线性保龄球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Tips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：如果输入是一个序列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，那么子问题有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前序序列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x[:</a:t>
                </a:r>
                <a:r>
                  <a:rPr kumimoji="1" lang="en-US" altLang="zh-CN" sz="24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– O(n)</a:t>
                </a:r>
              </a:p>
              <a:p>
                <a:pPr lvl="2">
                  <a:lnSpc>
                    <a:spcPct val="10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后缀序列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x[</a:t>
                </a:r>
                <a:r>
                  <a:rPr kumimoji="1" lang="en-US" altLang="zh-CN" sz="24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:] – O(n)</a:t>
                </a:r>
              </a:p>
              <a:p>
                <a:pPr lvl="2">
                  <a:lnSpc>
                    <a:spcPct val="10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中间子序列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x[</a:t>
                </a:r>
                <a:r>
                  <a:rPr kumimoji="1" lang="en-US" altLang="zh-CN" sz="24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i:j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– O(n</a:t>
                </a:r>
                <a:r>
                  <a:rPr kumimoji="1" lang="en-US" altLang="zh-CN" sz="2400" baseline="30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定义：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B(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x[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i:n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的最大得分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基问题：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𝐵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(0) 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递推公式：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𝐵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(</m:t>
                    </m:r>
                    <m:r>
                      <a:rPr kumimoji="1" lang="en-US" altLang="zh-CN" sz="2400" i="1" dirty="0" err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) 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kumimoji="1" lang="zh-CN" altLang="en-US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跳过</m:t>
                            </m:r>
                            <m:sSub>
                              <m:sSubPr>
                                <m:ctrlPr>
                                  <a:rPr kumimoji="1" lang="en-US" altLang="zh-CN" sz="240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kumimoji="1" lang="zh-CN" altLang="en-US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打中</m:t>
                            </m:r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kumimoji="1" lang="zh-CN" altLang="en-US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打中</m:t>
                            </m:r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zh-CN" altLang="en-US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和</m:t>
                            </m:r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𝑖</m:t>
                                </m:r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6686" b="-10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98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线性保龄球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384721" cy="4351338"/>
              </a:xfrm>
            </p:spPr>
            <p:txBody>
              <a:bodyPr>
                <a:normAutofit lnSpcReduction="10000"/>
              </a:bodyPr>
              <a:lstStyle/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Tips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：如果输入是一个序列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，那么子问题有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前序序列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x[:</a:t>
                </a:r>
                <a:r>
                  <a:rPr kumimoji="1" lang="en-US" altLang="zh-CN" sz="24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– O(n)</a:t>
                </a:r>
              </a:p>
              <a:p>
                <a:pPr lvl="2">
                  <a:lnSpc>
                    <a:spcPct val="10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后缀序列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x[</a:t>
                </a:r>
                <a:r>
                  <a:rPr kumimoji="1" lang="en-US" altLang="zh-CN" sz="24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:] – O(n)</a:t>
                </a:r>
              </a:p>
              <a:p>
                <a:pPr lvl="2">
                  <a:lnSpc>
                    <a:spcPct val="10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中间子序列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x[</a:t>
                </a:r>
                <a:r>
                  <a:rPr kumimoji="1" lang="en-US" altLang="zh-CN" sz="24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i:j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– O(n</a:t>
                </a:r>
                <a:r>
                  <a:rPr kumimoji="1" lang="en-US" altLang="zh-CN" sz="2400" baseline="30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定义：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B(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x[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i:n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的最大得分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基问题：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𝐵</m:t>
                    </m:r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(0) 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递推公式：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𝐵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(</m:t>
                    </m:r>
                    <m:r>
                      <a:rPr kumimoji="1" lang="en-US" altLang="zh-CN" sz="2400" i="1" dirty="0" err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) 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𝑖</m:t>
                                </m:r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+1</m:t>
                                </m:r>
                              </m:e>
                            </m:d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,   </m:t>
                            </m:r>
                            <m:r>
                              <a:rPr kumimoji="1" lang="zh-CN" altLang="en-US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跳过</m:t>
                            </m:r>
                            <m:sSub>
                              <m:sSubPr>
                                <m:ctrlPr>
                                  <a:rPr kumimoji="1" lang="en-US" altLang="zh-CN" sz="240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𝑖</m:t>
                                </m:r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+1</m:t>
                                </m:r>
                              </m:e>
                            </m:d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,    </m:t>
                            </m:r>
                            <m:r>
                              <a:rPr kumimoji="1" lang="zh-CN" altLang="en-US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打中</m:t>
                            </m:r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𝑖</m:t>
                                </m:r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+2</m:t>
                                </m:r>
                              </m:e>
                            </m:d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𝑖</m:t>
                                </m:r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,   </m:t>
                            </m:r>
                            <m:r>
                              <a:rPr kumimoji="1" lang="zh-CN" altLang="en-US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打中</m:t>
                            </m:r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zh-CN" altLang="en-US" sz="24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和</m:t>
                            </m:r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𝑖</m:t>
                                </m:r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</m:oMath>
                </a14:m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384721" cy="4351338"/>
              </a:xfrm>
              <a:blipFill>
                <a:blip r:embed="rId2"/>
                <a:stretch>
                  <a:fillRect l="-1513" t="-6686" b="-10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42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线性保龄球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4. Topo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order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基问题：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𝐵</m:t>
                    </m:r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𝑛</m:t>
                    </m:r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)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6.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时间复杂度分析：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#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子问题个数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问题复杂度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EC38F1-A610-640B-43B3-7569EECBC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741F053-D49C-315C-C734-10FF7F85CCA8}"/>
              </a:ext>
            </a:extLst>
          </p:cNvPr>
          <p:cNvSpPr txBox="1">
            <a:spLocks/>
          </p:cNvSpPr>
          <p:nvPr/>
        </p:nvSpPr>
        <p:spPr>
          <a:xfrm>
            <a:off x="628650" y="3609975"/>
            <a:ext cx="7886700" cy="2882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Bowling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B():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B(n) = 0;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for 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=n, n-1,...,0: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B(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=max{B(i+1),B(i+1)+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aseline="-25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,B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(i+2)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+v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*v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i+1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return B(0)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9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思考：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递推公式到底在做什么？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的本质思想是什么？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子问题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重用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Memo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局部暴力搜索：找到一个可“暴力”猜出答案的子问题</a:t>
            </a: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8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最长公共子序列（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LCS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对于给定的序列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，找到最长的子序列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同时存在于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里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ROG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YPHO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LO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GY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MIC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ANGE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LO</a:t>
            </a:r>
          </a:p>
          <a:p>
            <a:pPr>
              <a:lnSpc>
                <a:spcPct val="100000"/>
              </a:lnSpc>
            </a:pP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9B8C22-B883-F8EA-B2AD-C5D14FBEC3A6}"/>
              </a:ext>
            </a:extLst>
          </p:cNvPr>
          <p:cNvSpPr txBox="1"/>
          <p:nvPr/>
        </p:nvSpPr>
        <p:spPr>
          <a:xfrm>
            <a:off x="5861958" y="2905780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928E04-D426-609E-594B-5ABF449C8D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001294"/>
                <a:ext cx="7886700" cy="2491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L(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i,j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LCS(A[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:],B[j:])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递推公式：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max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928E04-D426-609E-594B-5ABF449C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01294"/>
                <a:ext cx="7886700" cy="2491580"/>
              </a:xfrm>
              <a:prstGeom prst="rect">
                <a:avLst/>
              </a:prstGeom>
              <a:blipFill>
                <a:blip r:embed="rId2"/>
                <a:stretch>
                  <a:fillRect l="-1447" t="-63131" b="-88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16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最长公共子序列（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LCS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对于给定的序列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，找到最长的子序列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同时存在于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里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ROG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YPHO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LO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GY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MIC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ANGE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LO</a:t>
            </a:r>
          </a:p>
          <a:p>
            <a:pPr>
              <a:lnSpc>
                <a:spcPct val="100000"/>
              </a:lnSpc>
            </a:pP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9B8C22-B883-F8EA-B2AD-C5D14FBEC3A6}"/>
              </a:ext>
            </a:extLst>
          </p:cNvPr>
          <p:cNvSpPr txBox="1"/>
          <p:nvPr/>
        </p:nvSpPr>
        <p:spPr>
          <a:xfrm>
            <a:off x="5861958" y="2905780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928E04-D426-609E-594B-5ABF449C8D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001294"/>
                <a:ext cx="7886700" cy="2491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L(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i,j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LCS(A[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:],B[j:])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递推公式：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max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:1+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+1, 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⁡{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+1)}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928E04-D426-609E-594B-5ABF449C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01294"/>
                <a:ext cx="7886700" cy="2491580"/>
              </a:xfrm>
              <a:prstGeom prst="rect">
                <a:avLst/>
              </a:prstGeom>
              <a:blipFill>
                <a:blip r:embed="rId2"/>
                <a:stretch>
                  <a:fillRect l="-6270" t="-45960" b="-10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5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928E04-D426-609E-594B-5ABF449C8D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L(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i,j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LCS(A[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:],B[j:])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递推公式：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:1+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+1, 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⁡{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+1)}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Topo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基问题：</a:t>
                </a:r>
                <a:r>
                  <a:rPr kumimoji="1" lang="en-US" altLang="zh-CN" b="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|,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=0=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,|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|)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原问题：</a:t>
                </a:r>
                <a:r>
                  <a:rPr kumimoji="1" lang="en-US" altLang="zh-CN" b="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0,0</m:t>
                        </m: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时间复杂度：</a:t>
                </a:r>
                <a:r>
                  <a:rPr kumimoji="1" lang="en-US" altLang="zh-CN" b="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928E04-D426-609E-594B-5ABF449C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  <a:blipFill>
                <a:blip r:embed="rId2"/>
                <a:stretch>
                  <a:fillRect l="-15273" t="-24661" b="-10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最长公共子序列（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LCS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3686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EDC4A8EB-FC81-C6AC-C354-8704B4C3EDBE}"/>
              </a:ext>
            </a:extLst>
          </p:cNvPr>
          <p:cNvSpPr/>
          <p:nvPr/>
        </p:nvSpPr>
        <p:spPr>
          <a:xfrm>
            <a:off x="5498129" y="1855275"/>
            <a:ext cx="313227" cy="31322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1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1708D0-0687-D74A-35E0-BD9EAEC212F6}"/>
              </a:ext>
            </a:extLst>
          </p:cNvPr>
          <p:cNvSpPr/>
          <p:nvPr/>
        </p:nvSpPr>
        <p:spPr>
          <a:xfrm>
            <a:off x="2082460" y="4615282"/>
            <a:ext cx="313227" cy="31322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1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A29F9C1-77EB-86AC-6A80-3360861ECACF}"/>
              </a:ext>
            </a:extLst>
          </p:cNvPr>
          <p:cNvSpPr/>
          <p:nvPr/>
        </p:nvSpPr>
        <p:spPr>
          <a:xfrm>
            <a:off x="2082460" y="5535285"/>
            <a:ext cx="313227" cy="31322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1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58B4C6C-7807-EE27-8BB2-03ED50FFAB15}"/>
              </a:ext>
            </a:extLst>
          </p:cNvPr>
          <p:cNvSpPr/>
          <p:nvPr/>
        </p:nvSpPr>
        <p:spPr>
          <a:xfrm>
            <a:off x="3221016" y="4615282"/>
            <a:ext cx="313227" cy="31322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1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C299B-76A6-83C8-5001-747FDDEC13A5}"/>
              </a:ext>
            </a:extLst>
          </p:cNvPr>
          <p:cNvSpPr/>
          <p:nvPr/>
        </p:nvSpPr>
        <p:spPr>
          <a:xfrm>
            <a:off x="3221016" y="5535285"/>
            <a:ext cx="313227" cy="31322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0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906770F-A875-F0C4-02BB-4A9EF5C61A30}"/>
              </a:ext>
            </a:extLst>
          </p:cNvPr>
          <p:cNvSpPr/>
          <p:nvPr/>
        </p:nvSpPr>
        <p:spPr>
          <a:xfrm>
            <a:off x="4364134" y="4612603"/>
            <a:ext cx="313227" cy="31322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1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226C891-6D82-49F1-42CA-209062869FDE}"/>
              </a:ext>
            </a:extLst>
          </p:cNvPr>
          <p:cNvSpPr/>
          <p:nvPr/>
        </p:nvSpPr>
        <p:spPr>
          <a:xfrm>
            <a:off x="4364134" y="5532606"/>
            <a:ext cx="313227" cy="31322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0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E5BEA18-9832-93FC-738F-A541823BDFAE}"/>
              </a:ext>
            </a:extLst>
          </p:cNvPr>
          <p:cNvSpPr/>
          <p:nvPr/>
        </p:nvSpPr>
        <p:spPr>
          <a:xfrm>
            <a:off x="5493159" y="2772598"/>
            <a:ext cx="313227" cy="31322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1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A22F1E2-94EB-A2BB-FA2C-50D930ACA5D0}"/>
              </a:ext>
            </a:extLst>
          </p:cNvPr>
          <p:cNvSpPr/>
          <p:nvPr/>
        </p:nvSpPr>
        <p:spPr>
          <a:xfrm>
            <a:off x="5493159" y="3692601"/>
            <a:ext cx="313227" cy="31322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1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5DA7B05-3FFE-DE92-2DEE-02B2A459B287}"/>
              </a:ext>
            </a:extLst>
          </p:cNvPr>
          <p:cNvSpPr/>
          <p:nvPr/>
        </p:nvSpPr>
        <p:spPr>
          <a:xfrm>
            <a:off x="5493159" y="4612603"/>
            <a:ext cx="313227" cy="31322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1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8DA7F96-691E-CC0E-B336-E4351B45C201}"/>
              </a:ext>
            </a:extLst>
          </p:cNvPr>
          <p:cNvSpPr/>
          <p:nvPr/>
        </p:nvSpPr>
        <p:spPr>
          <a:xfrm>
            <a:off x="5493159" y="5532606"/>
            <a:ext cx="313227" cy="31322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0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E3D4A8F-0439-23CD-D546-CF58793D89A5}"/>
              </a:ext>
            </a:extLst>
          </p:cNvPr>
          <p:cNvSpPr/>
          <p:nvPr/>
        </p:nvSpPr>
        <p:spPr>
          <a:xfrm>
            <a:off x="7775241" y="1855275"/>
            <a:ext cx="313227" cy="31322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0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B582FEC-D15F-D9F1-0AB3-4BE198061130}"/>
              </a:ext>
            </a:extLst>
          </p:cNvPr>
          <p:cNvSpPr/>
          <p:nvPr/>
        </p:nvSpPr>
        <p:spPr>
          <a:xfrm>
            <a:off x="7775241" y="2772598"/>
            <a:ext cx="313227" cy="31322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0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B2FDB50-25D5-A939-E01D-E07590AEDE5F}"/>
              </a:ext>
            </a:extLst>
          </p:cNvPr>
          <p:cNvSpPr/>
          <p:nvPr/>
        </p:nvSpPr>
        <p:spPr>
          <a:xfrm>
            <a:off x="7775241" y="3692601"/>
            <a:ext cx="313227" cy="31322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0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151DE3-6C51-C8E2-55ED-C8F9E11D2AFB}"/>
              </a:ext>
            </a:extLst>
          </p:cNvPr>
          <p:cNvSpPr/>
          <p:nvPr/>
        </p:nvSpPr>
        <p:spPr>
          <a:xfrm>
            <a:off x="7775241" y="4612603"/>
            <a:ext cx="313227" cy="31322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0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4434F0-F053-DD64-0B00-2A3AD080083B}"/>
              </a:ext>
            </a:extLst>
          </p:cNvPr>
          <p:cNvSpPr/>
          <p:nvPr/>
        </p:nvSpPr>
        <p:spPr>
          <a:xfrm>
            <a:off x="7775241" y="5532606"/>
            <a:ext cx="313227" cy="31322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0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285308F-90C0-8C7F-6C6E-83750303B576}"/>
              </a:ext>
            </a:extLst>
          </p:cNvPr>
          <p:cNvSpPr/>
          <p:nvPr/>
        </p:nvSpPr>
        <p:spPr>
          <a:xfrm>
            <a:off x="2082459" y="6452606"/>
            <a:ext cx="313227" cy="3132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0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F7E129B-0EE8-3D27-31AD-AF070C75DB67}"/>
              </a:ext>
            </a:extLst>
          </p:cNvPr>
          <p:cNvSpPr/>
          <p:nvPr/>
        </p:nvSpPr>
        <p:spPr>
          <a:xfrm>
            <a:off x="3221015" y="6452606"/>
            <a:ext cx="313227" cy="3132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0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D0BD25D-CA63-B441-2F61-2F1EBCB5D79E}"/>
              </a:ext>
            </a:extLst>
          </p:cNvPr>
          <p:cNvSpPr/>
          <p:nvPr/>
        </p:nvSpPr>
        <p:spPr>
          <a:xfrm>
            <a:off x="4364133" y="6449927"/>
            <a:ext cx="313227" cy="3132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0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2EF5A1F-F2EE-B914-D2C1-6D4A8383CCFB}"/>
              </a:ext>
            </a:extLst>
          </p:cNvPr>
          <p:cNvSpPr/>
          <p:nvPr/>
        </p:nvSpPr>
        <p:spPr>
          <a:xfrm>
            <a:off x="5493158" y="6449927"/>
            <a:ext cx="313227" cy="3132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0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77EF93E-3E00-4669-CD7D-78DB9D0D1C13}"/>
              </a:ext>
            </a:extLst>
          </p:cNvPr>
          <p:cNvSpPr/>
          <p:nvPr/>
        </p:nvSpPr>
        <p:spPr>
          <a:xfrm>
            <a:off x="6636684" y="6449927"/>
            <a:ext cx="313227" cy="3132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0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52922977-216B-5C5C-291A-6C140D0C1CD8}"/>
              </a:ext>
            </a:extLst>
          </p:cNvPr>
          <p:cNvGrpSpPr/>
          <p:nvPr/>
        </p:nvGrpSpPr>
        <p:grpSpPr>
          <a:xfrm>
            <a:off x="6636685" y="1855275"/>
            <a:ext cx="1138556" cy="3990558"/>
            <a:chOff x="6636685" y="1855275"/>
            <a:chExt cx="1138556" cy="399055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02CFA5C-B2D4-921C-60E8-1C93ED105485}"/>
                </a:ext>
              </a:extLst>
            </p:cNvPr>
            <p:cNvSpPr/>
            <p:nvPr/>
          </p:nvSpPr>
          <p:spPr>
            <a:xfrm>
              <a:off x="6636685" y="1855275"/>
              <a:ext cx="313227" cy="313227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</a:rPr>
                <a:t>0</a:t>
              </a:r>
              <a:endParaRPr kumimoji="1"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5A3C971-8502-5CD7-C285-BAEE3F6B4C70}"/>
                </a:ext>
              </a:extLst>
            </p:cNvPr>
            <p:cNvSpPr/>
            <p:nvPr/>
          </p:nvSpPr>
          <p:spPr>
            <a:xfrm>
              <a:off x="6636685" y="2772598"/>
              <a:ext cx="313227" cy="313227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</a:rPr>
                <a:t>0</a:t>
              </a:r>
              <a:endParaRPr kumimoji="1"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B32CB13-BA27-5D01-F60D-A5C8C27FEB97}"/>
                </a:ext>
              </a:extLst>
            </p:cNvPr>
            <p:cNvSpPr/>
            <p:nvPr/>
          </p:nvSpPr>
          <p:spPr>
            <a:xfrm>
              <a:off x="6636685" y="3692601"/>
              <a:ext cx="313227" cy="313227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</a:rPr>
                <a:t>0</a:t>
              </a:r>
              <a:endParaRPr kumimoji="1"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7C991EA-C718-EAAA-C3DC-814E3CD3B5DD}"/>
                </a:ext>
              </a:extLst>
            </p:cNvPr>
            <p:cNvSpPr/>
            <p:nvPr/>
          </p:nvSpPr>
          <p:spPr>
            <a:xfrm>
              <a:off x="6636685" y="4612603"/>
              <a:ext cx="313227" cy="313227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</a:rPr>
                <a:t>0</a:t>
              </a:r>
              <a:endParaRPr kumimoji="1"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703B67C-CC96-CC65-41BA-97BF8628CD49}"/>
                </a:ext>
              </a:extLst>
            </p:cNvPr>
            <p:cNvSpPr/>
            <p:nvPr/>
          </p:nvSpPr>
          <p:spPr>
            <a:xfrm>
              <a:off x="6636685" y="5532606"/>
              <a:ext cx="313227" cy="313227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</a:rPr>
                <a:t>0</a:t>
              </a:r>
              <a:endParaRPr kumimoji="1" lang="zh-CN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3CB8936-2818-78B3-730A-6BFF68010CAA}"/>
                </a:ext>
              </a:extLst>
            </p:cNvPr>
            <p:cNvCxnSpPr>
              <a:stCxn id="36" idx="2"/>
              <a:endCxn id="8" idx="6"/>
            </p:cNvCxnSpPr>
            <p:nvPr/>
          </p:nvCxnSpPr>
          <p:spPr>
            <a:xfrm flipH="1">
              <a:off x="6949912" y="2011889"/>
              <a:ext cx="8253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32B4FB11-5F31-9428-72C7-ADFF5282CF98}"/>
                </a:ext>
              </a:extLst>
            </p:cNvPr>
            <p:cNvCxnSpPr>
              <a:cxnSpLocks/>
              <a:stCxn id="37" idx="2"/>
              <a:endCxn id="31" idx="6"/>
            </p:cNvCxnSpPr>
            <p:nvPr/>
          </p:nvCxnSpPr>
          <p:spPr>
            <a:xfrm flipH="1">
              <a:off x="6949912" y="2929212"/>
              <a:ext cx="8253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036F6EE4-F372-D5DD-36B4-7CD87E38FA06}"/>
                </a:ext>
              </a:extLst>
            </p:cNvPr>
            <p:cNvCxnSpPr>
              <a:cxnSpLocks/>
              <a:stCxn id="38" idx="2"/>
              <a:endCxn id="32" idx="6"/>
            </p:cNvCxnSpPr>
            <p:nvPr/>
          </p:nvCxnSpPr>
          <p:spPr>
            <a:xfrm flipH="1">
              <a:off x="6949912" y="3849215"/>
              <a:ext cx="8253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88B14E9F-8081-1ED0-9466-C3201008D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9911" y="4769216"/>
              <a:ext cx="8253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34EC89B8-9180-C1BA-8D75-C60865321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9910" y="5689219"/>
              <a:ext cx="8253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73235B7-0A2A-D927-3CCA-EA124756B7FE}"/>
              </a:ext>
            </a:extLst>
          </p:cNvPr>
          <p:cNvCxnSpPr/>
          <p:nvPr/>
        </p:nvCxnSpPr>
        <p:spPr>
          <a:xfrm flipH="1">
            <a:off x="5811356" y="2011888"/>
            <a:ext cx="825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72D7C211-9957-2F08-3CB6-CBAD334F3E30}"/>
              </a:ext>
            </a:extLst>
          </p:cNvPr>
          <p:cNvCxnSpPr>
            <a:cxnSpLocks/>
          </p:cNvCxnSpPr>
          <p:nvPr/>
        </p:nvCxnSpPr>
        <p:spPr>
          <a:xfrm flipH="1">
            <a:off x="5811356" y="2929211"/>
            <a:ext cx="825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A0C76E73-2ED6-79C0-284C-20073089D9FB}"/>
              </a:ext>
            </a:extLst>
          </p:cNvPr>
          <p:cNvCxnSpPr>
            <a:cxnSpLocks/>
          </p:cNvCxnSpPr>
          <p:nvPr/>
        </p:nvCxnSpPr>
        <p:spPr>
          <a:xfrm flipH="1">
            <a:off x="5811356" y="3849214"/>
            <a:ext cx="825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AC20F056-ACD3-8125-86B7-BE4B7209D7EF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811355" y="4769215"/>
            <a:ext cx="871201" cy="8092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E6D86F0E-694F-0FFC-DBB0-9876F71DABC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3377629" y="5847293"/>
            <a:ext cx="0" cy="605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E6D1C403-5262-1602-C07D-C8F64E74A84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520747" y="5844614"/>
            <a:ext cx="0" cy="605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15A6BFB3-85A3-08C5-EB57-39505209445F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5649772" y="5844614"/>
            <a:ext cx="0" cy="605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154A3098-4905-B891-EA09-E97DC008A6B8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793298" y="5844614"/>
            <a:ext cx="0" cy="605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323D23EA-9964-713C-25FE-2E81B30A791D}"/>
              </a:ext>
            </a:extLst>
          </p:cNvPr>
          <p:cNvSpPr txBox="1"/>
          <p:nvPr/>
        </p:nvSpPr>
        <p:spPr>
          <a:xfrm>
            <a:off x="2011927" y="124314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7F5FD08-6B31-0E7D-A65E-B9766AB785E6}"/>
              </a:ext>
            </a:extLst>
          </p:cNvPr>
          <p:cNvSpPr txBox="1"/>
          <p:nvPr/>
        </p:nvSpPr>
        <p:spPr>
          <a:xfrm>
            <a:off x="3155045" y="12431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95D9D17-1EAA-9BCE-B6A3-363095A3DF7D}"/>
              </a:ext>
            </a:extLst>
          </p:cNvPr>
          <p:cNvSpPr txBox="1"/>
          <p:nvPr/>
        </p:nvSpPr>
        <p:spPr>
          <a:xfrm>
            <a:off x="4294391" y="12431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09A6D24-414F-0FE9-A9CD-17DC1302F3CA}"/>
              </a:ext>
            </a:extLst>
          </p:cNvPr>
          <p:cNvSpPr txBox="1"/>
          <p:nvPr/>
        </p:nvSpPr>
        <p:spPr>
          <a:xfrm>
            <a:off x="5433737" y="124338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F135B61-3265-2880-A01B-264F0665DC7F}"/>
              </a:ext>
            </a:extLst>
          </p:cNvPr>
          <p:cNvSpPr txBox="1"/>
          <p:nvPr/>
        </p:nvSpPr>
        <p:spPr>
          <a:xfrm>
            <a:off x="6593921" y="1237675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86E10FC-286F-7864-FF07-9C898333084A}"/>
              </a:ext>
            </a:extLst>
          </p:cNvPr>
          <p:cNvSpPr txBox="1"/>
          <p:nvPr/>
        </p:nvSpPr>
        <p:spPr>
          <a:xfrm>
            <a:off x="1076369" y="175027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C32DD4D5-642B-4FC6-A231-B690848F11E6}"/>
              </a:ext>
            </a:extLst>
          </p:cNvPr>
          <p:cNvSpPr txBox="1"/>
          <p:nvPr/>
        </p:nvSpPr>
        <p:spPr>
          <a:xfrm>
            <a:off x="1065950" y="440984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E15D110-CBE6-FE07-5C8F-09C058CC09DE}"/>
              </a:ext>
            </a:extLst>
          </p:cNvPr>
          <p:cNvSpPr txBox="1"/>
          <p:nvPr/>
        </p:nvSpPr>
        <p:spPr>
          <a:xfrm>
            <a:off x="1089748" y="266760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B9E5AAE-C2DA-9F58-F741-9DCC725C8D47}"/>
              </a:ext>
            </a:extLst>
          </p:cNvPr>
          <p:cNvSpPr txBox="1"/>
          <p:nvPr/>
        </p:nvSpPr>
        <p:spPr>
          <a:xfrm>
            <a:off x="1055531" y="358492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683006A-AEA3-FE40-D9FF-B6E26E1D97B5}"/>
              </a:ext>
            </a:extLst>
          </p:cNvPr>
          <p:cNvSpPr txBox="1"/>
          <p:nvPr/>
        </p:nvSpPr>
        <p:spPr>
          <a:xfrm>
            <a:off x="1076369" y="542760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41733017-9200-D12D-108E-7CCF4B60ECE5}"/>
              </a:ext>
            </a:extLst>
          </p:cNvPr>
          <p:cNvCxnSpPr>
            <a:cxnSpLocks/>
            <a:stCxn id="43" idx="1"/>
            <a:endCxn id="12" idx="5"/>
          </p:cNvCxnSpPr>
          <p:nvPr/>
        </p:nvCxnSpPr>
        <p:spPr>
          <a:xfrm flipH="1" flipV="1">
            <a:off x="2349816" y="5802641"/>
            <a:ext cx="917070" cy="6958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7D98BE96-05B4-5C07-B903-1BDBF6054D0F}"/>
              </a:ext>
            </a:extLst>
          </p:cNvPr>
          <p:cNvSpPr/>
          <p:nvPr/>
        </p:nvSpPr>
        <p:spPr>
          <a:xfrm>
            <a:off x="7775241" y="6446079"/>
            <a:ext cx="313227" cy="31322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</a:rPr>
              <a:t>0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C5E219BF-3408-0903-22CB-75F51980FE72}"/>
              </a:ext>
            </a:extLst>
          </p:cNvPr>
          <p:cNvCxnSpPr>
            <a:cxnSpLocks/>
          </p:cNvCxnSpPr>
          <p:nvPr/>
        </p:nvCxnSpPr>
        <p:spPr>
          <a:xfrm flipV="1">
            <a:off x="4520750" y="4925830"/>
            <a:ext cx="0" cy="606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840F8072-D121-4B45-E609-162A8B33177A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2239074" y="4928509"/>
            <a:ext cx="0" cy="606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E84D1D9F-EB33-E96D-6E0D-A4D530D95297}"/>
              </a:ext>
            </a:extLst>
          </p:cNvPr>
          <p:cNvCxnSpPr>
            <a:cxnSpLocks/>
          </p:cNvCxnSpPr>
          <p:nvPr/>
        </p:nvCxnSpPr>
        <p:spPr>
          <a:xfrm flipV="1">
            <a:off x="3379977" y="4921930"/>
            <a:ext cx="0" cy="605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50E47FDD-EFB1-363C-6C3E-81D516A7B3F2}"/>
              </a:ext>
            </a:extLst>
          </p:cNvPr>
          <p:cNvGrpSpPr/>
          <p:nvPr/>
        </p:nvGrpSpPr>
        <p:grpSpPr>
          <a:xfrm>
            <a:off x="2082460" y="1855275"/>
            <a:ext cx="4710839" cy="3833943"/>
            <a:chOff x="2082460" y="1855275"/>
            <a:chExt cx="4710839" cy="3833943"/>
          </a:xfrm>
        </p:grpSpPr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BD1465D1-CD1B-DA9A-81AD-A895AD9195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4243" y="2929211"/>
              <a:ext cx="8253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289AC746-2F28-E416-6FFD-EA97A35D0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4242" y="4769215"/>
              <a:ext cx="8253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B9AD7A6A-39ED-357E-EBA8-C8EB958B6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686" y="4769215"/>
              <a:ext cx="8253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FB983B13-FF60-3862-DE47-6118B32259D7}"/>
                </a:ext>
              </a:extLst>
            </p:cNvPr>
            <p:cNvGrpSpPr/>
            <p:nvPr/>
          </p:nvGrpSpPr>
          <p:grpSpPr>
            <a:xfrm>
              <a:off x="2082460" y="1855275"/>
              <a:ext cx="4710839" cy="3833943"/>
              <a:chOff x="2082460" y="1855275"/>
              <a:chExt cx="4710839" cy="3833943"/>
            </a:xfrm>
          </p:grpSpPr>
          <p:cxnSp>
            <p:nvCxnSpPr>
              <p:cNvPr id="122" name="直线箭头连接符 121">
                <a:extLst>
                  <a:ext uri="{FF2B5EF4-FFF2-40B4-BE49-F238E27FC236}">
                    <a16:creationId xmlns:a16="http://schemas.microsoft.com/office/drawing/2014/main" id="{4F52BFB0-36D3-449A-2D27-AA263EB47B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4343" y="4004609"/>
                <a:ext cx="0" cy="6053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>
                <a:extLst>
                  <a:ext uri="{FF2B5EF4-FFF2-40B4-BE49-F238E27FC236}">
                    <a16:creationId xmlns:a16="http://schemas.microsoft.com/office/drawing/2014/main" id="{306491EF-58D9-1FD7-A293-0195E775FC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4344" y="3085825"/>
                <a:ext cx="0" cy="6067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箭头连接符 123">
                <a:extLst>
                  <a:ext uri="{FF2B5EF4-FFF2-40B4-BE49-F238E27FC236}">
                    <a16:creationId xmlns:a16="http://schemas.microsoft.com/office/drawing/2014/main" id="{8EF43B56-57FB-421D-84BB-F5A1AE4664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4343" y="2165822"/>
                <a:ext cx="0" cy="6067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线箭头连接符 126">
                <a:extLst>
                  <a:ext uri="{FF2B5EF4-FFF2-40B4-BE49-F238E27FC236}">
                    <a16:creationId xmlns:a16="http://schemas.microsoft.com/office/drawing/2014/main" id="{5B5C34C9-7F4D-23A8-BE46-281491F23B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0748" y="3085825"/>
                <a:ext cx="0" cy="6067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FDE82A4C-F561-7529-D166-D3A2B640AEE6}"/>
                  </a:ext>
                </a:extLst>
              </p:cNvPr>
              <p:cNvGrpSpPr/>
              <p:nvPr/>
            </p:nvGrpSpPr>
            <p:grpSpPr>
              <a:xfrm>
                <a:off x="2082460" y="1855275"/>
                <a:ext cx="4710839" cy="3833943"/>
                <a:chOff x="2082460" y="1855275"/>
                <a:chExt cx="4710839" cy="3833943"/>
              </a:xfrm>
            </p:grpSpPr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F7D72D83-ADF6-54B6-C75A-C77CA281844C}"/>
                    </a:ext>
                  </a:extLst>
                </p:cNvPr>
                <p:cNvSpPr/>
                <p:nvPr/>
              </p:nvSpPr>
              <p:spPr>
                <a:xfrm>
                  <a:off x="2082460" y="1855275"/>
                  <a:ext cx="313227" cy="31322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bg1"/>
                      </a:solidFill>
                    </a:rPr>
                    <a:t>2</a:t>
                  </a:r>
                  <a:endParaRPr kumimoji="1"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B414E3CF-C41B-9632-277D-34797EE8C2B1}"/>
                    </a:ext>
                  </a:extLst>
                </p:cNvPr>
                <p:cNvSpPr/>
                <p:nvPr/>
              </p:nvSpPr>
              <p:spPr>
                <a:xfrm>
                  <a:off x="3221016" y="1855275"/>
                  <a:ext cx="313227" cy="31322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bg1"/>
                      </a:solidFill>
                    </a:rPr>
                    <a:t>2</a:t>
                  </a:r>
                  <a:endParaRPr kumimoji="1"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5918AE99-76C2-A0CE-5A1A-137B28E64C6D}"/>
                    </a:ext>
                  </a:extLst>
                </p:cNvPr>
                <p:cNvSpPr/>
                <p:nvPr/>
              </p:nvSpPr>
              <p:spPr>
                <a:xfrm>
                  <a:off x="4359572" y="1855275"/>
                  <a:ext cx="313227" cy="31322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bg1"/>
                      </a:solidFill>
                    </a:rPr>
                    <a:t>1</a:t>
                  </a:r>
                  <a:endParaRPr kumimoji="1"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566B5E34-0444-02BF-5841-EA2D02BC43DB}"/>
                    </a:ext>
                  </a:extLst>
                </p:cNvPr>
                <p:cNvSpPr/>
                <p:nvPr/>
              </p:nvSpPr>
              <p:spPr>
                <a:xfrm>
                  <a:off x="2082460" y="2775277"/>
                  <a:ext cx="313227" cy="31322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bg1"/>
                      </a:solidFill>
                    </a:rPr>
                    <a:t>1</a:t>
                  </a:r>
                  <a:endParaRPr kumimoji="1"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CEA6D23-D37F-D9C1-AB09-678728C811B1}"/>
                    </a:ext>
                  </a:extLst>
                </p:cNvPr>
                <p:cNvSpPr/>
                <p:nvPr/>
              </p:nvSpPr>
              <p:spPr>
                <a:xfrm>
                  <a:off x="2082460" y="3695280"/>
                  <a:ext cx="313227" cy="31322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bg1"/>
                      </a:solidFill>
                    </a:rPr>
                    <a:t>1</a:t>
                  </a:r>
                  <a:endParaRPr kumimoji="1"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E4CBFEBE-9855-CC78-3FD7-BB84E0CB056F}"/>
                    </a:ext>
                  </a:extLst>
                </p:cNvPr>
                <p:cNvSpPr/>
                <p:nvPr/>
              </p:nvSpPr>
              <p:spPr>
                <a:xfrm>
                  <a:off x="3221016" y="2775277"/>
                  <a:ext cx="313227" cy="31322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bg1"/>
                      </a:solidFill>
                    </a:rPr>
                    <a:t>1</a:t>
                  </a:r>
                  <a:endParaRPr kumimoji="1"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B5F3E269-C9B1-BF8F-DEA4-F56F657162BB}"/>
                    </a:ext>
                  </a:extLst>
                </p:cNvPr>
                <p:cNvSpPr/>
                <p:nvPr/>
              </p:nvSpPr>
              <p:spPr>
                <a:xfrm>
                  <a:off x="3221016" y="3695280"/>
                  <a:ext cx="313227" cy="31322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bg1"/>
                      </a:solidFill>
                    </a:rPr>
                    <a:t>1</a:t>
                  </a:r>
                  <a:endParaRPr kumimoji="1"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B68C0C55-B6ED-60E1-EECC-617F5298AE7F}"/>
                    </a:ext>
                  </a:extLst>
                </p:cNvPr>
                <p:cNvSpPr/>
                <p:nvPr/>
              </p:nvSpPr>
              <p:spPr>
                <a:xfrm>
                  <a:off x="4364134" y="2772598"/>
                  <a:ext cx="313227" cy="31322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bg1"/>
                      </a:solidFill>
                    </a:rPr>
                    <a:t>1</a:t>
                  </a:r>
                  <a:endParaRPr kumimoji="1"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F570F05B-DAB2-F57A-4FCD-76182934C524}"/>
                    </a:ext>
                  </a:extLst>
                </p:cNvPr>
                <p:cNvSpPr/>
                <p:nvPr/>
              </p:nvSpPr>
              <p:spPr>
                <a:xfrm>
                  <a:off x="4364134" y="3692601"/>
                  <a:ext cx="313227" cy="31322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bg1"/>
                      </a:solidFill>
                    </a:rPr>
                    <a:t>1</a:t>
                  </a:r>
                  <a:endParaRPr kumimoji="1"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3" name="直线箭头连接符 62">
                  <a:extLst>
                    <a:ext uri="{FF2B5EF4-FFF2-40B4-BE49-F238E27FC236}">
                      <a16:creationId xmlns:a16="http://schemas.microsoft.com/office/drawing/2014/main" id="{88CB7789-9386-AE46-087F-5BE711ED4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11354" y="5689218"/>
                  <a:ext cx="8253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线箭头连接符 64">
                  <a:extLst>
                    <a:ext uri="{FF2B5EF4-FFF2-40B4-BE49-F238E27FC236}">
                      <a16:creationId xmlns:a16="http://schemas.microsoft.com/office/drawing/2014/main" id="{0DF6BB9C-0C21-C2ED-649E-BEC370D1FE25}"/>
                    </a:ext>
                  </a:extLst>
                </p:cNvPr>
                <p:cNvCxnSpPr/>
                <p:nvPr/>
              </p:nvCxnSpPr>
              <p:spPr>
                <a:xfrm flipH="1">
                  <a:off x="4672799" y="2011888"/>
                  <a:ext cx="8253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线箭头连接符 65">
                  <a:extLst>
                    <a:ext uri="{FF2B5EF4-FFF2-40B4-BE49-F238E27FC236}">
                      <a16:creationId xmlns:a16="http://schemas.microsoft.com/office/drawing/2014/main" id="{0076AA83-F49B-2A58-B6A3-74C0917A5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72799" y="2929211"/>
                  <a:ext cx="8253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线箭头连接符 66">
                  <a:extLst>
                    <a:ext uri="{FF2B5EF4-FFF2-40B4-BE49-F238E27FC236}">
                      <a16:creationId xmlns:a16="http://schemas.microsoft.com/office/drawing/2014/main" id="{AADDB7DD-494B-0901-F206-EA4DA2EE92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72799" y="3849214"/>
                  <a:ext cx="8253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线箭头连接符 67">
                  <a:extLst>
                    <a:ext uri="{FF2B5EF4-FFF2-40B4-BE49-F238E27FC236}">
                      <a16:creationId xmlns:a16="http://schemas.microsoft.com/office/drawing/2014/main" id="{2C35B115-3348-670B-E69A-38696196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72798" y="4769215"/>
                  <a:ext cx="8253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线箭头连接符 68">
                  <a:extLst>
                    <a:ext uri="{FF2B5EF4-FFF2-40B4-BE49-F238E27FC236}">
                      <a16:creationId xmlns:a16="http://schemas.microsoft.com/office/drawing/2014/main" id="{A328ABAB-B907-5136-9B71-7CBB2176F2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72797" y="5689218"/>
                  <a:ext cx="8253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箭头连接符 72">
                  <a:extLst>
                    <a:ext uri="{FF2B5EF4-FFF2-40B4-BE49-F238E27FC236}">
                      <a16:creationId xmlns:a16="http://schemas.microsoft.com/office/drawing/2014/main" id="{771DBB3A-1F4E-3517-98C5-C1FDD2586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34243" y="3849214"/>
                  <a:ext cx="8253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箭头连接符 74">
                  <a:extLst>
                    <a:ext uri="{FF2B5EF4-FFF2-40B4-BE49-F238E27FC236}">
                      <a16:creationId xmlns:a16="http://schemas.microsoft.com/office/drawing/2014/main" id="{282E6ACF-8604-6C36-56E9-F2FEB8AFE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34241" y="5689218"/>
                  <a:ext cx="8253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箭头连接符 76">
                  <a:extLst>
                    <a:ext uri="{FF2B5EF4-FFF2-40B4-BE49-F238E27FC236}">
                      <a16:creationId xmlns:a16="http://schemas.microsoft.com/office/drawing/2014/main" id="{18CD4C9A-28DE-88A5-A0CC-0E0A27097C2C}"/>
                    </a:ext>
                  </a:extLst>
                </p:cNvPr>
                <p:cNvCxnSpPr/>
                <p:nvPr/>
              </p:nvCxnSpPr>
              <p:spPr>
                <a:xfrm flipH="1">
                  <a:off x="2395687" y="2011888"/>
                  <a:ext cx="8253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箭头连接符 77">
                  <a:extLst>
                    <a:ext uri="{FF2B5EF4-FFF2-40B4-BE49-F238E27FC236}">
                      <a16:creationId xmlns:a16="http://schemas.microsoft.com/office/drawing/2014/main" id="{B8728707-F983-EE8F-F30B-600400B2B0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95687" y="2929211"/>
                  <a:ext cx="8253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箭头连接符 78">
                  <a:extLst>
                    <a:ext uri="{FF2B5EF4-FFF2-40B4-BE49-F238E27FC236}">
                      <a16:creationId xmlns:a16="http://schemas.microsoft.com/office/drawing/2014/main" id="{19D59886-6B09-CC67-2F44-999DA75C8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95687" y="3849214"/>
                  <a:ext cx="8253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线箭头连接符 115">
                  <a:extLst>
                    <a:ext uri="{FF2B5EF4-FFF2-40B4-BE49-F238E27FC236}">
                      <a16:creationId xmlns:a16="http://schemas.microsoft.com/office/drawing/2014/main" id="{351D0DD3-ED0A-013A-3369-91727A58B0A5}"/>
                    </a:ext>
                  </a:extLst>
                </p:cNvPr>
                <p:cNvCxnSpPr>
                  <a:cxnSpLocks/>
                  <a:stCxn id="34" idx="0"/>
                  <a:endCxn id="33" idx="4"/>
                </p:cNvCxnSpPr>
                <p:nvPr/>
              </p:nvCxnSpPr>
              <p:spPr>
                <a:xfrm flipV="1">
                  <a:off x="6793299" y="4925830"/>
                  <a:ext cx="0" cy="60677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线箭头连接符 118">
                  <a:extLst>
                    <a:ext uri="{FF2B5EF4-FFF2-40B4-BE49-F238E27FC236}">
                      <a16:creationId xmlns:a16="http://schemas.microsoft.com/office/drawing/2014/main" id="{60787704-A478-E61D-8E7C-4293619B8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93296" y="4004609"/>
                  <a:ext cx="0" cy="6053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线箭头连接符 119">
                  <a:extLst>
                    <a:ext uri="{FF2B5EF4-FFF2-40B4-BE49-F238E27FC236}">
                      <a16:creationId xmlns:a16="http://schemas.microsoft.com/office/drawing/2014/main" id="{A08BC1F5-CA11-2D97-9EA9-749715B4B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93297" y="3085825"/>
                  <a:ext cx="0" cy="60677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线箭头连接符 120">
                  <a:extLst>
                    <a:ext uri="{FF2B5EF4-FFF2-40B4-BE49-F238E27FC236}">
                      <a16:creationId xmlns:a16="http://schemas.microsoft.com/office/drawing/2014/main" id="{20AC41C2-5D88-1CC0-4F92-4A873F255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93296" y="2165822"/>
                  <a:ext cx="0" cy="60677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线箭头连接符 125">
                  <a:extLst>
                    <a:ext uri="{FF2B5EF4-FFF2-40B4-BE49-F238E27FC236}">
                      <a16:creationId xmlns:a16="http://schemas.microsoft.com/office/drawing/2014/main" id="{1CE8F747-E900-BD68-28EC-BAC66961D1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20747" y="4004609"/>
                  <a:ext cx="0" cy="6053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箭头连接符 127">
                  <a:extLst>
                    <a:ext uri="{FF2B5EF4-FFF2-40B4-BE49-F238E27FC236}">
                      <a16:creationId xmlns:a16="http://schemas.microsoft.com/office/drawing/2014/main" id="{5E13E46C-671D-9882-32B3-F4C19A58A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20747" y="2165822"/>
                  <a:ext cx="0" cy="60677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线箭头连接符 131">
                  <a:extLst>
                    <a:ext uri="{FF2B5EF4-FFF2-40B4-BE49-F238E27FC236}">
                      <a16:creationId xmlns:a16="http://schemas.microsoft.com/office/drawing/2014/main" id="{3674F679-7626-F14C-3321-E52B3AC5B0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073" y="4004609"/>
                  <a:ext cx="0" cy="6053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线箭头连接符 132">
                  <a:extLst>
                    <a:ext uri="{FF2B5EF4-FFF2-40B4-BE49-F238E27FC236}">
                      <a16:creationId xmlns:a16="http://schemas.microsoft.com/office/drawing/2014/main" id="{EC5FBF3B-9812-2F03-B1F1-2FEDFDC81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074" y="3085825"/>
                  <a:ext cx="0" cy="60677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线箭头连接符 133">
                  <a:extLst>
                    <a:ext uri="{FF2B5EF4-FFF2-40B4-BE49-F238E27FC236}">
                      <a16:creationId xmlns:a16="http://schemas.microsoft.com/office/drawing/2014/main" id="{0684C9D4-41AA-900C-D012-1F4710608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073" y="2165822"/>
                  <a:ext cx="0" cy="60677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线箭头连接符 135">
                  <a:extLst>
                    <a:ext uri="{FF2B5EF4-FFF2-40B4-BE49-F238E27FC236}">
                      <a16:creationId xmlns:a16="http://schemas.microsoft.com/office/drawing/2014/main" id="{E087226E-70FC-B77C-870C-5EB8581B0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9978" y="4003146"/>
                  <a:ext cx="0" cy="60677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线箭头连接符 136">
                  <a:extLst>
                    <a:ext uri="{FF2B5EF4-FFF2-40B4-BE49-F238E27FC236}">
                      <a16:creationId xmlns:a16="http://schemas.microsoft.com/office/drawing/2014/main" id="{C68F0C6A-2F30-1332-BAE4-B34B1C0AA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9977" y="3083143"/>
                  <a:ext cx="0" cy="60677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线箭头连接符 137">
                  <a:extLst>
                    <a:ext uri="{FF2B5EF4-FFF2-40B4-BE49-F238E27FC236}">
                      <a16:creationId xmlns:a16="http://schemas.microsoft.com/office/drawing/2014/main" id="{B242A88F-0A5C-3380-C0C6-971A0DB543BD}"/>
                    </a:ext>
                  </a:extLst>
                </p:cNvPr>
                <p:cNvCxnSpPr>
                  <a:cxnSpLocks/>
                  <a:stCxn id="21" idx="1"/>
                  <a:endCxn id="4" idx="5"/>
                </p:cNvCxnSpPr>
                <p:nvPr/>
              </p:nvCxnSpPr>
              <p:spPr>
                <a:xfrm flipH="1" flipV="1">
                  <a:off x="3488372" y="2122631"/>
                  <a:ext cx="921633" cy="69583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2" name="标题 1">
            <a:extLst>
              <a:ext uri="{FF2B5EF4-FFF2-40B4-BE49-F238E27FC236}">
                <a16:creationId xmlns:a16="http://schemas.microsoft.com/office/drawing/2014/main" id="{E2E01BC1-E127-8243-3C22-46DA76BB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最长公共子序列（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LCS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4238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8" grpId="0" animBg="1"/>
      <p:bldP spid="19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1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动态规划 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</a:t>
            </a:r>
            <a:r>
              <a:rPr kumimoji="1" lang="zh-CN" altLang="en-US" sz="3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Programming</a:t>
            </a:r>
            <a:endParaRPr kumimoji="1" lang="zh-CN" altLang="en-US" sz="4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8DDA4-8FDC-0085-4731-CA2AE1C8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子问题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重用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Memo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递归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循环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600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最长升序子序列（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LIS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对于给定的序列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中，找到最长的子序列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使得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中每一个元素都小于后一个元素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MICHAELANGELO</a:t>
            </a:r>
          </a:p>
          <a:p>
            <a:pPr lvl="1">
              <a:lnSpc>
                <a:spcPct val="100000"/>
              </a:lnSpc>
            </a:pP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9B8C22-B883-F8EA-B2AD-C5D14FBEC3A6}"/>
              </a:ext>
            </a:extLst>
          </p:cNvPr>
          <p:cNvSpPr txBox="1"/>
          <p:nvPr/>
        </p:nvSpPr>
        <p:spPr>
          <a:xfrm>
            <a:off x="5470073" y="2749823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CHLNO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928E04-D426-609E-594B-5ABF449C8D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429000"/>
                <a:ext cx="7886700" cy="30638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L(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LIS(A[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:])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递推公式：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max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𝐿𝐼𝑆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:])</m:t>
                            </m:r>
                          </m:e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∉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𝐿𝐼𝑆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:])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928E04-D426-609E-594B-5ABF449C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29000"/>
                <a:ext cx="7886700" cy="3063874"/>
              </a:xfrm>
              <a:prstGeom prst="rect">
                <a:avLst/>
              </a:prstGeom>
              <a:blipFill>
                <a:blip r:embed="rId2"/>
                <a:stretch>
                  <a:fillRect l="-1447" t="-52066" b="-53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899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最长升序子序列（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LIS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对于给定的序列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中，找到最长的子序列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使得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中每一个元素都小于后一个元素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MICHAELANGELO</a:t>
            </a:r>
          </a:p>
          <a:p>
            <a:pPr lvl="1">
              <a:lnSpc>
                <a:spcPct val="100000"/>
              </a:lnSpc>
            </a:pP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9B8C22-B883-F8EA-B2AD-C5D14FBEC3A6}"/>
              </a:ext>
            </a:extLst>
          </p:cNvPr>
          <p:cNvSpPr txBox="1"/>
          <p:nvPr/>
        </p:nvSpPr>
        <p:spPr>
          <a:xfrm>
            <a:off x="5470073" y="2749823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CHLNO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928E04-D426-609E-594B-5ABF449C8D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429000"/>
                <a:ext cx="7886700" cy="30638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r>
                  <a:rPr kumimoji="1" lang="en-US" altLang="zh-CN" strike="sngStrike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L(</a:t>
                </a:r>
                <a:r>
                  <a:rPr kumimoji="1" lang="en-US" altLang="zh-CN" strike="sngStrike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trike="sngStrike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LIS(A[</a:t>
                </a:r>
                <a:r>
                  <a:rPr kumimoji="1" lang="en-US" altLang="zh-CN" strike="sngStrike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trike="sngStrike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:])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从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A[</a:t>
                </a:r>
                <a:r>
                  <a:rPr kumimoji="1" lang="en-US" altLang="zh-CN" sz="28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:]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开始的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LIS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递推公式：</a:t>
                </a:r>
                <a:r>
                  <a:rPr kumimoji="1" lang="en-US" altLang="zh-CN" b="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trike="sngStrike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zh-CN" b="0" i="1" strike="sngStrike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trike="sngStrike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b="0" i="1" strike="sngStrike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trike="sngStrike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max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b="0" i="1" strike="sngStrike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trike="sngStrike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strike="sngStrike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trike="sngStrik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r>
                              <a:rPr kumimoji="1" lang="en-US" altLang="zh-CN" b="0" i="1" strike="sngStrik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𝐿𝐼𝑆</m:t>
                            </m:r>
                            <m:r>
                              <a:rPr kumimoji="1" lang="en-US" altLang="zh-CN" b="0" i="1" strike="sngStrik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b="0" i="1" strike="sngStrik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trike="sngStrik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kumimoji="1" lang="en-US" altLang="zh-CN" b="0" i="1" strike="sngStrik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trike="sngStrik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:])</m:t>
                            </m:r>
                          </m:e>
                          <m:e>
                            <m:r>
                              <a:rPr kumimoji="1" lang="en-US" altLang="zh-CN" i="1" strike="sngStrike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i="1" strike="sngStrik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∉</m:t>
                            </m:r>
                            <m:r>
                              <a:rPr kumimoji="1" lang="en-US" altLang="zh-CN" i="1" strike="sngStrik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𝐿𝐼𝑆</m:t>
                            </m:r>
                            <m:r>
                              <a:rPr kumimoji="1" lang="en-US" altLang="zh-CN" i="1" strike="sngStrik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i="1" strike="sngStrik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kumimoji="1" lang="en-US" altLang="zh-CN" i="1" strike="sngStrik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kumimoji="1" lang="en-US" altLang="zh-CN" i="1" strike="sngStrik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i="1" strike="sngStrik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:])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trike="sngStrike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800" b="0" i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max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)|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]}</m:t>
                      </m:r>
                    </m:oMath>
                  </m:oMathPara>
                </a14:m>
                <a:endParaRPr kumimoji="1" lang="en-US" altLang="zh-CN" sz="2800" i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928E04-D426-609E-594B-5ABF449C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29000"/>
                <a:ext cx="7886700" cy="3063874"/>
              </a:xfrm>
              <a:prstGeom prst="rect">
                <a:avLst/>
              </a:prstGeom>
              <a:blipFill>
                <a:blip r:embed="rId2"/>
                <a:stretch>
                  <a:fillRect l="-1447" t="-35950" b="-69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57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928E04-D426-609E-594B-5ABF449C8D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从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A[</a:t>
                </a:r>
                <a:r>
                  <a:rPr kumimoji="1" lang="en-US" altLang="zh-CN" sz="28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:]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开始的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LIS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递推公式：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max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)|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]}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Topo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基问题：</a:t>
                </a:r>
                <a:r>
                  <a:rPr kumimoji="1" lang="en-US" altLang="zh-CN" b="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原问题：</a:t>
                </a:r>
                <a:r>
                  <a:rPr kumimoji="1" lang="en-US" altLang="zh-CN" b="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max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⁡{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)|0≤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时间复杂度：</a:t>
                </a:r>
                <a:r>
                  <a:rPr kumimoji="1" lang="en-US" altLang="zh-CN" b="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928E04-D426-609E-594B-5ABF449C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  <a:blipFill>
                <a:blip r:embed="rId2"/>
                <a:stretch>
                  <a:fillRect l="-1447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最长升序子序列（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LIS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4772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硬币游戏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个面值不同的硬币，每次游戏者只能拿走最左边或最右边的硬币，拿到更多面值的人获胜，你应该怎么做？</a:t>
            </a: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D928E04-D426-609E-594B-5ABF449C8DBB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306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子问题：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i,j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S[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i,j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中能取得的最大值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我第一步应该怎么做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9714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硬币游戏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个面值不同的硬币，每次游戏者只能拿走最左边或最右边的硬币，拿到更多面值的人获胜，你应该怎么做？</a:t>
            </a: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928E04-D426-609E-594B-5ABF449C8D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429000"/>
                <a:ext cx="7886700" cy="30638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r>
                  <a:rPr kumimoji="1" lang="en-US" altLang="zh-CN" strike="sngStrike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X(</a:t>
                </a:r>
                <a:r>
                  <a:rPr kumimoji="1" lang="en-US" altLang="zh-CN" strike="sngStrike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i,j</a:t>
                </a:r>
                <a:r>
                  <a:rPr kumimoji="1" lang="en-US" altLang="zh-CN" strike="sngStrike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</a:t>
                </a:r>
                <a:r>
                  <a:rPr kumimoji="1" lang="zh-CN" altLang="en-US" strike="sngStrike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kumimoji="1" lang="en-US" altLang="zh-CN" strike="sngStrike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S[</a:t>
                </a:r>
                <a:r>
                  <a:rPr kumimoji="1" lang="en-US" altLang="zh-CN" strike="sngStrike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i,j</a:t>
                </a:r>
                <a:r>
                  <a:rPr kumimoji="1" lang="en-US" altLang="zh-CN" strike="sngStrike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</a:t>
                </a:r>
                <a:r>
                  <a:rPr kumimoji="1" lang="zh-CN" altLang="en-US" strike="sngStrike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中能取得的最大值</a:t>
                </a:r>
                <a:endParaRPr kumimoji="1" lang="en-US" altLang="zh-CN" strike="sngStrike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X(</a:t>
                </a:r>
                <a:r>
                  <a:rPr kumimoji="1" lang="en-US" altLang="zh-CN" sz="28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i,j,P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P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先手在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S[</a:t>
                </a:r>
                <a:r>
                  <a:rPr kumimoji="1" lang="en-US" altLang="zh-CN" sz="28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i,j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中的最大值</a:t>
                </a:r>
                <a:endParaRPr kumimoji="1" lang="en-US" altLang="zh-CN" sz="28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递推公式：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⁡{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+1,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−1,</m:t>
                            </m:r>
                            <m:r>
                              <a:rPr kumimoji="1"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} </m:t>
                            </m:r>
                          </m:e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⁡{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+1,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−1,</m:t>
                            </m:r>
                            <m:r>
                              <a:rPr kumimoji="1"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)}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928E04-D426-609E-594B-5ABF449C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29000"/>
                <a:ext cx="7886700" cy="3063874"/>
              </a:xfrm>
              <a:prstGeom prst="rect">
                <a:avLst/>
              </a:prstGeom>
              <a:blipFill>
                <a:blip r:embed="rId2"/>
                <a:stretch>
                  <a:fillRect l="-17203" t="-31818" r="-7235" b="-91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68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928E04-D426-609E-594B-5ABF449C8D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r>
                  <a:rPr kumimoji="1" lang="en-US" altLang="zh-CN" strike="sngStrike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X(</a:t>
                </a:r>
                <a:r>
                  <a:rPr kumimoji="1" lang="en-US" altLang="zh-CN" strike="sngStrike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i,j</a:t>
                </a:r>
                <a:r>
                  <a:rPr kumimoji="1" lang="en-US" altLang="zh-CN" strike="sngStrike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</a:t>
                </a:r>
                <a:r>
                  <a:rPr kumimoji="1" lang="zh-CN" altLang="en-US" strike="sngStrike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kumimoji="1" lang="en-US" altLang="zh-CN" strike="sngStrike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S[</a:t>
                </a:r>
                <a:r>
                  <a:rPr kumimoji="1" lang="en-US" altLang="zh-CN" strike="sngStrike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i,j</a:t>
                </a:r>
                <a:r>
                  <a:rPr kumimoji="1" lang="en-US" altLang="zh-CN" strike="sngStrike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</a:t>
                </a:r>
                <a:r>
                  <a:rPr kumimoji="1" lang="zh-CN" altLang="en-US" strike="sngStrike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中能取得的最大值</a:t>
                </a:r>
                <a:endParaRPr kumimoji="1" lang="en-US" altLang="zh-CN" strike="sngStrike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X(</a:t>
                </a:r>
                <a:r>
                  <a:rPr kumimoji="1" lang="en-US" altLang="zh-CN" sz="28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i,j,P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P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先手在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S[</a:t>
                </a:r>
                <a:r>
                  <a:rPr kumimoji="1" lang="en-US" altLang="zh-CN" sz="28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i,j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中的最大值</a:t>
                </a:r>
                <a:endParaRPr kumimoji="1" lang="en-US" altLang="zh-CN" sz="28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递推公式：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⁡{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+1,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−1,</m:t>
                            </m:r>
                            <m:r>
                              <a:rPr kumimoji="1"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} </m:t>
                            </m:r>
                          </m:e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⁡{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+1,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−1,</m:t>
                            </m:r>
                            <m:r>
                              <a:rPr kumimoji="1"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)}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Topo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基问题：</a:t>
                </a:r>
                <a:r>
                  <a:rPr kumimoji="1" lang="en-US" altLang="zh-CN" b="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原问题：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时间复杂度：</a:t>
                </a:r>
                <a:r>
                  <a:rPr kumimoji="1" lang="en-US" altLang="zh-CN" b="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928E04-D426-609E-594B-5ABF449C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  <a:blipFill>
                <a:blip r:embed="rId2"/>
                <a:stretch>
                  <a:fillRect l="-17203" t="-20596" r="-7235" b="-25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硬币游戏</a:t>
            </a:r>
          </a:p>
        </p:txBody>
      </p:sp>
    </p:spTree>
    <p:extLst>
      <p:ext uri="{BB962C8B-B14F-4D97-AF65-F5344CB8AC3E}">
        <p14:creationId xmlns:p14="http://schemas.microsoft.com/office/powerpoint/2010/main" val="797645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D928E04-D426-609E-594B-5ABF449C8DB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66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子问题：限制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扩展？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什么时候应该限制</a:t>
            </a: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什么时候扩展？</a:t>
            </a: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例子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Bellman-Ford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Floyd-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</a:t>
            </a: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括号游戏</a:t>
            </a: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钢琴指法问题</a:t>
            </a: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动态规划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DP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3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8DE70-6555-BD0E-2E9B-B079DF40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Recall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SSSP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84BCA4-22EF-2194-9D73-A89B3CA5A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子问题：对于任意一个图中的节点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，找到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递推公式：对于任意一个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的邻居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r>
                      <m:rPr>
                        <m:sty m:val="p"/>
                      </m:rPr>
                      <a:rPr kumimoji="1"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判断是否停止：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topo. order of G</a:t>
                </a:r>
              </a:p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原子问题：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原问题：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所有子问题的集合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时间复杂度分析：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Adj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84BCA4-22EF-2194-9D73-A89B3CA5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1453" b="-18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094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有环图中的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SSSP: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Bellman-Ford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10788493-4178-C83C-ACCB-30009932C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加上限制</a:t>
                </a:r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r>
                  <a:rPr kumimoji="1" lang="el-GR" altLang="zh-CN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l-GR" altLang="zh-CN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：对于任意一个图中的节点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，找到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zh-CN" alt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使用最多</a:t>
                </a:r>
                <a:r>
                  <a:rPr kumimoji="1"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zh-CN" alt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条边</a:t>
                </a:r>
                <a:endParaRPr kumimoji="1" lang="en-US" altLang="zh-CN" sz="2800" dirty="0">
                  <a:solidFill>
                    <a:srgbClr val="0070C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递推公式：</a:t>
                </a:r>
                <a:r>
                  <a:rPr kumimoji="1" lang="el-G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l-GR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kumimoji="1" lang="en-US" altLang="zh-CN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l-GR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zh-CN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Adj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</m:t>
                    </m:r>
                    <m:r>
                      <a:rPr kumimoji="1" lang="en-US" altLang="zh-CN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l-GR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}}</m:t>
                    </m:r>
                  </m:oMath>
                </a14:m>
                <a:endParaRPr kumimoji="1" lang="en-US" altLang="zh-CN" sz="28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Topo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Order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kumimoji="1" lang="en-US" altLang="zh-CN" sz="28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基问题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l-G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l-GR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kumimoji="1" lang="en-US" altLang="zh-CN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l-GR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原问题：</a:t>
                </a:r>
                <a:r>
                  <a:rPr kumimoji="1" lang="el-G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l-GR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kumimoji="1" lang="en-US" altLang="zh-CN" sz="28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时间复杂度：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zh-CN" altLang="en-US" sz="28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zh-CN" altLang="en-US" sz="28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kumimoji="1" lang="en-US" altLang="zh-CN" sz="28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kumimoji="1" lang="en-US" altLang="zh-CN" sz="28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(|</m:t>
                            </m:r>
                            <m:r>
                              <m:rPr>
                                <m:nor/>
                              </m:rPr>
                              <a:rPr kumimoji="1" lang="en-US" altLang="zh-CN" sz="28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Adj</m:t>
                            </m:r>
                            <m:r>
                              <m:rPr>
                                <m:nor/>
                              </m:rPr>
                              <a:rPr kumimoji="1" lang="en-US" altLang="zh-CN" sz="28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kumimoji="1" lang="en-US" altLang="zh-CN" sz="28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kumimoji="1" lang="en-US" altLang="zh-CN" sz="28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)|)</m:t>
                            </m:r>
                          </m:e>
                        </m:nary>
                      </m:e>
                    </m:nary>
                  </m:oMath>
                </a14:m>
                <a:endParaRPr kumimoji="1" lang="en-US" altLang="zh-CN" sz="28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10788493-4178-C83C-ACCB-30009932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  <a:blipFill>
                <a:blip r:embed="rId2"/>
                <a:stretch>
                  <a:fillRect l="-1447" t="-1355" b="-1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232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有环图中的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APSP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0788493-4178-C83C-ACCB-30009932CC41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66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重复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Bellman-Ford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|V|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次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Good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enough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7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8784F-2BED-2B85-8174-5F7EB41C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动态规划算法的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Template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13D1A-7D66-724A-3785-C6947655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定义子问题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递归的 子问题解之间的关系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Topological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order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验证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的正确性（递归前的问题大于后一个问题）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基问题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确定递归出口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原问题：通过子问题解决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时间复杂度分析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1659180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有环图中的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APSP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Floyd-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10788493-4178-C83C-ACCB-30009932C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r>
                  <a:rPr kumimoji="1" lang="el-GR" altLang="zh-CN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l-GR" altLang="zh-CN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1"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：对于任意一个图中的节点</a:t>
                </a:r>
                <a14:m>
                  <m:oMath xmlns:m="http://schemas.openxmlformats.org/officeDocument/2006/math">
                    <m:r>
                      <a:rPr kumimoji="1"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，找到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zh-CN" altLang="en-US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使用最多</a:t>
                </a:r>
                <a:r>
                  <a:rPr kumimoji="1" lang="en-US" altLang="zh-C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zh-CN" altLang="en-US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条边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zh-CN" altLang="en-US" sz="3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只使用</a:t>
                </a:r>
                <a:r>
                  <a:rPr kumimoji="1" lang="en-US" altLang="zh-CN" sz="3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kumimoji="1" lang="en-US" altLang="zh-CN" sz="32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s,v</a:t>
                </a:r>
                <a:r>
                  <a:rPr kumimoji="1" lang="en-US" altLang="zh-CN" sz="3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  <a14:m>
                  <m:oMath xmlns:m="http://schemas.openxmlformats.org/officeDocument/2006/math">
                    <m:r>
                      <a:rPr kumimoji="1"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  <m:r>
                      <a:rPr kumimoji="1" lang="en-US" altLang="zh-CN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kumimoji="1" lang="en-US" altLang="zh-CN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1,2,…</m:t>
                    </m:r>
                    <m:r>
                      <a:rPr kumimoji="1" lang="en-US" altLang="zh-CN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kumimoji="1" lang="en-US" altLang="zh-CN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1" lang="zh-CN" altLang="en-US" sz="3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中的节点</a:t>
                </a:r>
                <a:endParaRPr kumimoji="1" lang="en-US" altLang="zh-CN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子问题规模？</a:t>
                </a:r>
                <a:endParaRPr kumimoji="1" lang="en-US" altLang="zh-CN" sz="28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递推公式：</a:t>
                </a:r>
                <a:r>
                  <a:rPr kumimoji="1" lang="el-GR" altLang="zh-CN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zh-CN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kumimoji="1" lang="en-US" altLang="zh-CN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1" lang="en-US" altLang="zh-CN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kumimoji="1"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kumimoji="1" lang="en-US" altLang="zh-CN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递归时间？</a:t>
                </a:r>
                <a:endParaRPr kumimoji="1" lang="en-US" altLang="zh-CN" sz="28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时间复杂度：</a:t>
                </a:r>
                <a:r>
                  <a:rPr kumimoji="1" lang="en-US" altLang="zh-CN" sz="320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3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kumimoji="1" lang="en-US" altLang="zh-CN" sz="3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sz="32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1" lang="en-US" altLang="zh-CN" sz="3200" dirty="0"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kumimoji="1" lang="en-US" altLang="zh-CN" sz="3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kumimoji="1" lang="en-US" altLang="zh-CN" sz="3200" dirty="0"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kumimoji="1" lang="en-US" altLang="zh-CN" sz="3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kumimoji="1" lang="en-US" altLang="zh-CN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10788493-4178-C83C-ACCB-30009932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  <a:blipFill>
                <a:blip r:embed="rId2"/>
                <a:stretch>
                  <a:fillRect l="-1768" t="-813" r="-7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986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有环图中的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APSP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Floyd-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Warshall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10788493-4178-C83C-ACCB-30009932C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4.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是否结束：</a:t>
                </a:r>
                <a:endParaRPr kumimoji="1" lang="en-US" altLang="zh-CN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5.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基问题：</a:t>
                </a:r>
                <a:r>
                  <a:rPr kumimoji="1" lang="el-GR" altLang="zh-CN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kumimoji="1"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</m:t>
                            </m:r>
                            <m:r>
                              <a:rPr kumimoji="1" lang="zh-CN" alt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zh-CN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kumimoji="1" lang="en-US" altLang="zh-CN" sz="3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kumimoji="1" lang="en-US" altLang="zh-CN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e>
                            <m:r>
                              <a:rPr kumimoji="1" lang="en-US" altLang="zh-CN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kumimoji="1" lang="en-US" altLang="zh-CN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kumimoji="1" lang="en-US" altLang="zh-CN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kumimoji="1" lang="en-US" altLang="zh-CN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(</m:t>
                            </m:r>
                            <m:r>
                              <a:rPr kumimoji="1" lang="en-US" altLang="zh-CN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kumimoji="1" lang="en-US" altLang="zh-CN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kumimoji="1" lang="en-US" altLang="zh-CN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kumimoji="1" lang="en-US" altLang="zh-CN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kumimoji="1" lang="en-US" altLang="zh-CN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kumimoji="1" lang="en-US" altLang="zh-CN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       </m:t>
                            </m:r>
                            <m:r>
                              <a:rPr kumimoji="1" lang="en-US" altLang="zh-CN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6.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原问题：</a:t>
                </a:r>
                <a14:m>
                  <m:oMath xmlns:m="http://schemas.openxmlformats.org/officeDocument/2006/math">
                    <m:r>
                      <a:rPr kumimoji="1"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,|</m:t>
                        </m:r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kumimoji="1" lang="en-US" altLang="zh-CN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10788493-4178-C83C-ACCB-30009932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  <a:blipFill>
                <a:blip r:embed="rId2"/>
                <a:stretch>
                  <a:fillRect l="-1929" t="-64770" b="-59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705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括号游戏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10788493-4178-C83C-ACCB-30009932C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6"/>
                <a:ext cx="7886700" cy="1129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zh-CN" altLang="en-US" sz="3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对于给定的公式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0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1" lang="en-US" altLang="zh-CN" sz="30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30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zh-CN" sz="3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3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通过加括号使得值最大（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1" lang="en-US" altLang="zh-CN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{+,</m:t>
                    </m:r>
                    <m:r>
                      <a:rPr kumimoji="1" lang="en-US" altLang="zh-CN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1" lang="en-US" altLang="zh-C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1" lang="zh-CN" altLang="en-US" sz="3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0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3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是整数）</a:t>
                </a:r>
                <a:endParaRPr kumimoji="1" lang="en-US" altLang="zh-CN" sz="3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1" lang="en-US" altLang="zh-CN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10788493-4178-C83C-ACCB-30009932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6"/>
                <a:ext cx="7886700" cy="1129846"/>
              </a:xfrm>
              <a:prstGeom prst="rect">
                <a:avLst/>
              </a:prstGeom>
              <a:blipFill>
                <a:blip r:embed="rId2"/>
                <a:stretch>
                  <a:fillRect l="-1768" t="-5556" r="-1608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0F17D-C61F-64CF-0165-D49CCB4C5152}"/>
              </a:ext>
            </a:extLst>
          </p:cNvPr>
          <p:cNvSpPr txBox="1">
            <a:spLocks/>
          </p:cNvSpPr>
          <p:nvPr/>
        </p:nvSpPr>
        <p:spPr>
          <a:xfrm>
            <a:off x="628650" y="2955472"/>
            <a:ext cx="7886700" cy="2769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sz="3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idea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哪一个符号是“起点”？</a:t>
            </a: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找到起点之后怎么递推？ </a:t>
            </a: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33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括号游戏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10788493-4178-C83C-ACCB-30009932C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6"/>
                <a:ext cx="7886700" cy="4667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r>
                  <a:rPr kumimoji="1" lang="en-US" altLang="zh-CN" sz="320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𝑜𝑝𝑡</m:t>
                        </m:r>
                      </m:e>
                    </m:d>
                  </m:oMath>
                </a14:m>
                <a:r>
                  <a:rPr kumimoji="1" lang="en-US" altLang="zh-CN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- 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kumimoji="1" lang="en-US" altLang="zh-CN" sz="3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的最大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/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小值</a:t>
                </a:r>
                <a:endParaRPr kumimoji="1" lang="en-US" altLang="zh-CN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递推公式： 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𝑜𝑝𝑡</m:t>
                        </m:r>
                      </m:e>
                    </m:d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𝑜𝑝𝑡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𝑜𝑝𝑡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3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𝑜𝑝𝑡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kumimoji="1" lang="en-US" altLang="zh-CN" sz="3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1" lang="en-US" altLang="zh-CN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𝑜𝑝𝑡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𝑜𝑝𝑡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𝑚𝑖𝑛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kumimoji="1" lang="en-US" altLang="zh-CN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基问题：</a:t>
                </a:r>
                <a:r>
                  <a:rPr kumimoji="1" lang="en-US" altLang="zh-CN" sz="320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+1,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𝑜𝑝𝑡</m:t>
                        </m:r>
                      </m:e>
                    </m:d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kumimoji="1" lang="en-US" altLang="zh-CN" sz="320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原问题：</a:t>
                </a:r>
                <a:r>
                  <a:rPr kumimoji="1" lang="en-US" altLang="zh-CN" sz="320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</m:d>
                  </m:oMath>
                </a14:m>
                <a:endParaRPr kumimoji="1" lang="en-US" altLang="zh-CN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时间复杂度：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3200" baseline="30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个子问题，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O(n)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递推</a:t>
                </a:r>
                <a:endParaRPr kumimoji="1" lang="en-US" altLang="zh-CN" sz="3200" baseline="30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10788493-4178-C83C-ACCB-30009932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6"/>
                <a:ext cx="7886700" cy="4667248"/>
              </a:xfrm>
              <a:prstGeom prst="rect">
                <a:avLst/>
              </a:prstGeom>
              <a:blipFill>
                <a:blip r:embed="rId2"/>
                <a:stretch>
                  <a:fillRect l="-1768" t="-1897" b="-1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191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钢琴指法问题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10788493-4178-C83C-ACCB-30009932C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zh-CN" altLang="en-US" sz="3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对于给定的音符序列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0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1" lang="en-US" altLang="zh-CN" sz="30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30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zh-CN" altLang="en-US" sz="3000" b="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和手指</a:t>
                </a:r>
                <a:r>
                  <a:rPr kumimoji="1" lang="en-US" altLang="zh-CN" sz="3000" b="0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 </a:t>
                </a:r>
                <a:r>
                  <a:rPr kumimoji="1" lang="en-US" altLang="zh-CN" sz="3000" b="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: 1</a:t>
                </a:r>
                <a:r>
                  <a:rPr kumimoji="1" lang="zh-CN" altLang="en-US" sz="3000" b="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～</a:t>
                </a:r>
                <a:r>
                  <a:rPr kumimoji="1" lang="en-US" altLang="zh-CN" sz="3000" b="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sz="3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演奏难度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3000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d</m:t>
                    </m:r>
                    <m:r>
                      <a:rPr kumimoji="1" lang="en-US" altLang="zh-CN" sz="3000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30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1" lang="en-US" altLang="zh-CN" sz="30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zh-CN" sz="30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kumimoji="1" lang="en-US" altLang="zh-CN" sz="30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30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zh-CN" sz="30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kumimoji="1" lang="en-US" altLang="zh-CN" sz="30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endParaRPr kumimoji="1" lang="en-US" altLang="zh-CN" sz="3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sz="3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最小化演奏难度：</a:t>
                </a:r>
                <a:r>
                  <a:rPr kumimoji="1" lang="en-US" altLang="zh-CN" sz="3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min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CN" sz="30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 sz="300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kumimoji="1" lang="en-US" altLang="zh-CN" sz="300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sz="3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3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CN" sz="3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kumimoji="1" lang="en-US" altLang="zh-CN" sz="3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1&lt;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zh-CN" altLang="en-US" sz="2800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&lt;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’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的时候避免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&gt;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t’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≠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尽量少使用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避免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’} = {3,4}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10788493-4178-C83C-ACCB-30009932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  <a:blipFill>
                <a:blip r:embed="rId2"/>
                <a:stretch>
                  <a:fillRect l="-1768" t="-1355" r="-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755E864B-9D04-7525-C4C6-04946F2319C0}"/>
              </a:ext>
            </a:extLst>
          </p:cNvPr>
          <p:cNvSpPr txBox="1"/>
          <p:nvPr/>
        </p:nvSpPr>
        <p:spPr>
          <a:xfrm>
            <a:off x="5261729" y="568613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如何表示我们想避免？</a:t>
            </a:r>
          </a:p>
        </p:txBody>
      </p:sp>
    </p:spTree>
    <p:extLst>
      <p:ext uri="{BB962C8B-B14F-4D97-AF65-F5344CB8AC3E}">
        <p14:creationId xmlns:p14="http://schemas.microsoft.com/office/powerpoint/2010/main" val="10571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钢琴指法问题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10788493-4178-C83C-ACCB-30009932C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6"/>
                <a:ext cx="7886700" cy="4667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r>
                  <a:rPr kumimoji="1" lang="en-US" altLang="zh-CN" sz="320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kumimoji="1" lang="en-US" altLang="zh-CN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-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从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弹奏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开始的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zh-CN" sz="3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的最小难度</a:t>
                </a:r>
                <a:endParaRPr kumimoji="1" lang="en-US" altLang="zh-CN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递推公式：</a:t>
                </a:r>
                <a14:m>
                  <m:oMath xmlns:m="http://schemas.openxmlformats.org/officeDocument/2006/math"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3200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min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⁡[</m:t>
                    </m:r>
                    <m:r>
                      <a:rPr kumimoji="1" lang="en-US" altLang="zh-CN" sz="3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sz="3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′)]</m:t>
                    </m:r>
                  </m:oMath>
                </a14:m>
                <a:r>
                  <a:rPr kumimoji="1" lang="en-US" altLang="zh-CN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基问题：</a:t>
                </a:r>
                <a:r>
                  <a:rPr kumimoji="1" lang="en-US" altLang="zh-CN" sz="320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+1,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𝑜𝑝𝑡</m:t>
                        </m:r>
                      </m:e>
                    </m:d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kumimoji="1" lang="en-US" altLang="zh-CN" sz="3200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原问题：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320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min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sz="3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kumimoji="1" lang="en-US" altLang="zh-CN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时间复杂度：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O(</a:t>
                </a:r>
                <a:r>
                  <a:rPr kumimoji="1" lang="en-US" altLang="zh-CN" sz="3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nF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个子问题，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O(F)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递推</a:t>
                </a:r>
                <a:endParaRPr kumimoji="1" lang="en-US" altLang="zh-CN" sz="3200" baseline="30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10788493-4178-C83C-ACCB-30009932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6"/>
                <a:ext cx="7886700" cy="4667248"/>
              </a:xfrm>
              <a:prstGeom prst="rect">
                <a:avLst/>
              </a:prstGeom>
              <a:blipFill>
                <a:blip r:embed="rId2"/>
                <a:stretch>
                  <a:fillRect l="-1768" t="-1897" r="-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42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8784F-2BED-2B85-8174-5F7EB41C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动态规划算法的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Template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13D1A-7D66-724A-3785-C6947655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定义子问题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最难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】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递归的 子问题解之间的关系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最难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】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Topological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order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验证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的正确性（递归前的问题大于后一个问题）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基问题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确定递归出口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原问题：通过子问题解决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时间复杂度分析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136650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BFE18-868B-5BED-D5F3-FECC3936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Recall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Fibonacci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6FBAA-6554-AF5E-58E9-96849D1A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子问题：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 Fi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递推公式：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 F(i-1)+F(i-2)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Topo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order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increasing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基问题问题：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F(1) = F(2) = 1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原问题：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F(n) 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时间复杂度分析：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T(n) = T(n-1) + T(n-2) + O(1) &gt; F(n)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3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BFE18-868B-5BED-D5F3-FECC3936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Recall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Fib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数列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Memoization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6FBAA-6554-AF5E-58E9-96849D1A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核心思想：不做重复的计算，只用重复的结果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为什么可以这么做？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1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子问题：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 Fi</a:t>
            </a:r>
          </a:p>
          <a:p>
            <a:pPr marL="385763" indent="-385763">
              <a:lnSpc>
                <a:spcPct val="11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递推公式：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 F(i-1)+F(i-2)</a:t>
            </a:r>
          </a:p>
          <a:p>
            <a:pPr marL="385763" indent="-385763">
              <a:lnSpc>
                <a:spcPct val="110000"/>
              </a:lnSpc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Topo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order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increasing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1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基问题：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F(1) = F(2) = 1</a:t>
            </a:r>
          </a:p>
          <a:p>
            <a:pPr marL="385763" indent="-385763">
              <a:lnSpc>
                <a:spcPct val="11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原问题：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F(n) </a:t>
            </a:r>
          </a:p>
          <a:p>
            <a:pPr marL="385763" indent="-385763">
              <a:lnSpc>
                <a:spcPct val="11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时间复杂度分析：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T(n) = T(n-1) + T(n-2) + O(1) &gt; F(n)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2E46CA-4127-CF7F-B00B-CDA6C262B11C}"/>
              </a:ext>
            </a:extLst>
          </p:cNvPr>
          <p:cNvSpPr txBox="1"/>
          <p:nvPr/>
        </p:nvSpPr>
        <p:spPr>
          <a:xfrm>
            <a:off x="3236614" y="6027003"/>
            <a:ext cx="5907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计算了多少个子问题</a:t>
            </a:r>
            <a:endParaRPr kumimoji="1"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时间复杂度：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子问题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*O(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子问题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+O(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递推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56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D31D-3727-B179-6B73-AA1483B9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Recall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94650-59A2-5C52-6EDB-9556F15F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子问题：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i,j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 sorted array on A[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i,j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递归解：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i,j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 merge(s(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i,m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s(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m,j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))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Topo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order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 = 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i+j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)/2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基问题：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i,j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[]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原问题：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s(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空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,n)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[]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时间复杂度分析：</a:t>
            </a:r>
          </a:p>
        </p:txBody>
      </p:sp>
    </p:spTree>
    <p:extLst>
      <p:ext uri="{BB962C8B-B14F-4D97-AF65-F5344CB8AC3E}">
        <p14:creationId xmlns:p14="http://schemas.microsoft.com/office/powerpoint/2010/main" val="209778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D31D-3727-B179-6B73-AA1483B9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Recall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：归并排序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Memoization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94650-59A2-5C52-6EDB-9556F15F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子问题：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i,j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 sorted array on A[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i,j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递归解：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i,j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= merge(s(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i,m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 s(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m,j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))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Topo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order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 = 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i+j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)/2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基问题：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s(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i,j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[]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原问题：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s(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空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,n)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[]</a:t>
            </a:r>
          </a:p>
          <a:p>
            <a:pPr marL="385763" indent="-385763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时间复杂度分析：</a:t>
            </a:r>
          </a:p>
        </p:txBody>
      </p:sp>
    </p:spTree>
    <p:extLst>
      <p:ext uri="{BB962C8B-B14F-4D97-AF65-F5344CB8AC3E}">
        <p14:creationId xmlns:p14="http://schemas.microsoft.com/office/powerpoint/2010/main" val="283766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动态规划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Programming</a:t>
            </a: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8DDA4-8FDC-0085-4731-CA2AE1C8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子问题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重用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Memo</a:t>
            </a: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递归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循环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kumimoji="1"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1A14326-E058-4480-05B9-321E71AA2490}"/>
              </a:ext>
            </a:extLst>
          </p:cNvPr>
          <p:cNvSpPr txBox="1">
            <a:spLocks/>
          </p:cNvSpPr>
          <p:nvPr/>
        </p:nvSpPr>
        <p:spPr>
          <a:xfrm>
            <a:off x="628650" y="2995610"/>
            <a:ext cx="7886700" cy="340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def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(subproblem):</a:t>
            </a:r>
          </a:p>
          <a:p>
            <a:pPr lvl="1"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subprob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in memo:</a:t>
            </a:r>
          </a:p>
          <a:p>
            <a:pPr lvl="2">
              <a:lnSpc>
                <a:spcPct val="10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return memo[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subprob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memo[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subprob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= base or recursive[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subprob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’]</a:t>
            </a: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DFS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memo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：有没有“尝试过”这个子问题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4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429</TotalTime>
  <Words>2374</Words>
  <Application>Microsoft Macintosh PowerPoint</Application>
  <PresentationFormat>全屏显示(4:3)</PresentationFormat>
  <Paragraphs>294</Paragraphs>
  <Slides>35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Microsoft YaHei</vt:lpstr>
      <vt:lpstr>Arial</vt:lpstr>
      <vt:lpstr>Calibri</vt:lpstr>
      <vt:lpstr>Calibri Light</vt:lpstr>
      <vt:lpstr>Cambria Math</vt:lpstr>
      <vt:lpstr>Times New Roman</vt:lpstr>
      <vt:lpstr>Office 主题​​</vt:lpstr>
      <vt:lpstr>算法设计与分析 动态规划</vt:lpstr>
      <vt:lpstr>动态规划 – Dynamic Programming</vt:lpstr>
      <vt:lpstr>动态规划算法的Template</vt:lpstr>
      <vt:lpstr>动态规划算法的Template</vt:lpstr>
      <vt:lpstr>Recall：Fibonacci数列</vt:lpstr>
      <vt:lpstr>Recall：Fib数列 + Memoization</vt:lpstr>
      <vt:lpstr>Recall：归并排序</vt:lpstr>
      <vt:lpstr>Recall：归并排序 + Memoization？</vt:lpstr>
      <vt:lpstr>动态规划 – Dynamic Programming</vt:lpstr>
      <vt:lpstr>有向无环图DAG中的最短路径</vt:lpstr>
      <vt:lpstr>线性保龄球</vt:lpstr>
      <vt:lpstr>线性保龄球</vt:lpstr>
      <vt:lpstr>线性保龄球</vt:lpstr>
      <vt:lpstr>线性保龄球</vt:lpstr>
      <vt:lpstr>动态规划</vt:lpstr>
      <vt:lpstr>最长公共子序列（LCS）</vt:lpstr>
      <vt:lpstr>最长公共子序列（LCS）</vt:lpstr>
      <vt:lpstr>最长公共子序列（LCS）</vt:lpstr>
      <vt:lpstr>最长公共子序列（LCS）</vt:lpstr>
      <vt:lpstr>最长升序子序列（LIS）</vt:lpstr>
      <vt:lpstr>最长升序子序列（LIS）</vt:lpstr>
      <vt:lpstr>最长升序子序列（LIS）</vt:lpstr>
      <vt:lpstr>硬币游戏</vt:lpstr>
      <vt:lpstr>硬币游戏</vt:lpstr>
      <vt:lpstr>硬币游戏</vt:lpstr>
      <vt:lpstr>动态规划 – DP</vt:lpstr>
      <vt:lpstr>Recall：DAG中的SSSP</vt:lpstr>
      <vt:lpstr>有环图中的SSSP: Bellman-Ford</vt:lpstr>
      <vt:lpstr>有环图中的APSP</vt:lpstr>
      <vt:lpstr>有环图中的APSP：Floyd-Warshall</vt:lpstr>
      <vt:lpstr>有环图中的APSP：Floyd-Warshall</vt:lpstr>
      <vt:lpstr>括号游戏</vt:lpstr>
      <vt:lpstr>括号游戏</vt:lpstr>
      <vt:lpstr>钢琴指法问题</vt:lpstr>
      <vt:lpstr>钢琴指法问题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 动态规划</dc:title>
  <dc:creator>Cara Du</dc:creator>
  <cp:lastModifiedBy>Cara Du</cp:lastModifiedBy>
  <cp:revision>2</cp:revision>
  <dcterms:created xsi:type="dcterms:W3CDTF">2024-11-14T12:55:40Z</dcterms:created>
  <dcterms:modified xsi:type="dcterms:W3CDTF">2024-11-15T11:10:48Z</dcterms:modified>
</cp:coreProperties>
</file>