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2338dce8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2338dce8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2338dce87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2338dce8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you will install the root-repo and x11-repo as indicated in the opening lines of Termux, after that you’ll run apt update &amp;&amp; apt upgrade before installing wget via apt install wget. You will then utilize wget to pull the Kali NetHunter image to prep for install.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2338dce87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2338dce87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image downloaded in the previous slide, you may now begin your Kali installation by running chmod +x install-nethunter-termux and then running the script ./install-nethunter-termux. This process may take a while depending on your chosen installation.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2338dce87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2338dce87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completing the install you now have access to headless mode, the first thing you should do is change the DNS IP to a different DNS service, such as CloudFlares 1.1.1.1, as the preloaded IP appears to not be </a:t>
            </a:r>
            <a:r>
              <a:rPr lang="en"/>
              <a:t>resolving. After this you can go ahead and run sudo apt update &amp;&amp; sudo apt upgrade to get your installed services up to date. You can then back out of headless and enter nethunter kex to launch the GUI vnc server, make sure you note the port the server was started on (it should default to 5901.)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2338dce87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2338dce87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that is left is to launch your preferred VNC client and load up your Kali GUI, or if </a:t>
            </a:r>
            <a:r>
              <a:rPr lang="en"/>
              <a:t>preferred you can continue to use it in headless mode.</a:t>
            </a:r>
            <a:endParaRPr/>
          </a:p>
          <a:p>
            <a:pPr indent="0" lvl="0" marL="0" rtl="0" algn="l">
              <a:spcBef>
                <a:spcPts val="0"/>
              </a:spcBef>
              <a:spcAft>
                <a:spcPts val="0"/>
              </a:spcAft>
              <a:buNone/>
            </a:pPr>
            <a:r>
              <a:rPr lang="en"/>
              <a:t>Either way this provides a powerful set of tools that you can access at any time, including network scanners and exploit tools such as metasploit.</a:t>
            </a:r>
            <a:endParaRPr/>
          </a:p>
          <a:p>
            <a:pPr indent="0" lvl="0" marL="0" rtl="0" algn="l">
              <a:spcBef>
                <a:spcPts val="0"/>
              </a:spcBef>
              <a:spcAft>
                <a:spcPts val="0"/>
              </a:spcAft>
              <a:buNone/>
            </a:pPr>
            <a:r>
              <a:rPr lang="en"/>
              <a:t>While noticeably neutered compared to it’s traditional counterpart, I believe this could still be an effective options for pen testers running discreet operations involving onsite vulnerability. Afterall, if we can do it, so can those with ill-intent.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2338dce87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2338dce87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termux" TargetMode="External"/><Relationship Id="rId4" Type="http://schemas.openxmlformats.org/officeDocument/2006/relationships/hyperlink" Target="https://store.nethunter.com/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drive.google.com/file/d/102TVxOJQW5c9RT6kWQlG4O5jBA4rc7gj/view"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drive.google.com/file/d/109KOnbCjxzq-GxrBvYoKwS6HPEjpzeF3/vie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drive.google.com/file/d/10F01mYLx6Dmsj1bdnzkj_cr3JMIPoP6K/view"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drive.google.com/file/d/10IErhm-sqxVSRD6UbdhTPAyygi6wu0w7/view"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www.github.com/Cannibal-Bacon/cautious-spor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Installing Kali Linux on Android</a:t>
            </a:r>
            <a:endParaRPr>
              <a:latin typeface="Comic Sans MS"/>
              <a:ea typeface="Comic Sans MS"/>
              <a:cs typeface="Comic Sans MS"/>
              <a:sym typeface="Comic Sans MS"/>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Chaz Dash Project 4 submission</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Ensure your device is has Termux and NetHunter Store</a:t>
            </a:r>
            <a:endParaRPr>
              <a:latin typeface="Comic Sans MS"/>
              <a:ea typeface="Comic Sans MS"/>
              <a:cs typeface="Comic Sans MS"/>
              <a:sym typeface="Comic Sans MS"/>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Termux can be installed from Git:</a:t>
            </a:r>
            <a:endParaRPr>
              <a:latin typeface="Comic Sans MS"/>
              <a:ea typeface="Comic Sans MS"/>
              <a:cs typeface="Comic Sans MS"/>
              <a:sym typeface="Comic Sans MS"/>
            </a:endParaRPr>
          </a:p>
          <a:p>
            <a:pPr indent="-298450" lvl="1" marL="914400" rtl="0" algn="l">
              <a:spcBef>
                <a:spcPts val="0"/>
              </a:spcBef>
              <a:spcAft>
                <a:spcPts val="0"/>
              </a:spcAft>
              <a:buSzPts val="1100"/>
              <a:buFont typeface="Comic Sans MS"/>
              <a:buChar char="○"/>
            </a:pPr>
            <a:r>
              <a:rPr lang="en" u="sng">
                <a:solidFill>
                  <a:schemeClr val="hlink"/>
                </a:solidFill>
                <a:latin typeface="Comic Sans MS"/>
                <a:ea typeface="Comic Sans MS"/>
                <a:cs typeface="Comic Sans MS"/>
                <a:sym typeface="Comic Sans MS"/>
                <a:hlinkClick r:id="rId3"/>
              </a:rPr>
              <a:t>https://github.com/termux</a:t>
            </a:r>
            <a:endParaRPr>
              <a:latin typeface="Comic Sans MS"/>
              <a:ea typeface="Comic Sans MS"/>
              <a:cs typeface="Comic Sans MS"/>
              <a:sym typeface="Comic Sans MS"/>
            </a:endParaRPr>
          </a:p>
          <a:p>
            <a:pPr indent="-311150" lvl="0" marL="457200" rtl="0" algn="l">
              <a:spcBef>
                <a:spcPts val="0"/>
              </a:spcBef>
              <a:spcAft>
                <a:spcPts val="0"/>
              </a:spcAft>
              <a:buSzPts val="1300"/>
              <a:buFont typeface="Comic Sans MS"/>
              <a:buChar char="●"/>
            </a:pPr>
            <a:r>
              <a:rPr lang="en">
                <a:latin typeface="Comic Sans MS"/>
                <a:ea typeface="Comic Sans MS"/>
                <a:cs typeface="Comic Sans MS"/>
                <a:sym typeface="Comic Sans MS"/>
              </a:rPr>
              <a:t>NetHunter Store can be installed from:</a:t>
            </a:r>
            <a:endParaRPr>
              <a:latin typeface="Comic Sans MS"/>
              <a:ea typeface="Comic Sans MS"/>
              <a:cs typeface="Comic Sans MS"/>
              <a:sym typeface="Comic Sans MS"/>
            </a:endParaRPr>
          </a:p>
          <a:p>
            <a:pPr indent="-298450" lvl="1" marL="914400" rtl="0" algn="l">
              <a:spcBef>
                <a:spcPts val="0"/>
              </a:spcBef>
              <a:spcAft>
                <a:spcPts val="0"/>
              </a:spcAft>
              <a:buSzPts val="1100"/>
              <a:buFont typeface="Comic Sans MS"/>
              <a:buChar char="○"/>
            </a:pPr>
            <a:r>
              <a:rPr lang="en" u="sng">
                <a:solidFill>
                  <a:schemeClr val="hlink"/>
                </a:solidFill>
                <a:latin typeface="Comic Sans MS"/>
                <a:ea typeface="Comic Sans MS"/>
                <a:cs typeface="Comic Sans MS"/>
                <a:sym typeface="Comic Sans MS"/>
                <a:hlinkClick r:id="rId4"/>
              </a:rPr>
              <a:t>https://store.nethunter.com/en/</a:t>
            </a: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I</a:t>
            </a:r>
            <a:r>
              <a:rPr lang="en">
                <a:latin typeface="Comic Sans MS"/>
                <a:ea typeface="Comic Sans MS"/>
                <a:cs typeface="Comic Sans MS"/>
                <a:sym typeface="Comic Sans MS"/>
              </a:rPr>
              <a:t>nstall repositories, wget, and pull Kali image </a:t>
            </a:r>
            <a:endParaRPr>
              <a:latin typeface="Comic Sans MS"/>
              <a:ea typeface="Comic Sans MS"/>
              <a:cs typeface="Comic Sans MS"/>
              <a:sym typeface="Comic Sans MS"/>
            </a:endParaRPr>
          </a:p>
        </p:txBody>
      </p:sp>
      <p:pic>
        <p:nvPicPr>
          <p:cNvPr id="147" name="Google Shape;147;p15" title="Screen_Recording_20230831_180313_Termux_1.mp4">
            <a:hlinkClick r:id="rId3"/>
          </p:cNvPr>
          <p:cNvPicPr preferRelativeResize="0"/>
          <p:nvPr/>
        </p:nvPicPr>
        <p:blipFill>
          <a:blip r:embed="rId4">
            <a:alphaModFix/>
          </a:blip>
          <a:stretch>
            <a:fillRect/>
          </a:stretch>
        </p:blipFill>
        <p:spPr>
          <a:xfrm>
            <a:off x="1028638" y="1307850"/>
            <a:ext cx="7576616" cy="35308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Install Kali NetHunter</a:t>
            </a:r>
            <a:endParaRPr>
              <a:latin typeface="Comic Sans MS"/>
              <a:ea typeface="Comic Sans MS"/>
              <a:cs typeface="Comic Sans MS"/>
              <a:sym typeface="Comic Sans MS"/>
            </a:endParaRPr>
          </a:p>
          <a:p>
            <a:pPr indent="0" lvl="0" marL="0" rtl="0" algn="l">
              <a:spcBef>
                <a:spcPts val="0"/>
              </a:spcBef>
              <a:spcAft>
                <a:spcPts val="0"/>
              </a:spcAft>
              <a:buNone/>
            </a:pPr>
            <a:r>
              <a:rPr lang="en" sz="988">
                <a:latin typeface="Comic Sans MS"/>
                <a:ea typeface="Comic Sans MS"/>
                <a:cs typeface="Comic Sans MS"/>
                <a:sym typeface="Comic Sans MS"/>
              </a:rPr>
              <a:t>(video speed increased due to time constraints)</a:t>
            </a:r>
            <a:endParaRPr sz="988">
              <a:latin typeface="Comic Sans MS"/>
              <a:ea typeface="Comic Sans MS"/>
              <a:cs typeface="Comic Sans MS"/>
              <a:sym typeface="Comic Sans MS"/>
            </a:endParaRPr>
          </a:p>
        </p:txBody>
      </p:sp>
      <p:pic>
        <p:nvPicPr>
          <p:cNvPr id="153" name="Google Shape;153;p16" title="Movie001.mp4">
            <a:hlinkClick r:id="rId3"/>
          </p:cNvPr>
          <p:cNvPicPr preferRelativeResize="0"/>
          <p:nvPr/>
        </p:nvPicPr>
        <p:blipFill>
          <a:blip r:embed="rId4">
            <a:alphaModFix/>
          </a:blip>
          <a:stretch>
            <a:fillRect/>
          </a:stretch>
        </p:blipFill>
        <p:spPr>
          <a:xfrm>
            <a:off x="1433463" y="1307850"/>
            <a:ext cx="6277066" cy="3530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Change DNS IP to 1.1.1.1 and r</a:t>
            </a:r>
            <a:r>
              <a:rPr lang="en">
                <a:latin typeface="Comic Sans MS"/>
                <a:ea typeface="Comic Sans MS"/>
                <a:cs typeface="Comic Sans MS"/>
                <a:sym typeface="Comic Sans MS"/>
              </a:rPr>
              <a:t>un sudo apt update &amp;&amp; sudo apt upgrade</a:t>
            </a:r>
            <a:endParaRPr>
              <a:latin typeface="Comic Sans MS"/>
              <a:ea typeface="Comic Sans MS"/>
              <a:cs typeface="Comic Sans MS"/>
              <a:sym typeface="Comic Sans MS"/>
            </a:endParaRPr>
          </a:p>
          <a:p>
            <a:pPr indent="0" lvl="0" marL="0" rtl="0" algn="l">
              <a:spcBef>
                <a:spcPts val="0"/>
              </a:spcBef>
              <a:spcAft>
                <a:spcPts val="0"/>
              </a:spcAft>
              <a:buNone/>
            </a:pPr>
            <a:r>
              <a:rPr lang="en" sz="988">
                <a:latin typeface="Comic Sans MS"/>
                <a:ea typeface="Comic Sans MS"/>
                <a:cs typeface="Comic Sans MS"/>
                <a:sym typeface="Comic Sans MS"/>
              </a:rPr>
              <a:t>(P</a:t>
            </a:r>
            <a:r>
              <a:rPr lang="en" sz="988">
                <a:latin typeface="Comic Sans MS"/>
                <a:ea typeface="Comic Sans MS"/>
                <a:cs typeface="Comic Sans MS"/>
                <a:sym typeface="Comic Sans MS"/>
              </a:rPr>
              <a:t>revious DNS address fails to resolve, borking any attempt to update or install)</a:t>
            </a:r>
            <a:endParaRPr sz="1088">
              <a:latin typeface="Comic Sans MS"/>
              <a:ea typeface="Comic Sans MS"/>
              <a:cs typeface="Comic Sans MS"/>
              <a:sym typeface="Comic Sans MS"/>
            </a:endParaRPr>
          </a:p>
        </p:txBody>
      </p:sp>
      <p:pic>
        <p:nvPicPr>
          <p:cNvPr id="159" name="Google Shape;159;p17" title="Screen_Recording_20230831_180313_Termux_1.mp4">
            <a:hlinkClick r:id="rId3"/>
          </p:cNvPr>
          <p:cNvPicPr preferRelativeResize="0"/>
          <p:nvPr/>
        </p:nvPicPr>
        <p:blipFill>
          <a:blip r:embed="rId4">
            <a:alphaModFix/>
          </a:blip>
          <a:stretch>
            <a:fillRect/>
          </a:stretch>
        </p:blipFill>
        <p:spPr>
          <a:xfrm>
            <a:off x="1028638" y="1307850"/>
            <a:ext cx="7576616" cy="353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Now just utilize your favorite VNC client to access the GUI, or continue in headless mode.</a:t>
            </a:r>
            <a:endParaRPr>
              <a:latin typeface="Comic Sans MS"/>
              <a:ea typeface="Comic Sans MS"/>
              <a:cs typeface="Comic Sans MS"/>
              <a:sym typeface="Comic Sans MS"/>
            </a:endParaRPr>
          </a:p>
        </p:txBody>
      </p:sp>
      <p:pic>
        <p:nvPicPr>
          <p:cNvPr id="165" name="Google Shape;165;p18" title="Screen_Recording_20230831_180313_Termux.mp4">
            <a:hlinkClick r:id="rId3"/>
          </p:cNvPr>
          <p:cNvPicPr preferRelativeResize="0"/>
          <p:nvPr/>
        </p:nvPicPr>
        <p:blipFill>
          <a:blip r:embed="rId4">
            <a:alphaModFix/>
          </a:blip>
          <a:stretch>
            <a:fillRect/>
          </a:stretch>
        </p:blipFill>
        <p:spPr>
          <a:xfrm>
            <a:off x="1028638" y="1307850"/>
            <a:ext cx="7576616" cy="353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812725" y="342975"/>
            <a:ext cx="6936000" cy="5238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lang="en"/>
              <a:t>Thank you for your time, if anyone would like review this, it will be available on my git, including the installation video.</a:t>
            </a:r>
            <a:endParaRPr/>
          </a:p>
        </p:txBody>
      </p:sp>
      <p:sp>
        <p:nvSpPr>
          <p:cNvPr id="171" name="Google Shape;171;p19"/>
          <p:cNvSpPr txBox="1"/>
          <p:nvPr/>
        </p:nvSpPr>
        <p:spPr>
          <a:xfrm>
            <a:off x="812750" y="1115125"/>
            <a:ext cx="6936000" cy="322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Git</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u="sng">
                <a:solidFill>
                  <a:schemeClr val="hlink"/>
                </a:solidFill>
                <a:latin typeface="Lato"/>
                <a:ea typeface="Lato"/>
                <a:cs typeface="Lato"/>
                <a:sym typeface="Lato"/>
                <a:hlinkClick r:id="rId3"/>
              </a:rPr>
              <a:t>https://www.github.com/Cannibal-Bacon/cautious-spork</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