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>
        <p:scale>
          <a:sx n="55" d="100"/>
          <a:sy n="55" d="100"/>
        </p:scale>
        <p:origin x="21" y="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755B-762F-4C12-8BF2-996B21E670A9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1A5B-BBE6-494A-A72B-A694C9E062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4076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755B-762F-4C12-8BF2-996B21E670A9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1A5B-BBE6-494A-A72B-A694C9E062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919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755B-762F-4C12-8BF2-996B21E670A9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1A5B-BBE6-494A-A72B-A694C9E062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513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755B-762F-4C12-8BF2-996B21E670A9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1A5B-BBE6-494A-A72B-A694C9E062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069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755B-762F-4C12-8BF2-996B21E670A9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1A5B-BBE6-494A-A72B-A694C9E062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684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755B-762F-4C12-8BF2-996B21E670A9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1A5B-BBE6-494A-A72B-A694C9E062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5449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755B-762F-4C12-8BF2-996B21E670A9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1A5B-BBE6-494A-A72B-A694C9E062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8691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755B-762F-4C12-8BF2-996B21E670A9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1A5B-BBE6-494A-A72B-A694C9E062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661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755B-762F-4C12-8BF2-996B21E670A9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1A5B-BBE6-494A-A72B-A694C9E062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568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755B-762F-4C12-8BF2-996B21E670A9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1A5B-BBE6-494A-A72B-A694C9E062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352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755B-762F-4C12-8BF2-996B21E670A9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1A5B-BBE6-494A-A72B-A694C9E062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54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5755B-762F-4C12-8BF2-996B21E670A9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E1A5B-BBE6-494A-A72B-A694C9E062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0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8D802651-F136-431C-9A2F-DAAFC9BA48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849" t="12800" r="5849" b="19855"/>
          <a:stretch/>
        </p:blipFill>
        <p:spPr>
          <a:xfrm>
            <a:off x="0" y="0"/>
            <a:ext cx="19849408" cy="1295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345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8D802651-F136-431C-9A2F-DAAFC9BA48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849" t="12800" r="5849" b="19855"/>
          <a:stretch/>
        </p:blipFill>
        <p:spPr>
          <a:xfrm>
            <a:off x="-18704" y="-6099516"/>
            <a:ext cx="19849408" cy="1295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989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C7EC406E-0D38-4711-9763-6E4BB7152E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849" t="15374" r="8222" b="19855"/>
          <a:stretch/>
        </p:blipFill>
        <p:spPr>
          <a:xfrm>
            <a:off x="-9410008" y="0"/>
            <a:ext cx="19316008" cy="1246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565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8D802651-F136-431C-9A2F-DAAFC9BA48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849" t="12800" r="8222" b="19855"/>
          <a:stretch/>
        </p:blipFill>
        <p:spPr>
          <a:xfrm>
            <a:off x="-9410008" y="-6099516"/>
            <a:ext cx="19316008" cy="1295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595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5CAB854A-D206-48A6-BD4F-FDA3A40BD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93611" y="302629"/>
            <a:ext cx="12370638" cy="1197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382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5CAB854A-D206-48A6-BD4F-FDA3A40BD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371026" y="198120"/>
            <a:ext cx="12370638" cy="1197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343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5CAB854A-D206-48A6-BD4F-FDA3A40BD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93611" y="-5384191"/>
            <a:ext cx="12370638" cy="1197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110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5CAB854A-D206-48A6-BD4F-FDA3A40BD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283937" y="-5349355"/>
            <a:ext cx="12370638" cy="1197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832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</TotalTime>
  <Words>0</Words>
  <Application>Microsoft Office PowerPoint</Application>
  <PresentationFormat>A4 Paper (210x297 mm)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 Griffiths</dc:creator>
  <cp:lastModifiedBy>Ste Griffiths</cp:lastModifiedBy>
  <cp:revision>4</cp:revision>
  <dcterms:created xsi:type="dcterms:W3CDTF">2021-11-01T11:57:05Z</dcterms:created>
  <dcterms:modified xsi:type="dcterms:W3CDTF">2021-11-01T14:15:22Z</dcterms:modified>
</cp:coreProperties>
</file>