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League Spartan" pitchFamily="2" charset="0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95" d="100"/>
          <a:sy n="95" d="100"/>
        </p:scale>
        <p:origin x="35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07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9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13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68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4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69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66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56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5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0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6AF1D-D859-4E0F-97AF-98E98590FF0C}"/>
              </a:ext>
            </a:extLst>
          </p:cNvPr>
          <p:cNvSpPr txBox="1"/>
          <p:nvPr/>
        </p:nvSpPr>
        <p:spPr>
          <a:xfrm>
            <a:off x="195127" y="-534838"/>
            <a:ext cx="9515746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500" b="1" dirty="0">
                <a:ln>
                  <a:solidFill>
                    <a:schemeClr val="tx1"/>
                  </a:solidFill>
                </a:ln>
                <a:noFill/>
                <a:latin typeface="League Spartan" pitchFamily="2" charset="0"/>
              </a:rPr>
              <a:t>TUES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DE91B-5BDD-4A79-92FA-C50C4D69DF76}"/>
              </a:ext>
            </a:extLst>
          </p:cNvPr>
          <p:cNvSpPr txBox="1"/>
          <p:nvPr/>
        </p:nvSpPr>
        <p:spPr>
          <a:xfrm>
            <a:off x="309742" y="2645864"/>
            <a:ext cx="9286517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500" b="1" spc="-2000" dirty="0">
                <a:ln>
                  <a:solidFill>
                    <a:schemeClr val="tx1"/>
                  </a:solidFill>
                </a:ln>
                <a:noFill/>
                <a:latin typeface="League Spartan" pitchFamily="2" charset="0"/>
              </a:rPr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37458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6AF1D-D859-4E0F-97AF-98E98590FF0C}"/>
              </a:ext>
            </a:extLst>
          </p:cNvPr>
          <p:cNvSpPr txBox="1"/>
          <p:nvPr/>
        </p:nvSpPr>
        <p:spPr>
          <a:xfrm>
            <a:off x="878810" y="-534838"/>
            <a:ext cx="8148384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500" b="1" dirty="0">
                <a:ln>
                  <a:solidFill>
                    <a:schemeClr val="tx1"/>
                  </a:solidFill>
                </a:ln>
                <a:noFill/>
                <a:latin typeface="League Spartan" pitchFamily="2" charset="0"/>
              </a:rPr>
              <a:t>3pm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DE91B-5BDD-4A79-92FA-C50C4D69DF76}"/>
              </a:ext>
            </a:extLst>
          </p:cNvPr>
          <p:cNvSpPr txBox="1"/>
          <p:nvPr/>
        </p:nvSpPr>
        <p:spPr>
          <a:xfrm>
            <a:off x="0" y="2645864"/>
            <a:ext cx="99060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500" b="1" spc="-2000" dirty="0">
                <a:ln>
                  <a:solidFill>
                    <a:schemeClr val="tx1"/>
                  </a:solidFill>
                </a:ln>
                <a:noFill/>
                <a:latin typeface="League Spartan" pitchFamily="2" charset="0"/>
              </a:rPr>
              <a:t>1   </a:t>
            </a:r>
            <a:r>
              <a:rPr lang="en-GB" sz="32500" b="1" spc="-1200" dirty="0">
                <a:ln>
                  <a:solidFill>
                    <a:schemeClr val="tx1"/>
                  </a:solidFill>
                </a:ln>
                <a:noFill/>
                <a:latin typeface="League Spartan" pitchFamily="2" charset="0"/>
              </a:rPr>
              <a:t>to-</a:t>
            </a:r>
            <a:r>
              <a:rPr lang="en-GB" sz="32500" b="1" spc="-2000" dirty="0">
                <a:ln>
                  <a:solidFill>
                    <a:schemeClr val="tx1"/>
                  </a:solidFill>
                </a:ln>
                <a:noFill/>
                <a:latin typeface="League Spartan" pitchFamily="2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FA716-BFE4-4EE1-8E3C-13F7AB3BC15A}"/>
              </a:ext>
            </a:extLst>
          </p:cNvPr>
          <p:cNvSpPr txBox="1"/>
          <p:nvPr/>
        </p:nvSpPr>
        <p:spPr>
          <a:xfrm>
            <a:off x="5287719" y="554290"/>
            <a:ext cx="3534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Use whichever bits you want, like just 1-3 or 1 to 3pm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B20B1-CF5B-4FAC-B003-71706B7CBF25}"/>
              </a:ext>
            </a:extLst>
          </p:cNvPr>
          <p:cNvSpPr txBox="1"/>
          <p:nvPr/>
        </p:nvSpPr>
        <p:spPr>
          <a:xfrm>
            <a:off x="5287719" y="778514"/>
            <a:ext cx="367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If you want uppercase ‘TO’ print an extra copy of page 4</a:t>
            </a:r>
          </a:p>
        </p:txBody>
      </p:sp>
    </p:spTree>
    <p:extLst>
      <p:ext uri="{BB962C8B-B14F-4D97-AF65-F5344CB8AC3E}">
        <p14:creationId xmlns:p14="http://schemas.microsoft.com/office/powerpoint/2010/main" val="248056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D802651-F136-431C-9A2F-DAAFC9BA4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849" t="12800" r="5849" b="19855"/>
          <a:stretch/>
        </p:blipFill>
        <p:spPr>
          <a:xfrm>
            <a:off x="10142" y="199103"/>
            <a:ext cx="9895858" cy="6459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90BCE-4164-4EF4-9E91-3D029E313789}"/>
              </a:ext>
            </a:extLst>
          </p:cNvPr>
          <p:cNvSpPr txBox="1"/>
          <p:nvPr/>
        </p:nvSpPr>
        <p:spPr>
          <a:xfrm>
            <a:off x="7341432" y="455661"/>
            <a:ext cx="2132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Included this in case it’s helpful</a:t>
            </a:r>
          </a:p>
        </p:txBody>
      </p:sp>
    </p:spTree>
    <p:extLst>
      <p:ext uri="{BB962C8B-B14F-4D97-AF65-F5344CB8AC3E}">
        <p14:creationId xmlns:p14="http://schemas.microsoft.com/office/powerpoint/2010/main" val="277234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4150BC-5AF2-4571-BD47-8AB40C82A278}"/>
              </a:ext>
            </a:extLst>
          </p:cNvPr>
          <p:cNvSpPr txBox="1"/>
          <p:nvPr/>
        </p:nvSpPr>
        <p:spPr>
          <a:xfrm>
            <a:off x="0" y="-418207"/>
            <a:ext cx="9906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400" b="1" dirty="0">
                <a:ln>
                  <a:solidFill>
                    <a:schemeClr val="tx1"/>
                  </a:solidFill>
                </a:ln>
                <a:noFill/>
                <a:latin typeface="League Spartan" pitchFamily="2" charset="0"/>
              </a:rPr>
              <a:t>TEA+C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74DBC-F880-4BE7-BE49-FD133A1597A3}"/>
              </a:ext>
            </a:extLst>
          </p:cNvPr>
          <p:cNvSpPr txBox="1"/>
          <p:nvPr/>
        </p:nvSpPr>
        <p:spPr>
          <a:xfrm>
            <a:off x="1" y="2088064"/>
            <a:ext cx="9906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400" b="1" dirty="0">
                <a:ln>
                  <a:solidFill>
                    <a:schemeClr val="tx1"/>
                  </a:solidFill>
                </a:ln>
                <a:noFill/>
                <a:latin typeface="League Spartan" pitchFamily="2" charset="0"/>
              </a:rPr>
              <a:t>OFFEE</a:t>
            </a:r>
          </a:p>
        </p:txBody>
      </p:sp>
    </p:spTree>
    <p:extLst>
      <p:ext uri="{BB962C8B-B14F-4D97-AF65-F5344CB8AC3E}">
        <p14:creationId xmlns:p14="http://schemas.microsoft.com/office/powerpoint/2010/main" val="129548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4150BC-5AF2-4571-BD47-8AB40C82A278}"/>
              </a:ext>
            </a:extLst>
          </p:cNvPr>
          <p:cNvSpPr txBox="1"/>
          <p:nvPr/>
        </p:nvSpPr>
        <p:spPr>
          <a:xfrm>
            <a:off x="0" y="-418207"/>
            <a:ext cx="9906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400" b="1" dirty="0">
                <a:ln>
                  <a:solidFill>
                    <a:schemeClr val="tx1"/>
                  </a:solidFill>
                </a:ln>
                <a:noFill/>
                <a:latin typeface="League Spartan" pitchFamily="2" charset="0"/>
              </a:rPr>
              <a:t>CRAFT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74DBC-F880-4BE7-BE49-FD133A1597A3}"/>
              </a:ext>
            </a:extLst>
          </p:cNvPr>
          <p:cNvSpPr txBox="1"/>
          <p:nvPr/>
        </p:nvSpPr>
        <p:spPr>
          <a:xfrm>
            <a:off x="1" y="2088064"/>
            <a:ext cx="9906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400" b="1" dirty="0">
                <a:ln>
                  <a:solidFill>
                    <a:schemeClr val="tx1"/>
                  </a:solidFill>
                </a:ln>
                <a:noFill/>
                <a:latin typeface="League Spartan" pitchFamily="2" charset="0"/>
              </a:rPr>
              <a:t>SCHAT</a:t>
            </a:r>
          </a:p>
        </p:txBody>
      </p:sp>
    </p:spTree>
    <p:extLst>
      <p:ext uri="{BB962C8B-B14F-4D97-AF65-F5344CB8AC3E}">
        <p14:creationId xmlns:p14="http://schemas.microsoft.com/office/powerpoint/2010/main" val="345518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4150BC-5AF2-4571-BD47-8AB40C82A278}"/>
              </a:ext>
            </a:extLst>
          </p:cNvPr>
          <p:cNvSpPr txBox="1"/>
          <p:nvPr/>
        </p:nvSpPr>
        <p:spPr>
          <a:xfrm>
            <a:off x="0" y="-418207"/>
            <a:ext cx="9906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400" b="1" dirty="0">
                <a:ln>
                  <a:solidFill>
                    <a:schemeClr val="tx1"/>
                  </a:solidFill>
                </a:ln>
                <a:noFill/>
                <a:latin typeface="League Spartan" pitchFamily="2" charset="0"/>
              </a:rPr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74DBC-F880-4BE7-BE49-FD133A1597A3}"/>
              </a:ext>
            </a:extLst>
          </p:cNvPr>
          <p:cNvSpPr txBox="1"/>
          <p:nvPr/>
        </p:nvSpPr>
        <p:spPr>
          <a:xfrm>
            <a:off x="1" y="2088064"/>
            <a:ext cx="9906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400" b="1" dirty="0">
                <a:ln>
                  <a:solidFill>
                    <a:schemeClr val="tx1"/>
                  </a:solidFill>
                </a:ln>
                <a:noFill/>
                <a:latin typeface="League Spartan" pitchFamily="2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64205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4150BC-5AF2-4571-BD47-8AB40C82A278}"/>
              </a:ext>
            </a:extLst>
          </p:cNvPr>
          <p:cNvSpPr txBox="1"/>
          <p:nvPr/>
        </p:nvSpPr>
        <p:spPr>
          <a:xfrm>
            <a:off x="0" y="-418207"/>
            <a:ext cx="9906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400" b="1" dirty="0">
                <a:ln>
                  <a:solidFill>
                    <a:schemeClr val="tx1"/>
                  </a:solidFill>
                </a:ln>
                <a:noFill/>
                <a:latin typeface="League Spartan" pitchFamily="2" charset="0"/>
              </a:rPr>
              <a:t>IT’S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74DBC-F880-4BE7-BE49-FD133A1597A3}"/>
              </a:ext>
            </a:extLst>
          </p:cNvPr>
          <p:cNvSpPr txBox="1"/>
          <p:nvPr/>
        </p:nvSpPr>
        <p:spPr>
          <a:xfrm>
            <a:off x="1" y="2088064"/>
            <a:ext cx="9906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400" b="1" dirty="0">
                <a:ln>
                  <a:solidFill>
                    <a:schemeClr val="tx1"/>
                  </a:solidFill>
                </a:ln>
                <a:noFill/>
                <a:latin typeface="League Spartan" pitchFamily="2" charset="0"/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104436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48</Words>
  <Application>Microsoft Office PowerPoint</Application>
  <PresentationFormat>A4 Paper (210x297 mm)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League Spartan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 Griffiths</dc:creator>
  <cp:lastModifiedBy>Ste Griffiths</cp:lastModifiedBy>
  <cp:revision>4</cp:revision>
  <dcterms:created xsi:type="dcterms:W3CDTF">2021-11-01T11:57:05Z</dcterms:created>
  <dcterms:modified xsi:type="dcterms:W3CDTF">2021-11-01T14:32:13Z</dcterms:modified>
</cp:coreProperties>
</file>