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9" d="100"/>
          <a:sy n="69" d="100"/>
        </p:scale>
        <p:origin x="462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1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7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FF67-F46F-4988-95DB-ADBA432C39F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1849-5E6B-43AF-8770-890A36658C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80D8F0-F28E-466C-875A-BD986F1B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" y="0"/>
            <a:ext cx="4848301" cy="6858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E759321-05D2-472C-BDB4-95240A6E1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64" y="0"/>
            <a:ext cx="4848301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BE9E50-9156-4AA9-932B-790668AFAF09}"/>
              </a:ext>
            </a:extLst>
          </p:cNvPr>
          <p:cNvCxnSpPr>
            <a:cxnSpLocks/>
          </p:cNvCxnSpPr>
          <p:nvPr/>
        </p:nvCxnSpPr>
        <p:spPr>
          <a:xfrm>
            <a:off x="4953000" y="-249382"/>
            <a:ext cx="0" cy="7502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262C2-B793-4B90-82BE-BB6381133E91}"/>
              </a:ext>
            </a:extLst>
          </p:cNvPr>
          <p:cNvCxnSpPr>
            <a:cxnSpLocks/>
          </p:cNvCxnSpPr>
          <p:nvPr/>
        </p:nvCxnSpPr>
        <p:spPr>
          <a:xfrm>
            <a:off x="4953000" y="-249382"/>
            <a:ext cx="0" cy="75022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99E8BB6-2C9B-45E3-B1F1-5322C64E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" y="0"/>
            <a:ext cx="4848301" cy="6858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C78ED3E1-31E8-4270-9326-EC43E02F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64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 Griffiths</dc:creator>
  <cp:lastModifiedBy>Ste Griffiths</cp:lastModifiedBy>
  <cp:revision>1</cp:revision>
  <dcterms:created xsi:type="dcterms:W3CDTF">2021-10-26T09:59:10Z</dcterms:created>
  <dcterms:modified xsi:type="dcterms:W3CDTF">2021-10-26T10:11:26Z</dcterms:modified>
</cp:coreProperties>
</file>