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_rels/slideMaster1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11.xml.rels" ContentType="application/vnd.openxmlformats-package.relationships+xml"/>
  <Override PartName="/ppt/slideMasters/_rels/slideMaster23.xml.rels" ContentType="application/vnd.openxmlformats-package.relationships+xml"/>
  <Override PartName="/ppt/slideMasters/_rels/slideMaster10.xml.rels" ContentType="application/vnd.openxmlformats-package.relationships+xml"/>
  <Override PartName="/ppt/slideMasters/_rels/slideMaster24.xml.rels" ContentType="application/vnd.openxmlformats-package.relationships+xml"/>
  <Override PartName="/ppt/slideMasters/_rels/slideMaster17.xml.rels" ContentType="application/vnd.openxmlformats-package.relationships+xml"/>
  <Override PartName="/ppt/slideMasters/_rels/slideMaster6.xml.rels" ContentType="application/vnd.openxmlformats-package.relationships+xml"/>
  <Override PartName="/ppt/slideMasters/_rels/slideMaster22.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21.xml.rels" ContentType="application/vnd.openxmlformats-package.relationships+xml"/>
  <Override PartName="/ppt/slideMasters/_rels/slideMaster19.xml.rels" ContentType="application/vnd.openxmlformats-package.relationships+xml"/>
  <Override PartName="/ppt/slideMasters/_rels/slideMaster7.xml.rels" ContentType="application/vnd.openxmlformats-package.relationships+xml"/>
  <Override PartName="/ppt/slideMasters/_rels/slideMaster20.xml.rels" ContentType="application/vnd.openxmlformats-package.relationships+xml"/>
  <Override PartName="/ppt/slideMasters/_rels/slideMaster18.xml.rels" ContentType="application/vnd.openxmlformats-package.relationships+xml"/>
  <Override PartName="/ppt/slideMasters/slideMaster14.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13.xml" ContentType="application/vnd.openxmlformats-officedocument.theme+xml"/>
  <Override PartName="/ppt/theme/theme3.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11.xml" ContentType="application/vnd.openxmlformats-officedocument.theme+xml"/>
  <Override PartName="/ppt/theme/theme25.xml" ContentType="application/vnd.openxmlformats-officedocument.theme+xml"/>
  <Override PartName="/ppt/theme/theme24.xml" ContentType="application/vnd.openxmlformats-officedocument.theme+xml"/>
  <Override PartName="/ppt/theme/theme23.xml" ContentType="application/vnd.openxmlformats-officedocument.theme+xml"/>
  <Override PartName="/ppt/theme/theme1.xml" ContentType="application/vnd.openxmlformats-officedocument.theme+xml"/>
  <Override PartName="/ppt/theme/theme22.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s/slide1.xml" ContentType="application/vnd.openxmlformats-officedocument.presentationml.slide+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notesSlides/_rels/notesSlide1.xml.rels" ContentType="application/vnd.openxmlformats-package.relationships+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Lst>
  <p:notesMasterIdLst>
    <p:notesMasterId r:id="rId26"/>
  </p:notesMasterIdLst>
  <p:sldIdLst>
    <p:sldId id="256" r:id="rId27"/>
    <p:sldId id="257" r:id="rId28"/>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notesMaster" Target="notesMasters/notesMaster1.xml"/><Relationship Id="rId27" Type="http://schemas.openxmlformats.org/officeDocument/2006/relationships/slide" Target="slides/slide1.xml"/><Relationship Id="rId28" Type="http://schemas.openxmlformats.org/officeDocument/2006/relationships/slide" Target="slides/slide2.xml"/><Relationship Id="rId2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chemeClr val="dk1"/>
                </a:solidFill>
                <a:latin typeface="Arial"/>
              </a:rPr>
              <a:t>Click to move the slide</a:t>
            </a:r>
            <a:endParaRPr b="0" lang="en-US" sz="1800" spc="-1" strike="noStrike">
              <a:solidFill>
                <a:schemeClr val="dk1"/>
              </a:solidFill>
              <a:latin typeface="Arial"/>
            </a:endParaRPr>
          </a:p>
        </p:txBody>
      </p:sp>
      <p:sp>
        <p:nvSpPr>
          <p:cNvPr id="24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250"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251"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252"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53"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EF8EE666-8671-4B39-8ED9-3C357E21A80F}"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body"/>
          </p:nvPr>
        </p:nvSpPr>
        <p:spPr>
          <a:xfrm>
            <a:off x="685800" y="4343400"/>
            <a:ext cx="5485680" cy="4114080"/>
          </a:xfrm>
          <a:prstGeom prst="rect">
            <a:avLst/>
          </a:prstGeom>
          <a:noFill/>
          <a:ln w="0">
            <a:noFill/>
          </a:ln>
        </p:spPr>
        <p:txBody>
          <a:bodyPr lIns="0" rIns="0" tIns="91440" bIns="91440" anchor="t">
            <a:noAutofit/>
          </a:bodyPr>
          <a:p>
            <a:pPr marL="216000" indent="0">
              <a:lnSpc>
                <a:spcPct val="100000"/>
              </a:lnSpc>
              <a:buNone/>
              <a:tabLst>
                <a:tab algn="l" pos="0"/>
              </a:tabLst>
            </a:pPr>
            <a:r>
              <a:rPr b="0" lang="en-US" sz="1100" spc="-1" strike="noStrike">
                <a:solidFill>
                  <a:srgbClr val="000000"/>
                </a:solidFill>
                <a:latin typeface="Arial"/>
              </a:rPr>
              <a:t>(U) The Government is interested in exploring the potential of GPU acceleration to reduce SAR image formation processing timelines. This effort aims to leverage the parallel processing capabilities of GPUs, to develop innovative software solutions that can efficiently handle the computational demands of SAR image formation, ultimately enabling near-real-time intelligence dissemination from space-based assets. The Government seeks proposals for ground-based software solutions that can demonstrate substantial improvements in processing speed while maintaining or enhancing image quality, thereby supporting timely decision-making requirements.</a:t>
            </a:r>
            <a:endParaRPr b="0" lang="en-US" sz="1100" spc="-1" strike="noStrike">
              <a:solidFill>
                <a:srgbClr val="000000"/>
              </a:solidFill>
              <a:latin typeface="Arial"/>
            </a:endParaRPr>
          </a:p>
          <a:p>
            <a:pPr marL="216000" indent="0">
              <a:lnSpc>
                <a:spcPct val="100000"/>
              </a:lnSpc>
              <a:buNone/>
              <a:tabLst>
                <a:tab algn="l" pos="0"/>
              </a:tabLst>
            </a:pPr>
            <a:r>
              <a:rPr b="0" lang="en-US" sz="1100" spc="-1" strike="noStrike">
                <a:solidFill>
                  <a:srgbClr val="000000"/>
                </a:solidFill>
                <a:latin typeface="Arial"/>
              </a:rPr>
              <a:t>(U//FOUO) Objectives: 1. Implement and optimize SAR image formation algorithms for GPU architectures achieving Threshold Performance: Processing time of 45 seconds (plus others). 2. Conduct comprehensive performance analysis to characterize data movement patterns and bottlenecks within GPU processing units (plus others). 3. Evaluate image quality metrics in comparison to load level RRS-E processing to ensure suitability for downstream ATR applications, including Clutter-to-Noise Ratio (plus others). 4. Explain trade space considerations and perform trade studies examining the interdependencies of: Algorithm selection (e.g. Polar Formatting, Chirp Scaling, Omega-K, Backprojection, Range Migration, etc.) (plus others).</a:t>
            </a:r>
            <a:endParaRPr b="0" lang="en-US" sz="1100" spc="-1" strike="noStrike">
              <a:solidFill>
                <a:srgbClr val="000000"/>
              </a:solidFill>
              <a:latin typeface="Arial"/>
            </a:endParaRPr>
          </a:p>
        </p:txBody>
      </p:sp>
      <p:sp>
        <p:nvSpPr>
          <p:cNvPr id="303" name="PlaceHolder 2"/>
          <p:cNvSpPr>
            <a:spLocks noGrp="1"/>
          </p:cNvSpPr>
          <p:nvPr>
            <p:ph type="sldImg"/>
          </p:nvPr>
        </p:nvSpPr>
        <p:spPr>
          <a:xfrm>
            <a:off x="1143000" y="685800"/>
            <a:ext cx="4571640" cy="3428640"/>
          </a:xfrm>
          <a:prstGeom prst="rect">
            <a:avLst/>
          </a:prstGeom>
          <a:ln w="0">
            <a:noFill/>
          </a:ln>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rial"/>
            </a:endParaRPr>
          </a:p>
        </p:txBody>
      </p:sp>
      <p:sp>
        <p:nvSpPr>
          <p:cNvPr id="9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
        <p:nvSpPr>
          <p:cNvPr id="9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
        <p:nvSpPr>
          <p:cNvPr id="9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rial"/>
            </a:endParaRPr>
          </a:p>
        </p:txBody>
      </p:sp>
      <p:sp>
        <p:nvSpPr>
          <p:cNvPr id="10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
        <p:nvSpPr>
          <p:cNvPr id="10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
        <p:nvSpPr>
          <p:cNvPr id="110"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rial"/>
            </a:endParaRPr>
          </a:p>
        </p:txBody>
      </p:sp>
      <p:sp>
        <p:nvSpPr>
          <p:cNvPr id="12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
        <p:nvSpPr>
          <p:cNvPr id="12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
        <p:nvSpPr>
          <p:cNvPr id="123"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1">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rial"/>
            </a:endParaRPr>
          </a:p>
        </p:txBody>
      </p:sp>
      <p:sp>
        <p:nvSpPr>
          <p:cNvPr id="140"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
        <p:nvSpPr>
          <p:cNvPr id="141"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2">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rial"/>
            </a:endParaRPr>
          </a:p>
        </p:txBody>
      </p:sp>
      <p:sp>
        <p:nvSpPr>
          <p:cNvPr id="15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
        <p:nvSpPr>
          <p:cNvPr id="15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
        <p:nvSpPr>
          <p:cNvPr id="15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
        <p:nvSpPr>
          <p:cNvPr id="156"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4">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rial"/>
            </a:endParaRPr>
          </a:p>
        </p:txBody>
      </p:sp>
      <p:sp>
        <p:nvSpPr>
          <p:cNvPr id="176"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5">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rial"/>
            </a:endParaRPr>
          </a:p>
        </p:txBody>
      </p:sp>
      <p:sp>
        <p:nvSpPr>
          <p:cNvPr id="18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6">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rial"/>
            </a:endParaRPr>
          </a:p>
        </p:txBody>
      </p:sp>
      <p:sp>
        <p:nvSpPr>
          <p:cNvPr id="195"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
        <p:nvSpPr>
          <p:cNvPr id="19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rial"/>
            </a:endParaRPr>
          </a:p>
        </p:txBody>
      </p:sp>
      <p:sp>
        <p:nvSpPr>
          <p:cNvPr id="16"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
        <p:nvSpPr>
          <p:cNvPr id="17"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7">
    <p:spTree>
      <p:nvGrpSpPr>
        <p:cNvPr id="1" name=""/>
        <p:cNvGrpSpPr/>
        <p:nvPr/>
      </p:nvGrpSpPr>
      <p:grpSpPr>
        <a:xfrm>
          <a:off x="0" y="0"/>
          <a:ext cx="0" cy="0"/>
          <a:chOff x="0" y="0"/>
          <a:chExt cx="0" cy="0"/>
        </a:xfrm>
      </p:grpSpPr>
      <p:sp>
        <p:nvSpPr>
          <p:cNvPr id="20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8">
    <p:spTree>
      <p:nvGrpSpPr>
        <p:cNvPr id="1" name=""/>
        <p:cNvGrpSpPr/>
        <p:nvPr/>
      </p:nvGrpSpPr>
      <p:grpSpPr>
        <a:xfrm>
          <a:off x="0" y="0"/>
          <a:ext cx="0" cy="0"/>
          <a:chOff x="0" y="0"/>
          <a:chExt cx="0" cy="0"/>
        </a:xfrm>
      </p:grpSpPr>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9">
    <p:spTree>
      <p:nvGrpSpPr>
        <p:cNvPr id="1" name=""/>
        <p:cNvGrpSpPr/>
        <p:nvPr/>
      </p:nvGrpSpPr>
      <p:grpSpPr>
        <a:xfrm>
          <a:off x="0" y="0"/>
          <a:ext cx="0" cy="0"/>
          <a:chOff x="0" y="0"/>
          <a:chExt cx="0" cy="0"/>
        </a:xfrm>
      </p:grpSpPr>
      <p:sp>
        <p:nvSpPr>
          <p:cNvPr id="2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rial"/>
            </a:endParaRPr>
          </a:p>
        </p:txBody>
      </p:sp>
      <p:sp>
        <p:nvSpPr>
          <p:cNvPr id="21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
        <p:nvSpPr>
          <p:cNvPr id="22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
        <p:nvSpPr>
          <p:cNvPr id="221"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10">
    <p:spTree>
      <p:nvGrpSpPr>
        <p:cNvPr id="1" name=""/>
        <p:cNvGrpSpPr/>
        <p:nvPr/>
      </p:nvGrpSpPr>
      <p:grpSpPr>
        <a:xfrm>
          <a:off x="0" y="0"/>
          <a:ext cx="0" cy="0"/>
          <a:chOff x="0" y="0"/>
          <a:chExt cx="0" cy="0"/>
        </a:xfrm>
      </p:grpSpPr>
      <p:sp>
        <p:nvSpPr>
          <p:cNvPr id="23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rial"/>
            </a:endParaRPr>
          </a:p>
        </p:txBody>
      </p:sp>
      <p:sp>
        <p:nvSpPr>
          <p:cNvPr id="23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
        <p:nvSpPr>
          <p:cNvPr id="23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
        <p:nvSpPr>
          <p:cNvPr id="234"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11">
    <p:spTree>
      <p:nvGrpSpPr>
        <p:cNvPr id="1" name=""/>
        <p:cNvGrpSpPr/>
        <p:nvPr/>
      </p:nvGrpSpPr>
      <p:grpSpPr>
        <a:xfrm>
          <a:off x="0" y="0"/>
          <a:ext cx="0" cy="0"/>
          <a:chOff x="0" y="0"/>
          <a:chExt cx="0" cy="0"/>
        </a:xfrm>
      </p:grpSpPr>
      <p:sp>
        <p:nvSpPr>
          <p:cNvPr id="24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rial"/>
            </a:endParaRPr>
          </a:p>
        </p:txBody>
      </p:sp>
      <p:sp>
        <p:nvSpPr>
          <p:cNvPr id="24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
        <p:nvSpPr>
          <p:cNvPr id="24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
        <p:nvSpPr>
          <p:cNvPr id="247"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rial"/>
            </a:endParaRPr>
          </a:p>
        </p:txBody>
      </p:sp>
      <p:sp>
        <p:nvSpPr>
          <p:cNvPr id="2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
        <p:nvSpPr>
          <p:cNvPr id="3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
        <p:nvSpPr>
          <p:cNvPr id="31"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
        <p:nvSpPr>
          <p:cNvPr id="32"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rial"/>
            </a:endParaRPr>
          </a:p>
        </p:txBody>
      </p:sp>
      <p:sp>
        <p:nvSpPr>
          <p:cNvPr id="52"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rial"/>
            </a:endParaRPr>
          </a:p>
        </p:txBody>
      </p:sp>
      <p:sp>
        <p:nvSpPr>
          <p:cNvPr id="61"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rial"/>
            </a:endParaRPr>
          </a:p>
        </p:txBody>
      </p:sp>
      <p:sp>
        <p:nvSpPr>
          <p:cNvPr id="7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
        <p:nvSpPr>
          <p:cNvPr id="7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Centered Text">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0" y="6409800"/>
            <a:ext cx="9152640" cy="456840"/>
          </a:xfrm>
          <a:prstGeom prst="rect">
            <a:avLst/>
          </a:prstGeom>
          <a:ln w="0">
            <a:noFill/>
          </a:ln>
        </p:spPr>
      </p:pic>
      <p:sp>
        <p:nvSpPr>
          <p:cNvPr id="1" name="Google Shape;55;p13"/>
          <p:cNvSpPr/>
          <p:nvPr/>
        </p:nvSpPr>
        <p:spPr>
          <a:xfrm>
            <a:off x="0" y="6485040"/>
            <a:ext cx="837360" cy="29628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 name="Google Shape;56;p13"/>
          <p:cNvSpPr/>
          <p:nvPr/>
        </p:nvSpPr>
        <p:spPr>
          <a:xfrm>
            <a:off x="0" y="6485040"/>
            <a:ext cx="837360" cy="29628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tabLst>
                <a:tab algn="l" pos="0"/>
              </a:tabLst>
            </a:pPr>
            <a:fld id="{217B64B8-2A0B-4ED3-BFA9-C1F4EAF0D641}" type="slidenum">
              <a:rPr b="1" lang="en-US" sz="1200" spc="-1" strike="noStrike">
                <a:solidFill>
                  <a:srgbClr val="ffffff"/>
                </a:solidFill>
                <a:latin typeface="Century Gothic"/>
                <a:ea typeface="Century Gothic"/>
              </a:rPr>
              <a:t>&lt;number&gt;</a:t>
            </a:fld>
            <a:endParaRPr b="0" lang="en-US" sz="1200" spc="-1" strike="noStrike">
              <a:solidFill>
                <a:srgbClr val="000000"/>
              </a:solidFill>
              <a:latin typeface="Arial"/>
            </a:endParaRPr>
          </a:p>
        </p:txBody>
      </p:sp>
      <p:sp>
        <p:nvSpPr>
          <p:cNvPr id="3" name="Google Shape;58;p13"/>
          <p:cNvSpPr/>
          <p:nvPr/>
        </p:nvSpPr>
        <p:spPr>
          <a:xfrm>
            <a:off x="2887200" y="6472800"/>
            <a:ext cx="3358440" cy="3330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en-US" sz="800" spc="-1" strike="noStrike">
                <a:solidFill>
                  <a:srgbClr val="ffffff"/>
                </a:solidFill>
                <a:latin typeface="Century Gothic"/>
                <a:ea typeface="Century Gothic"/>
              </a:rPr>
              <a:t>General Atomics – Integrated Intelligence, Inc. Proprietary Information</a:t>
            </a:r>
            <a:endParaRPr b="0" lang="en-US" sz="800" spc="-1" strike="noStrike">
              <a:solidFill>
                <a:srgbClr val="000000"/>
              </a:solidFill>
              <a:latin typeface="Arial"/>
            </a:endParaRPr>
          </a:p>
        </p:txBody>
      </p:sp>
      <p:pic>
        <p:nvPicPr>
          <p:cNvPr id="4" name="Picture 5" descr=""/>
          <p:cNvPicPr/>
          <p:nvPr/>
        </p:nvPicPr>
        <p:blipFill>
          <a:blip r:embed="rId3"/>
          <a:stretch/>
        </p:blipFill>
        <p:spPr>
          <a:xfrm>
            <a:off x="6438240" y="6461280"/>
            <a:ext cx="2248920" cy="338040"/>
          </a:xfrm>
          <a:prstGeom prst="rect">
            <a:avLst/>
          </a:prstGeom>
          <a:ln w="0">
            <a:noFill/>
          </a:ln>
        </p:spPr>
      </p:pic>
      <p:sp>
        <p:nvSpPr>
          <p:cNvPr id="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r>
              <a:rPr b="0" lang="en-US" sz="1800" spc="-1" strike="noStrike">
                <a:solidFill>
                  <a:schemeClr val="dk1"/>
                </a:solidFill>
                <a:latin typeface="Arial"/>
              </a:rPr>
              <a:t>Click to edit the title text format</a:t>
            </a:r>
            <a:endParaRPr b="0" lang="en-US" sz="1800" spc="-1" strike="noStrike">
              <a:solidFill>
                <a:schemeClr val="dk1"/>
              </a:solidFill>
              <a:latin typeface="Arial"/>
            </a:endParaRPr>
          </a:p>
        </p:txBody>
      </p:sp>
      <p:sp>
        <p:nvSpPr>
          <p:cNvPr id="6"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Arial"/>
              </a:rPr>
              <a:t>Click to edit the outline text format</a:t>
            </a:r>
            <a:endParaRPr b="0" lang="en-US" sz="2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2000" spc="-1" strike="noStrike">
                <a:solidFill>
                  <a:schemeClr val="dk1"/>
                </a:solidFill>
                <a:latin typeface="Arial"/>
              </a:rPr>
              <a:t>Second Outline Level</a:t>
            </a:r>
            <a:endParaRPr b="0" lang="en-US" sz="20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Arial"/>
              </a:rPr>
              <a:t>Fifth Outline Level</a:t>
            </a:r>
            <a:endParaRPr b="0" lang="en-US" sz="20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Arial"/>
              </a:rPr>
              <a:t>Sixth Outline Level</a:t>
            </a:r>
            <a:endParaRPr b="0" lang="en-US" sz="20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Arial"/>
              </a:rPr>
              <a:t>Seventh Outline Level</a:t>
            </a:r>
            <a:endParaRPr b="0" lang="en-US" sz="2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5" name="Picture 6" descr=""/>
          <p:cNvPicPr/>
          <p:nvPr/>
        </p:nvPicPr>
        <p:blipFill>
          <a:blip r:embed="rId2"/>
          <a:stretch/>
        </p:blipFill>
        <p:spPr>
          <a:xfrm>
            <a:off x="0" y="6409800"/>
            <a:ext cx="9152640" cy="456840"/>
          </a:xfrm>
          <a:prstGeom prst="rect">
            <a:avLst/>
          </a:prstGeom>
          <a:ln w="0">
            <a:noFill/>
          </a:ln>
        </p:spPr>
      </p:pic>
      <p:sp>
        <p:nvSpPr>
          <p:cNvPr id="86" name="Google Shape;55;p13"/>
          <p:cNvSpPr/>
          <p:nvPr/>
        </p:nvSpPr>
        <p:spPr>
          <a:xfrm>
            <a:off x="0" y="6485040"/>
            <a:ext cx="837360" cy="29628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87" name="Google Shape;56;p13"/>
          <p:cNvSpPr/>
          <p:nvPr/>
        </p:nvSpPr>
        <p:spPr>
          <a:xfrm>
            <a:off x="0" y="6485040"/>
            <a:ext cx="837360" cy="29628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tabLst>
                <a:tab algn="l" pos="0"/>
              </a:tabLst>
            </a:pPr>
            <a:fld id="{E64024A6-6EC8-4B45-9E20-6D4EF196CF6A}" type="slidenum">
              <a:rPr b="1" lang="en-US" sz="1200" spc="-1" strike="noStrike">
                <a:solidFill>
                  <a:srgbClr val="ffffff"/>
                </a:solidFill>
                <a:latin typeface="Century Gothic"/>
                <a:ea typeface="Century Gothic"/>
              </a:rPr>
              <a:t>&lt;number&gt;</a:t>
            </a:fld>
            <a:endParaRPr b="0" lang="en-US" sz="1200" spc="-1" strike="noStrike">
              <a:solidFill>
                <a:srgbClr val="000000"/>
              </a:solidFill>
              <a:latin typeface="Arial"/>
            </a:endParaRPr>
          </a:p>
        </p:txBody>
      </p:sp>
      <p:sp>
        <p:nvSpPr>
          <p:cNvPr id="88" name="Google Shape;58;p13"/>
          <p:cNvSpPr/>
          <p:nvPr/>
        </p:nvSpPr>
        <p:spPr>
          <a:xfrm>
            <a:off x="2887200" y="6472800"/>
            <a:ext cx="3358440" cy="3330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en-US" sz="800" spc="-1" strike="noStrike">
                <a:solidFill>
                  <a:srgbClr val="ffffff"/>
                </a:solidFill>
                <a:latin typeface="Century Gothic"/>
                <a:ea typeface="Century Gothic"/>
              </a:rPr>
              <a:t>General Atomics – Integrated Intelligence, Inc. Proprietary Information</a:t>
            </a:r>
            <a:endParaRPr b="0" lang="en-US" sz="800" spc="-1" strike="noStrike">
              <a:solidFill>
                <a:srgbClr val="000000"/>
              </a:solidFill>
              <a:latin typeface="Arial"/>
            </a:endParaRPr>
          </a:p>
        </p:txBody>
      </p:sp>
      <p:pic>
        <p:nvPicPr>
          <p:cNvPr id="89" name="Picture 5" descr=""/>
          <p:cNvPicPr/>
          <p:nvPr/>
        </p:nvPicPr>
        <p:blipFill>
          <a:blip r:embed="rId3"/>
          <a:stretch/>
        </p:blipFill>
        <p:spPr>
          <a:xfrm>
            <a:off x="6438240" y="6461280"/>
            <a:ext cx="2248920" cy="338040"/>
          </a:xfrm>
          <a:prstGeom prst="rect">
            <a:avLst/>
          </a:prstGeom>
          <a:ln w="0">
            <a:noFill/>
          </a:ln>
        </p:spPr>
      </p:pic>
      <p:sp>
        <p:nvSpPr>
          <p:cNvPr id="90" name="PlaceHolder 1"/>
          <p:cNvSpPr>
            <a:spLocks noGrp="1"/>
          </p:cNvSpPr>
          <p:nvPr>
            <p:ph type="title"/>
          </p:nvPr>
        </p:nvSpPr>
        <p:spPr>
          <a:xfrm>
            <a:off x="0" y="0"/>
            <a:ext cx="9143280" cy="913680"/>
          </a:xfrm>
          <a:prstGeom prst="rect">
            <a:avLst/>
          </a:prstGeom>
          <a:noFill/>
          <a:ln w="0">
            <a:noFill/>
          </a:ln>
        </p:spPr>
        <p:txBody>
          <a:bodyPr lIns="0" rIns="0" tIns="0" bIns="0" anchor="ctr">
            <a:noAutofit/>
          </a:bodyPr>
          <a:p>
            <a:pPr indent="0">
              <a:buNone/>
            </a:pPr>
            <a:r>
              <a:rPr b="0" lang="en-US" sz="4400" spc="-1" strike="noStrike">
                <a:solidFill>
                  <a:schemeClr val="dk1"/>
                </a:solidFill>
                <a:latin typeface="Arial"/>
              </a:rPr>
              <a:t>Click to edit the title text format</a:t>
            </a:r>
            <a:endParaRPr b="0" lang="en-US" sz="4400" spc="-1" strike="noStrike">
              <a:solidFill>
                <a:schemeClr val="dk1"/>
              </a:solidFill>
              <a:latin typeface="Arial"/>
            </a:endParaRPr>
          </a:p>
        </p:txBody>
      </p:sp>
      <p:sp>
        <p:nvSpPr>
          <p:cNvPr id="91"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75000" lnSpcReduction="20000"/>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
        <p:nvSpPr>
          <p:cNvPr id="92"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
        <p:nvSpPr>
          <p:cNvPr id="93"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75000" lnSpcReduction="20000"/>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7" r:id="rId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98" name="Picture 6" descr=""/>
          <p:cNvPicPr/>
          <p:nvPr/>
        </p:nvPicPr>
        <p:blipFill>
          <a:blip r:embed="rId2"/>
          <a:stretch/>
        </p:blipFill>
        <p:spPr>
          <a:xfrm>
            <a:off x="0" y="6409800"/>
            <a:ext cx="9152640" cy="456840"/>
          </a:xfrm>
          <a:prstGeom prst="rect">
            <a:avLst/>
          </a:prstGeom>
          <a:ln w="0">
            <a:noFill/>
          </a:ln>
        </p:spPr>
      </p:pic>
      <p:sp>
        <p:nvSpPr>
          <p:cNvPr id="99" name="Google Shape;55;p13"/>
          <p:cNvSpPr/>
          <p:nvPr/>
        </p:nvSpPr>
        <p:spPr>
          <a:xfrm>
            <a:off x="0" y="6485040"/>
            <a:ext cx="837360" cy="29628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00" name="Google Shape;56;p13"/>
          <p:cNvSpPr/>
          <p:nvPr/>
        </p:nvSpPr>
        <p:spPr>
          <a:xfrm>
            <a:off x="0" y="6485040"/>
            <a:ext cx="837360" cy="29628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tabLst>
                <a:tab algn="l" pos="0"/>
              </a:tabLst>
            </a:pPr>
            <a:fld id="{769D6F7A-8A14-4B1E-BBD4-46ED3A574E94}" type="slidenum">
              <a:rPr b="1" lang="en-US" sz="1200" spc="-1" strike="noStrike">
                <a:solidFill>
                  <a:srgbClr val="ffffff"/>
                </a:solidFill>
                <a:latin typeface="Century Gothic"/>
                <a:ea typeface="Century Gothic"/>
              </a:rPr>
              <a:t>&lt;number&gt;</a:t>
            </a:fld>
            <a:endParaRPr b="0" lang="en-US" sz="1200" spc="-1" strike="noStrike">
              <a:solidFill>
                <a:srgbClr val="000000"/>
              </a:solidFill>
              <a:latin typeface="Arial"/>
            </a:endParaRPr>
          </a:p>
        </p:txBody>
      </p:sp>
      <p:sp>
        <p:nvSpPr>
          <p:cNvPr id="101" name="Google Shape;58;p13"/>
          <p:cNvSpPr/>
          <p:nvPr/>
        </p:nvSpPr>
        <p:spPr>
          <a:xfrm>
            <a:off x="2887200" y="6472800"/>
            <a:ext cx="3358440" cy="3330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en-US" sz="800" spc="-1" strike="noStrike">
                <a:solidFill>
                  <a:srgbClr val="ffffff"/>
                </a:solidFill>
                <a:latin typeface="Century Gothic"/>
                <a:ea typeface="Century Gothic"/>
              </a:rPr>
              <a:t>General Atomics – Integrated Intelligence, Inc. Proprietary Information</a:t>
            </a:r>
            <a:endParaRPr b="0" lang="en-US" sz="800" spc="-1" strike="noStrike">
              <a:solidFill>
                <a:srgbClr val="000000"/>
              </a:solidFill>
              <a:latin typeface="Arial"/>
            </a:endParaRPr>
          </a:p>
        </p:txBody>
      </p:sp>
      <p:pic>
        <p:nvPicPr>
          <p:cNvPr id="102" name="Picture 5" descr=""/>
          <p:cNvPicPr/>
          <p:nvPr/>
        </p:nvPicPr>
        <p:blipFill>
          <a:blip r:embed="rId3"/>
          <a:stretch/>
        </p:blipFill>
        <p:spPr>
          <a:xfrm>
            <a:off x="6438240" y="6461280"/>
            <a:ext cx="2248920" cy="338040"/>
          </a:xfrm>
          <a:prstGeom prst="rect">
            <a:avLst/>
          </a:prstGeom>
          <a:ln w="0">
            <a:noFill/>
          </a:ln>
        </p:spPr>
      </p:pic>
      <p:sp>
        <p:nvSpPr>
          <p:cNvPr id="103" name="PlaceHolder 1"/>
          <p:cNvSpPr>
            <a:spLocks noGrp="1"/>
          </p:cNvSpPr>
          <p:nvPr>
            <p:ph type="title"/>
          </p:nvPr>
        </p:nvSpPr>
        <p:spPr>
          <a:xfrm>
            <a:off x="0" y="0"/>
            <a:ext cx="9143280" cy="913680"/>
          </a:xfrm>
          <a:prstGeom prst="rect">
            <a:avLst/>
          </a:prstGeom>
          <a:noFill/>
          <a:ln w="0">
            <a:noFill/>
          </a:ln>
        </p:spPr>
        <p:txBody>
          <a:bodyPr lIns="0" rIns="0" tIns="0" bIns="0" anchor="ctr">
            <a:noAutofit/>
          </a:bodyPr>
          <a:p>
            <a:pPr indent="0">
              <a:buNone/>
            </a:pPr>
            <a:r>
              <a:rPr b="0" lang="en-US" sz="4400" spc="-1" strike="noStrike">
                <a:solidFill>
                  <a:schemeClr val="dk1"/>
                </a:solidFill>
                <a:latin typeface="Arial"/>
              </a:rPr>
              <a:t>Click to edit the title text format</a:t>
            </a:r>
            <a:endParaRPr b="0" lang="en-US" sz="4400" spc="-1" strike="noStrike">
              <a:solidFill>
                <a:schemeClr val="dk1"/>
              </a:solidFill>
              <a:latin typeface="Arial"/>
            </a:endParaRPr>
          </a:p>
        </p:txBody>
      </p:sp>
      <p:sp>
        <p:nvSpPr>
          <p:cNvPr id="104"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
        <p:nvSpPr>
          <p:cNvPr id="105"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75000" lnSpcReduction="20000"/>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
        <p:nvSpPr>
          <p:cNvPr id="106" name="PlaceHolder 4"/>
          <p:cNvSpPr>
            <a:spLocks noGrp="1"/>
          </p:cNvSpPr>
          <p:nvPr>
            <p:ph type="body"/>
          </p:nvPr>
        </p:nvSpPr>
        <p:spPr>
          <a:xfrm>
            <a:off x="4674240" y="3682080"/>
            <a:ext cx="4015440" cy="1896480"/>
          </a:xfrm>
          <a:prstGeom prst="rect">
            <a:avLst/>
          </a:prstGeom>
          <a:noFill/>
          <a:ln w="0">
            <a:noFill/>
          </a:ln>
        </p:spPr>
        <p:txBody>
          <a:bodyPr lIns="0" rIns="0" tIns="0" bIns="0" anchor="t">
            <a:normAutofit fontScale="75000" lnSpcReduction="20000"/>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9" r:id="rId4"/>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11" name="Picture 6" descr=""/>
          <p:cNvPicPr/>
          <p:nvPr/>
        </p:nvPicPr>
        <p:blipFill>
          <a:blip r:embed="rId2"/>
          <a:stretch/>
        </p:blipFill>
        <p:spPr>
          <a:xfrm>
            <a:off x="0" y="6409800"/>
            <a:ext cx="9152640" cy="456840"/>
          </a:xfrm>
          <a:prstGeom prst="rect">
            <a:avLst/>
          </a:prstGeom>
          <a:ln w="0">
            <a:noFill/>
          </a:ln>
        </p:spPr>
      </p:pic>
      <p:sp>
        <p:nvSpPr>
          <p:cNvPr id="112" name="Google Shape;55;p13"/>
          <p:cNvSpPr/>
          <p:nvPr/>
        </p:nvSpPr>
        <p:spPr>
          <a:xfrm>
            <a:off x="0" y="6485040"/>
            <a:ext cx="837360" cy="29628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13" name="Google Shape;56;p13"/>
          <p:cNvSpPr/>
          <p:nvPr/>
        </p:nvSpPr>
        <p:spPr>
          <a:xfrm>
            <a:off x="0" y="6485040"/>
            <a:ext cx="837360" cy="29628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tabLst>
                <a:tab algn="l" pos="0"/>
              </a:tabLst>
            </a:pPr>
            <a:fld id="{7B250B98-DFFE-4FDA-82F4-C288B7B9298F}" type="slidenum">
              <a:rPr b="1" lang="en-US" sz="1200" spc="-1" strike="noStrike">
                <a:solidFill>
                  <a:srgbClr val="ffffff"/>
                </a:solidFill>
                <a:latin typeface="Century Gothic"/>
                <a:ea typeface="Century Gothic"/>
              </a:rPr>
              <a:t>&lt;number&gt;</a:t>
            </a:fld>
            <a:endParaRPr b="0" lang="en-US" sz="1200" spc="-1" strike="noStrike">
              <a:solidFill>
                <a:srgbClr val="000000"/>
              </a:solidFill>
              <a:latin typeface="Arial"/>
            </a:endParaRPr>
          </a:p>
        </p:txBody>
      </p:sp>
      <p:sp>
        <p:nvSpPr>
          <p:cNvPr id="114" name="Google Shape;58;p13"/>
          <p:cNvSpPr/>
          <p:nvPr/>
        </p:nvSpPr>
        <p:spPr>
          <a:xfrm>
            <a:off x="2887200" y="6472800"/>
            <a:ext cx="3358440" cy="3330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en-US" sz="800" spc="-1" strike="noStrike">
                <a:solidFill>
                  <a:srgbClr val="ffffff"/>
                </a:solidFill>
                <a:latin typeface="Century Gothic"/>
                <a:ea typeface="Century Gothic"/>
              </a:rPr>
              <a:t>General Atomics – Integrated Intelligence, Inc. Proprietary Information</a:t>
            </a:r>
            <a:endParaRPr b="0" lang="en-US" sz="800" spc="-1" strike="noStrike">
              <a:solidFill>
                <a:srgbClr val="000000"/>
              </a:solidFill>
              <a:latin typeface="Arial"/>
            </a:endParaRPr>
          </a:p>
        </p:txBody>
      </p:sp>
      <p:pic>
        <p:nvPicPr>
          <p:cNvPr id="115" name="Picture 5" descr=""/>
          <p:cNvPicPr/>
          <p:nvPr/>
        </p:nvPicPr>
        <p:blipFill>
          <a:blip r:embed="rId3"/>
          <a:stretch/>
        </p:blipFill>
        <p:spPr>
          <a:xfrm>
            <a:off x="6438240" y="6461280"/>
            <a:ext cx="2248920" cy="338040"/>
          </a:xfrm>
          <a:prstGeom prst="rect">
            <a:avLst/>
          </a:prstGeom>
          <a:ln w="0">
            <a:noFill/>
          </a:ln>
        </p:spPr>
      </p:pic>
      <p:sp>
        <p:nvSpPr>
          <p:cNvPr id="116" name="PlaceHolder 1"/>
          <p:cNvSpPr>
            <a:spLocks noGrp="1"/>
          </p:cNvSpPr>
          <p:nvPr>
            <p:ph type="title"/>
          </p:nvPr>
        </p:nvSpPr>
        <p:spPr>
          <a:xfrm>
            <a:off x="0" y="0"/>
            <a:ext cx="9143280" cy="913680"/>
          </a:xfrm>
          <a:prstGeom prst="rect">
            <a:avLst/>
          </a:prstGeom>
          <a:noFill/>
          <a:ln w="0">
            <a:noFill/>
          </a:ln>
        </p:spPr>
        <p:txBody>
          <a:bodyPr lIns="0" rIns="0" tIns="0" bIns="0" anchor="ctr">
            <a:noAutofit/>
          </a:bodyPr>
          <a:p>
            <a:pPr indent="0">
              <a:buNone/>
            </a:pPr>
            <a:r>
              <a:rPr b="0" lang="en-US" sz="4400" spc="-1" strike="noStrike">
                <a:solidFill>
                  <a:schemeClr val="dk1"/>
                </a:solidFill>
                <a:latin typeface="Arial"/>
              </a:rPr>
              <a:t>Click to edit the title text format</a:t>
            </a:r>
            <a:endParaRPr b="0" lang="en-US" sz="4400" spc="-1" strike="noStrike">
              <a:solidFill>
                <a:schemeClr val="dk1"/>
              </a:solidFill>
              <a:latin typeface="Arial"/>
            </a:endParaRPr>
          </a:p>
        </p:txBody>
      </p:sp>
      <p:sp>
        <p:nvSpPr>
          <p:cNvPr id="117"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75000" lnSpcReduction="20000"/>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
        <p:nvSpPr>
          <p:cNvPr id="118"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75000" lnSpcReduction="20000"/>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
        <p:nvSpPr>
          <p:cNvPr id="119" name="PlaceHolder 4"/>
          <p:cNvSpPr>
            <a:spLocks noGrp="1"/>
          </p:cNvSpPr>
          <p:nvPr>
            <p:ph type="body"/>
          </p:nvPr>
        </p:nvSpPr>
        <p:spPr>
          <a:xfrm>
            <a:off x="457200" y="3682080"/>
            <a:ext cx="8228880" cy="1896480"/>
          </a:xfrm>
          <a:prstGeom prst="rect">
            <a:avLst/>
          </a:prstGeom>
          <a:noFill/>
          <a:ln w="0">
            <a:noFill/>
          </a:ln>
        </p:spPr>
        <p:txBody>
          <a:bodyPr lIns="0" rIns="0" tIns="0" bIns="0" anchor="t">
            <a:normAutofit fontScale="81111"/>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71" r:id="rId4"/>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4" name="Picture 42" descr=""/>
          <p:cNvPicPr/>
          <p:nvPr/>
        </p:nvPicPr>
        <p:blipFill>
          <a:blip r:embed="rId2"/>
          <a:stretch/>
        </p:blipFill>
        <p:spPr>
          <a:xfrm>
            <a:off x="360" y="6409800"/>
            <a:ext cx="9152640" cy="456840"/>
          </a:xfrm>
          <a:prstGeom prst="rect">
            <a:avLst/>
          </a:prstGeom>
          <a:ln w="0">
            <a:noFill/>
          </a:ln>
        </p:spPr>
      </p:pic>
      <p:sp>
        <p:nvSpPr>
          <p:cNvPr id="125" name="Google Shape;55;p13"/>
          <p:cNvSpPr/>
          <p:nvPr/>
        </p:nvSpPr>
        <p:spPr>
          <a:xfrm>
            <a:off x="0" y="6485040"/>
            <a:ext cx="837360" cy="29628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26" name="Google Shape;56;p13"/>
          <p:cNvSpPr/>
          <p:nvPr/>
        </p:nvSpPr>
        <p:spPr>
          <a:xfrm>
            <a:off x="0" y="6485040"/>
            <a:ext cx="837360" cy="29628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tabLst>
                <a:tab algn="l" pos="0"/>
              </a:tabLst>
            </a:pPr>
            <a:fld id="{2AEA713F-AC9A-489F-BC3C-EA6A29816391}" type="slidenum">
              <a:rPr b="1" lang="en-US" sz="1200" spc="-1" strike="noStrike">
                <a:solidFill>
                  <a:srgbClr val="ffffff"/>
                </a:solidFill>
                <a:latin typeface="Century Gothic"/>
                <a:ea typeface="Century Gothic"/>
              </a:rPr>
              <a:t>&lt;number&gt;</a:t>
            </a:fld>
            <a:endParaRPr b="0" lang="en-US" sz="1200" spc="-1" strike="noStrike">
              <a:solidFill>
                <a:srgbClr val="000000"/>
              </a:solidFill>
              <a:latin typeface="Arial"/>
            </a:endParaRPr>
          </a:p>
        </p:txBody>
      </p:sp>
      <p:sp>
        <p:nvSpPr>
          <p:cNvPr id="127" name="Google Shape;58;p13"/>
          <p:cNvSpPr/>
          <p:nvPr/>
        </p:nvSpPr>
        <p:spPr>
          <a:xfrm>
            <a:off x="2887200" y="6472800"/>
            <a:ext cx="3358440" cy="3330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en-US" sz="800" spc="-1" strike="noStrike">
                <a:solidFill>
                  <a:srgbClr val="ffffff"/>
                </a:solidFill>
                <a:latin typeface="Century Gothic"/>
                <a:ea typeface="Century Gothic"/>
              </a:rPr>
              <a:t>General Atomics – Integrated Intelligence, Inc. Proprietary Information</a:t>
            </a:r>
            <a:endParaRPr b="0" lang="en-US" sz="800" spc="-1" strike="noStrike">
              <a:solidFill>
                <a:srgbClr val="000000"/>
              </a:solidFill>
              <a:latin typeface="Arial"/>
            </a:endParaRPr>
          </a:p>
        </p:txBody>
      </p:sp>
      <p:pic>
        <p:nvPicPr>
          <p:cNvPr id="128" name="Picture 47" descr=""/>
          <p:cNvPicPr/>
          <p:nvPr/>
        </p:nvPicPr>
        <p:blipFill>
          <a:blip r:embed="rId3"/>
          <a:stretch/>
        </p:blipFill>
        <p:spPr>
          <a:xfrm>
            <a:off x="6438240" y="6461280"/>
            <a:ext cx="2248920" cy="338040"/>
          </a:xfrm>
          <a:prstGeom prst="rect">
            <a:avLst/>
          </a:prstGeom>
          <a:ln w="0">
            <a:noFill/>
          </a:ln>
        </p:spPr>
      </p:pic>
      <p:sp>
        <p:nvSpPr>
          <p:cNvPr id="12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r>
              <a:rPr b="0" lang="en-US" sz="1800" spc="-1" strike="noStrike">
                <a:solidFill>
                  <a:schemeClr val="dk1"/>
                </a:solidFill>
                <a:latin typeface="Arial"/>
              </a:rPr>
              <a:t>Click to edit the title text format</a:t>
            </a:r>
            <a:endParaRPr b="0" lang="en-US" sz="1800" spc="-1" strike="noStrike">
              <a:solidFill>
                <a:schemeClr val="dk1"/>
              </a:solidFill>
              <a:latin typeface="Arial"/>
            </a:endParaRPr>
          </a:p>
        </p:txBody>
      </p:sp>
      <p:sp>
        <p:nvSpPr>
          <p:cNvPr id="130"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Arial"/>
              </a:rPr>
              <a:t>Click to edit the outline text format</a:t>
            </a:r>
            <a:endParaRPr b="0" lang="en-US" sz="2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2000" spc="-1" strike="noStrike">
                <a:solidFill>
                  <a:schemeClr val="dk1"/>
                </a:solidFill>
                <a:latin typeface="Arial"/>
              </a:rPr>
              <a:t>Second Outline Level</a:t>
            </a:r>
            <a:endParaRPr b="0" lang="en-US" sz="20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Arial"/>
              </a:rPr>
              <a:t>Fifth Outline Level</a:t>
            </a:r>
            <a:endParaRPr b="0" lang="en-US" sz="20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Arial"/>
              </a:rPr>
              <a:t>Sixth Outline Level</a:t>
            </a:r>
            <a:endParaRPr b="0" lang="en-US" sz="20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Arial"/>
              </a:rPr>
              <a:t>Seventh Outline Level</a:t>
            </a:r>
            <a:endParaRPr b="0" lang="en-US" sz="2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73" r:id="rId4"/>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31" name="Picture 42" descr=""/>
          <p:cNvPicPr/>
          <p:nvPr/>
        </p:nvPicPr>
        <p:blipFill>
          <a:blip r:embed="rId2"/>
          <a:stretch/>
        </p:blipFill>
        <p:spPr>
          <a:xfrm>
            <a:off x="360" y="6409800"/>
            <a:ext cx="9152640" cy="456840"/>
          </a:xfrm>
          <a:prstGeom prst="rect">
            <a:avLst/>
          </a:prstGeom>
          <a:ln w="0">
            <a:noFill/>
          </a:ln>
        </p:spPr>
      </p:pic>
      <p:sp>
        <p:nvSpPr>
          <p:cNvPr id="132" name="Google Shape;55;p13"/>
          <p:cNvSpPr/>
          <p:nvPr/>
        </p:nvSpPr>
        <p:spPr>
          <a:xfrm>
            <a:off x="0" y="6485040"/>
            <a:ext cx="837360" cy="29628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33" name="Google Shape;56;p13"/>
          <p:cNvSpPr/>
          <p:nvPr/>
        </p:nvSpPr>
        <p:spPr>
          <a:xfrm>
            <a:off x="0" y="6485040"/>
            <a:ext cx="837360" cy="29628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tabLst>
                <a:tab algn="l" pos="0"/>
              </a:tabLst>
            </a:pPr>
            <a:fld id="{86B1B0A6-7218-4614-BC0A-2D48FFED9D99}" type="slidenum">
              <a:rPr b="1" lang="en-US" sz="1200" spc="-1" strike="noStrike">
                <a:solidFill>
                  <a:srgbClr val="ffffff"/>
                </a:solidFill>
                <a:latin typeface="Century Gothic"/>
                <a:ea typeface="Century Gothic"/>
              </a:rPr>
              <a:t>&lt;number&gt;</a:t>
            </a:fld>
            <a:endParaRPr b="0" lang="en-US" sz="1200" spc="-1" strike="noStrike">
              <a:solidFill>
                <a:srgbClr val="000000"/>
              </a:solidFill>
              <a:latin typeface="Arial"/>
            </a:endParaRPr>
          </a:p>
        </p:txBody>
      </p:sp>
      <p:sp>
        <p:nvSpPr>
          <p:cNvPr id="134" name="Google Shape;58;p13"/>
          <p:cNvSpPr/>
          <p:nvPr/>
        </p:nvSpPr>
        <p:spPr>
          <a:xfrm>
            <a:off x="2887200" y="6472800"/>
            <a:ext cx="3358440" cy="3330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en-US" sz="800" spc="-1" strike="noStrike">
                <a:solidFill>
                  <a:srgbClr val="ffffff"/>
                </a:solidFill>
                <a:latin typeface="Century Gothic"/>
                <a:ea typeface="Century Gothic"/>
              </a:rPr>
              <a:t>General Atomics – Integrated Intelligence, Inc. Proprietary Information</a:t>
            </a:r>
            <a:endParaRPr b="0" lang="en-US" sz="800" spc="-1" strike="noStrike">
              <a:solidFill>
                <a:srgbClr val="000000"/>
              </a:solidFill>
              <a:latin typeface="Arial"/>
            </a:endParaRPr>
          </a:p>
        </p:txBody>
      </p:sp>
      <p:pic>
        <p:nvPicPr>
          <p:cNvPr id="135" name="Picture 47" descr=""/>
          <p:cNvPicPr/>
          <p:nvPr/>
        </p:nvPicPr>
        <p:blipFill>
          <a:blip r:embed="rId3"/>
          <a:stretch/>
        </p:blipFill>
        <p:spPr>
          <a:xfrm>
            <a:off x="6438240" y="6461280"/>
            <a:ext cx="2248920" cy="338040"/>
          </a:xfrm>
          <a:prstGeom prst="rect">
            <a:avLst/>
          </a:prstGeom>
          <a:ln w="0">
            <a:noFill/>
          </a:ln>
        </p:spPr>
      </p:pic>
      <p:sp>
        <p:nvSpPr>
          <p:cNvPr id="136" name="PlaceHolder 1"/>
          <p:cNvSpPr>
            <a:spLocks noGrp="1"/>
          </p:cNvSpPr>
          <p:nvPr>
            <p:ph type="title"/>
          </p:nvPr>
        </p:nvSpPr>
        <p:spPr>
          <a:xfrm>
            <a:off x="0" y="0"/>
            <a:ext cx="9143280" cy="913680"/>
          </a:xfrm>
          <a:prstGeom prst="rect">
            <a:avLst/>
          </a:prstGeom>
          <a:noFill/>
          <a:ln w="0">
            <a:noFill/>
          </a:ln>
        </p:spPr>
        <p:txBody>
          <a:bodyPr lIns="0" rIns="0" tIns="0" bIns="0" anchor="ctr">
            <a:noAutofit/>
          </a:bodyPr>
          <a:p>
            <a:pPr indent="0">
              <a:buNone/>
            </a:pPr>
            <a:r>
              <a:rPr b="0" lang="en-US" sz="4400" spc="-1" strike="noStrike">
                <a:solidFill>
                  <a:schemeClr val="dk1"/>
                </a:solidFill>
                <a:latin typeface="Arial"/>
              </a:rPr>
              <a:t>Click to edit the title text format</a:t>
            </a:r>
            <a:endParaRPr b="0" lang="en-US" sz="4400" spc="-1" strike="noStrike">
              <a:solidFill>
                <a:schemeClr val="dk1"/>
              </a:solidFill>
              <a:latin typeface="Arial"/>
            </a:endParaRPr>
          </a:p>
        </p:txBody>
      </p:sp>
      <p:sp>
        <p:nvSpPr>
          <p:cNvPr id="137" name="PlaceHolder 2"/>
          <p:cNvSpPr>
            <a:spLocks noGrp="1"/>
          </p:cNvSpPr>
          <p:nvPr>
            <p:ph type="body"/>
          </p:nvPr>
        </p:nvSpPr>
        <p:spPr>
          <a:xfrm>
            <a:off x="457200" y="1604520"/>
            <a:ext cx="8228880" cy="1896480"/>
          </a:xfrm>
          <a:prstGeom prst="rect">
            <a:avLst/>
          </a:prstGeom>
          <a:noFill/>
          <a:ln w="0">
            <a:noFill/>
          </a:ln>
        </p:spPr>
        <p:txBody>
          <a:bodyPr lIns="0" rIns="0" tIns="0" bIns="0" anchor="t">
            <a:normAutofit fontScale="81111"/>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
        <p:nvSpPr>
          <p:cNvPr id="138" name="PlaceHolder 3"/>
          <p:cNvSpPr>
            <a:spLocks noGrp="1"/>
          </p:cNvSpPr>
          <p:nvPr>
            <p:ph type="body"/>
          </p:nvPr>
        </p:nvSpPr>
        <p:spPr>
          <a:xfrm>
            <a:off x="457200" y="3682080"/>
            <a:ext cx="8228880" cy="1896480"/>
          </a:xfrm>
          <a:prstGeom prst="rect">
            <a:avLst/>
          </a:prstGeom>
          <a:noFill/>
          <a:ln w="0">
            <a:noFill/>
          </a:ln>
        </p:spPr>
        <p:txBody>
          <a:bodyPr lIns="0" rIns="0" tIns="0" bIns="0" anchor="t">
            <a:normAutofit fontScale="81111"/>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75" r:id="rId4"/>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42" name="Picture 42" descr=""/>
          <p:cNvPicPr/>
          <p:nvPr/>
        </p:nvPicPr>
        <p:blipFill>
          <a:blip r:embed="rId2"/>
          <a:stretch/>
        </p:blipFill>
        <p:spPr>
          <a:xfrm>
            <a:off x="360" y="6409800"/>
            <a:ext cx="9152640" cy="456840"/>
          </a:xfrm>
          <a:prstGeom prst="rect">
            <a:avLst/>
          </a:prstGeom>
          <a:ln w="0">
            <a:noFill/>
          </a:ln>
        </p:spPr>
      </p:pic>
      <p:sp>
        <p:nvSpPr>
          <p:cNvPr id="143" name="Google Shape;55;p13"/>
          <p:cNvSpPr/>
          <p:nvPr/>
        </p:nvSpPr>
        <p:spPr>
          <a:xfrm>
            <a:off x="0" y="6485040"/>
            <a:ext cx="837360" cy="29628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44" name="Google Shape;56;p13"/>
          <p:cNvSpPr/>
          <p:nvPr/>
        </p:nvSpPr>
        <p:spPr>
          <a:xfrm>
            <a:off x="0" y="6485040"/>
            <a:ext cx="837360" cy="29628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tabLst>
                <a:tab algn="l" pos="0"/>
              </a:tabLst>
            </a:pPr>
            <a:fld id="{1D4CAA83-422D-4C37-B1B3-DE7555953469}" type="slidenum">
              <a:rPr b="1" lang="en-US" sz="1200" spc="-1" strike="noStrike">
                <a:solidFill>
                  <a:srgbClr val="ffffff"/>
                </a:solidFill>
                <a:latin typeface="Century Gothic"/>
                <a:ea typeface="Century Gothic"/>
              </a:rPr>
              <a:t>&lt;number&gt;</a:t>
            </a:fld>
            <a:endParaRPr b="0" lang="en-US" sz="1200" spc="-1" strike="noStrike">
              <a:solidFill>
                <a:srgbClr val="000000"/>
              </a:solidFill>
              <a:latin typeface="Arial"/>
            </a:endParaRPr>
          </a:p>
        </p:txBody>
      </p:sp>
      <p:sp>
        <p:nvSpPr>
          <p:cNvPr id="145" name="Google Shape;58;p13"/>
          <p:cNvSpPr/>
          <p:nvPr/>
        </p:nvSpPr>
        <p:spPr>
          <a:xfrm>
            <a:off x="2887200" y="6472800"/>
            <a:ext cx="3358440" cy="3330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en-US" sz="800" spc="-1" strike="noStrike">
                <a:solidFill>
                  <a:srgbClr val="ffffff"/>
                </a:solidFill>
                <a:latin typeface="Century Gothic"/>
                <a:ea typeface="Century Gothic"/>
              </a:rPr>
              <a:t>General Atomics – Integrated Intelligence, Inc. Proprietary Information</a:t>
            </a:r>
            <a:endParaRPr b="0" lang="en-US" sz="800" spc="-1" strike="noStrike">
              <a:solidFill>
                <a:srgbClr val="000000"/>
              </a:solidFill>
              <a:latin typeface="Arial"/>
            </a:endParaRPr>
          </a:p>
        </p:txBody>
      </p:sp>
      <p:pic>
        <p:nvPicPr>
          <p:cNvPr id="146" name="Picture 47" descr=""/>
          <p:cNvPicPr/>
          <p:nvPr/>
        </p:nvPicPr>
        <p:blipFill>
          <a:blip r:embed="rId3"/>
          <a:stretch/>
        </p:blipFill>
        <p:spPr>
          <a:xfrm>
            <a:off x="6438240" y="6461280"/>
            <a:ext cx="2248920" cy="338040"/>
          </a:xfrm>
          <a:prstGeom prst="rect">
            <a:avLst/>
          </a:prstGeom>
          <a:ln w="0">
            <a:noFill/>
          </a:ln>
        </p:spPr>
      </p:pic>
      <p:sp>
        <p:nvSpPr>
          <p:cNvPr id="147" name="PlaceHolder 1"/>
          <p:cNvSpPr>
            <a:spLocks noGrp="1"/>
          </p:cNvSpPr>
          <p:nvPr>
            <p:ph type="title"/>
          </p:nvPr>
        </p:nvSpPr>
        <p:spPr>
          <a:xfrm>
            <a:off x="0" y="0"/>
            <a:ext cx="9143280" cy="913680"/>
          </a:xfrm>
          <a:prstGeom prst="rect">
            <a:avLst/>
          </a:prstGeom>
          <a:noFill/>
          <a:ln w="0">
            <a:noFill/>
          </a:ln>
        </p:spPr>
        <p:txBody>
          <a:bodyPr lIns="0" rIns="0" tIns="0" bIns="0" anchor="ctr">
            <a:noAutofit/>
          </a:bodyPr>
          <a:p>
            <a:pPr indent="0">
              <a:buNone/>
            </a:pPr>
            <a:r>
              <a:rPr b="0" lang="en-US" sz="4400" spc="-1" strike="noStrike">
                <a:solidFill>
                  <a:schemeClr val="dk1"/>
                </a:solidFill>
                <a:latin typeface="Arial"/>
              </a:rPr>
              <a:t>Click to edit the title text format</a:t>
            </a:r>
            <a:endParaRPr b="0" lang="en-US" sz="4400" spc="-1" strike="noStrike">
              <a:solidFill>
                <a:schemeClr val="dk1"/>
              </a:solidFill>
              <a:latin typeface="Arial"/>
            </a:endParaRPr>
          </a:p>
        </p:txBody>
      </p:sp>
      <p:sp>
        <p:nvSpPr>
          <p:cNvPr id="148"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75000" lnSpcReduction="20000"/>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
        <p:nvSpPr>
          <p:cNvPr id="149"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75000" lnSpcReduction="20000"/>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
        <p:nvSpPr>
          <p:cNvPr id="150"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75000" lnSpcReduction="20000"/>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
        <p:nvSpPr>
          <p:cNvPr id="151" name="PlaceHolder 5"/>
          <p:cNvSpPr>
            <a:spLocks noGrp="1"/>
          </p:cNvSpPr>
          <p:nvPr>
            <p:ph type="body"/>
          </p:nvPr>
        </p:nvSpPr>
        <p:spPr>
          <a:xfrm>
            <a:off x="4674240" y="3682080"/>
            <a:ext cx="4015440" cy="1896480"/>
          </a:xfrm>
          <a:prstGeom prst="rect">
            <a:avLst/>
          </a:prstGeom>
          <a:noFill/>
          <a:ln w="0">
            <a:noFill/>
          </a:ln>
        </p:spPr>
        <p:txBody>
          <a:bodyPr lIns="0" rIns="0" tIns="0" bIns="0" anchor="t">
            <a:normAutofit fontScale="75000" lnSpcReduction="20000"/>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77" r:id="rId4"/>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57" name="Picture 42" descr=""/>
          <p:cNvPicPr/>
          <p:nvPr/>
        </p:nvPicPr>
        <p:blipFill>
          <a:blip r:embed="rId2"/>
          <a:stretch/>
        </p:blipFill>
        <p:spPr>
          <a:xfrm>
            <a:off x="360" y="6409800"/>
            <a:ext cx="9152640" cy="456840"/>
          </a:xfrm>
          <a:prstGeom prst="rect">
            <a:avLst/>
          </a:prstGeom>
          <a:ln w="0">
            <a:noFill/>
          </a:ln>
        </p:spPr>
      </p:pic>
      <p:sp>
        <p:nvSpPr>
          <p:cNvPr id="158" name="Google Shape;55;p13"/>
          <p:cNvSpPr/>
          <p:nvPr/>
        </p:nvSpPr>
        <p:spPr>
          <a:xfrm>
            <a:off x="0" y="6485040"/>
            <a:ext cx="837360" cy="29628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59" name="Google Shape;56;p13"/>
          <p:cNvSpPr/>
          <p:nvPr/>
        </p:nvSpPr>
        <p:spPr>
          <a:xfrm>
            <a:off x="0" y="6485040"/>
            <a:ext cx="837360" cy="29628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tabLst>
                <a:tab algn="l" pos="0"/>
              </a:tabLst>
            </a:pPr>
            <a:fld id="{AB43D77B-5BE1-4EB9-9A12-7EA5223ECED7}" type="slidenum">
              <a:rPr b="1" lang="en-US" sz="1200" spc="-1" strike="noStrike">
                <a:solidFill>
                  <a:srgbClr val="ffffff"/>
                </a:solidFill>
                <a:latin typeface="Century Gothic"/>
                <a:ea typeface="Century Gothic"/>
              </a:rPr>
              <a:t>&lt;number&gt;</a:t>
            </a:fld>
            <a:endParaRPr b="0" lang="en-US" sz="1200" spc="-1" strike="noStrike">
              <a:solidFill>
                <a:srgbClr val="000000"/>
              </a:solidFill>
              <a:latin typeface="Arial"/>
            </a:endParaRPr>
          </a:p>
        </p:txBody>
      </p:sp>
      <p:sp>
        <p:nvSpPr>
          <p:cNvPr id="160" name="Google Shape;58;p13"/>
          <p:cNvSpPr/>
          <p:nvPr/>
        </p:nvSpPr>
        <p:spPr>
          <a:xfrm>
            <a:off x="2887200" y="6472800"/>
            <a:ext cx="3358440" cy="3330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en-US" sz="800" spc="-1" strike="noStrike">
                <a:solidFill>
                  <a:srgbClr val="ffffff"/>
                </a:solidFill>
                <a:latin typeface="Century Gothic"/>
                <a:ea typeface="Century Gothic"/>
              </a:rPr>
              <a:t>General Atomics – Integrated Intelligence, Inc. Proprietary Information</a:t>
            </a:r>
            <a:endParaRPr b="0" lang="en-US" sz="800" spc="-1" strike="noStrike">
              <a:solidFill>
                <a:srgbClr val="000000"/>
              </a:solidFill>
              <a:latin typeface="Arial"/>
            </a:endParaRPr>
          </a:p>
        </p:txBody>
      </p:sp>
      <p:pic>
        <p:nvPicPr>
          <p:cNvPr id="161" name="Picture 47" descr=""/>
          <p:cNvPicPr/>
          <p:nvPr/>
        </p:nvPicPr>
        <p:blipFill>
          <a:blip r:embed="rId3"/>
          <a:stretch/>
        </p:blipFill>
        <p:spPr>
          <a:xfrm>
            <a:off x="6438240" y="6461280"/>
            <a:ext cx="2248920" cy="338040"/>
          </a:xfrm>
          <a:prstGeom prst="rect">
            <a:avLst/>
          </a:prstGeom>
          <a:ln w="0">
            <a:noFill/>
          </a:ln>
        </p:spPr>
      </p:pic>
      <p:sp>
        <p:nvSpPr>
          <p:cNvPr id="162" name="PlaceHolder 1"/>
          <p:cNvSpPr>
            <a:spLocks noGrp="1"/>
          </p:cNvSpPr>
          <p:nvPr>
            <p:ph type="title"/>
          </p:nvPr>
        </p:nvSpPr>
        <p:spPr>
          <a:xfrm>
            <a:off x="0" y="0"/>
            <a:ext cx="9143280" cy="913680"/>
          </a:xfrm>
          <a:prstGeom prst="rect">
            <a:avLst/>
          </a:prstGeom>
          <a:noFill/>
          <a:ln w="0">
            <a:noFill/>
          </a:ln>
        </p:spPr>
        <p:txBody>
          <a:bodyPr lIns="0" rIns="0" tIns="0" bIns="0" anchor="ctr">
            <a:noAutofit/>
          </a:bodyPr>
          <a:p>
            <a:pPr indent="0">
              <a:buNone/>
            </a:pPr>
            <a:r>
              <a:rPr b="0" lang="en-US" sz="4400" spc="-1" strike="noStrike">
                <a:solidFill>
                  <a:schemeClr val="dk1"/>
                </a:solidFill>
                <a:latin typeface="Arial"/>
              </a:rPr>
              <a:t>Click to edit the title text format</a:t>
            </a:r>
            <a:endParaRPr b="0" lang="en-US" sz="4400" spc="-1" strike="noStrike">
              <a:solidFill>
                <a:schemeClr val="dk1"/>
              </a:solidFill>
              <a:latin typeface="Arial"/>
            </a:endParaRPr>
          </a:p>
        </p:txBody>
      </p:sp>
      <p:sp>
        <p:nvSpPr>
          <p:cNvPr id="163" name="PlaceHolder 2"/>
          <p:cNvSpPr>
            <a:spLocks noGrp="1"/>
          </p:cNvSpPr>
          <p:nvPr>
            <p:ph type="body"/>
          </p:nvPr>
        </p:nvSpPr>
        <p:spPr>
          <a:xfrm>
            <a:off x="457200" y="1604520"/>
            <a:ext cx="2649240" cy="1896480"/>
          </a:xfrm>
          <a:prstGeom prst="rect">
            <a:avLst/>
          </a:prstGeom>
          <a:noFill/>
          <a:ln w="0">
            <a:noFill/>
          </a:ln>
        </p:spPr>
        <p:txBody>
          <a:bodyPr lIns="0" rIns="0" tIns="0" bIns="0" anchor="t">
            <a:normAutofit fontScale="18333"/>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
        <p:nvSpPr>
          <p:cNvPr id="164" name="PlaceHolder 3"/>
          <p:cNvSpPr>
            <a:spLocks noGrp="1"/>
          </p:cNvSpPr>
          <p:nvPr>
            <p:ph type="body"/>
          </p:nvPr>
        </p:nvSpPr>
        <p:spPr>
          <a:xfrm>
            <a:off x="3239640" y="1604520"/>
            <a:ext cx="2649240" cy="1896480"/>
          </a:xfrm>
          <a:prstGeom prst="rect">
            <a:avLst/>
          </a:prstGeom>
          <a:noFill/>
          <a:ln w="0">
            <a:noFill/>
          </a:ln>
        </p:spPr>
        <p:txBody>
          <a:bodyPr lIns="0" rIns="0" tIns="0" bIns="0" anchor="t">
            <a:normAutofit fontScale="18333"/>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
        <p:nvSpPr>
          <p:cNvPr id="165" name="PlaceHolder 4"/>
          <p:cNvSpPr>
            <a:spLocks noGrp="1"/>
          </p:cNvSpPr>
          <p:nvPr>
            <p:ph type="body"/>
          </p:nvPr>
        </p:nvSpPr>
        <p:spPr>
          <a:xfrm>
            <a:off x="6022080" y="1604520"/>
            <a:ext cx="2649240" cy="1896480"/>
          </a:xfrm>
          <a:prstGeom prst="rect">
            <a:avLst/>
          </a:prstGeom>
          <a:noFill/>
          <a:ln w="0">
            <a:noFill/>
          </a:ln>
        </p:spPr>
        <p:txBody>
          <a:bodyPr lIns="0" rIns="0" tIns="0" bIns="0" anchor="t">
            <a:normAutofit fontScale="18333"/>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
        <p:nvSpPr>
          <p:cNvPr id="166" name="PlaceHolder 5"/>
          <p:cNvSpPr>
            <a:spLocks noGrp="1"/>
          </p:cNvSpPr>
          <p:nvPr>
            <p:ph type="body"/>
          </p:nvPr>
        </p:nvSpPr>
        <p:spPr>
          <a:xfrm>
            <a:off x="457200" y="3682080"/>
            <a:ext cx="2649240" cy="1896480"/>
          </a:xfrm>
          <a:prstGeom prst="rect">
            <a:avLst/>
          </a:prstGeom>
          <a:noFill/>
          <a:ln w="0">
            <a:noFill/>
          </a:ln>
        </p:spPr>
        <p:txBody>
          <a:bodyPr lIns="0" rIns="0" tIns="0" bIns="0" anchor="t">
            <a:normAutofit fontScale="18333"/>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
        <p:nvSpPr>
          <p:cNvPr id="167" name="PlaceHolder 6"/>
          <p:cNvSpPr>
            <a:spLocks noGrp="1"/>
          </p:cNvSpPr>
          <p:nvPr>
            <p:ph type="body"/>
          </p:nvPr>
        </p:nvSpPr>
        <p:spPr>
          <a:xfrm>
            <a:off x="3239640" y="3682080"/>
            <a:ext cx="2649240" cy="1896480"/>
          </a:xfrm>
          <a:prstGeom prst="rect">
            <a:avLst/>
          </a:prstGeom>
          <a:noFill/>
          <a:ln w="0">
            <a:noFill/>
          </a:ln>
        </p:spPr>
        <p:txBody>
          <a:bodyPr lIns="0" rIns="0" tIns="0" bIns="0" anchor="t">
            <a:normAutofit fontScale="18333"/>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
        <p:nvSpPr>
          <p:cNvPr id="168" name="PlaceHolder 7"/>
          <p:cNvSpPr>
            <a:spLocks noGrp="1"/>
          </p:cNvSpPr>
          <p:nvPr>
            <p:ph type="body"/>
          </p:nvPr>
        </p:nvSpPr>
        <p:spPr>
          <a:xfrm>
            <a:off x="6022080" y="3682080"/>
            <a:ext cx="2649240" cy="1896480"/>
          </a:xfrm>
          <a:prstGeom prst="rect">
            <a:avLst/>
          </a:prstGeom>
          <a:noFill/>
          <a:ln w="0">
            <a:noFill/>
          </a:ln>
        </p:spPr>
        <p:txBody>
          <a:bodyPr lIns="0" rIns="0" tIns="0" bIns="0" anchor="t">
            <a:normAutofit fontScale="18333"/>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79" r:id="rId4"/>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69" name="Picture 42" descr=""/>
          <p:cNvPicPr/>
          <p:nvPr/>
        </p:nvPicPr>
        <p:blipFill>
          <a:blip r:embed="rId2"/>
          <a:stretch/>
        </p:blipFill>
        <p:spPr>
          <a:xfrm>
            <a:off x="360" y="6409800"/>
            <a:ext cx="9152640" cy="456840"/>
          </a:xfrm>
          <a:prstGeom prst="rect">
            <a:avLst/>
          </a:prstGeom>
          <a:ln w="0">
            <a:noFill/>
          </a:ln>
        </p:spPr>
      </p:pic>
      <p:sp>
        <p:nvSpPr>
          <p:cNvPr id="170" name="Google Shape;55;p13"/>
          <p:cNvSpPr/>
          <p:nvPr/>
        </p:nvSpPr>
        <p:spPr>
          <a:xfrm>
            <a:off x="0" y="6485040"/>
            <a:ext cx="837360" cy="29628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71" name="Google Shape;56;p13"/>
          <p:cNvSpPr/>
          <p:nvPr/>
        </p:nvSpPr>
        <p:spPr>
          <a:xfrm>
            <a:off x="0" y="6485040"/>
            <a:ext cx="837360" cy="29628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tabLst>
                <a:tab algn="l" pos="0"/>
              </a:tabLst>
            </a:pPr>
            <a:fld id="{73EF56F2-553A-4355-A56A-A7182BEC5D77}" type="slidenum">
              <a:rPr b="1" lang="en-US" sz="1200" spc="-1" strike="noStrike">
                <a:solidFill>
                  <a:srgbClr val="ffffff"/>
                </a:solidFill>
                <a:latin typeface="Century Gothic"/>
                <a:ea typeface="Century Gothic"/>
              </a:rPr>
              <a:t>&lt;number&gt;</a:t>
            </a:fld>
            <a:endParaRPr b="0" lang="en-US" sz="1200" spc="-1" strike="noStrike">
              <a:solidFill>
                <a:srgbClr val="000000"/>
              </a:solidFill>
              <a:latin typeface="Arial"/>
            </a:endParaRPr>
          </a:p>
        </p:txBody>
      </p:sp>
      <p:sp>
        <p:nvSpPr>
          <p:cNvPr id="172" name="Google Shape;58;p13"/>
          <p:cNvSpPr/>
          <p:nvPr/>
        </p:nvSpPr>
        <p:spPr>
          <a:xfrm>
            <a:off x="2887200" y="6472800"/>
            <a:ext cx="3358440" cy="3330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en-US" sz="800" spc="-1" strike="noStrike">
                <a:solidFill>
                  <a:srgbClr val="ffffff"/>
                </a:solidFill>
                <a:latin typeface="Century Gothic"/>
                <a:ea typeface="Century Gothic"/>
              </a:rPr>
              <a:t>General Atomics – Integrated Intelligence, Inc. Proprietary Information</a:t>
            </a:r>
            <a:endParaRPr b="0" lang="en-US" sz="800" spc="-1" strike="noStrike">
              <a:solidFill>
                <a:srgbClr val="000000"/>
              </a:solidFill>
              <a:latin typeface="Arial"/>
            </a:endParaRPr>
          </a:p>
        </p:txBody>
      </p:sp>
      <p:pic>
        <p:nvPicPr>
          <p:cNvPr id="173" name="Picture 47" descr=""/>
          <p:cNvPicPr/>
          <p:nvPr/>
        </p:nvPicPr>
        <p:blipFill>
          <a:blip r:embed="rId3"/>
          <a:stretch/>
        </p:blipFill>
        <p:spPr>
          <a:xfrm>
            <a:off x="6438240" y="6461280"/>
            <a:ext cx="2248920" cy="338040"/>
          </a:xfrm>
          <a:prstGeom prst="rect">
            <a:avLst/>
          </a:prstGeom>
          <a:ln w="0">
            <a:noFill/>
          </a:ln>
        </p:spPr>
      </p:pic>
      <p:sp>
        <p:nvSpPr>
          <p:cNvPr id="174" name="PlaceHolder 1"/>
          <p:cNvSpPr>
            <a:spLocks noGrp="1"/>
          </p:cNvSpPr>
          <p:nvPr>
            <p:ph type="title"/>
          </p:nvPr>
        </p:nvSpPr>
        <p:spPr>
          <a:xfrm>
            <a:off x="0" y="0"/>
            <a:ext cx="9143280" cy="913680"/>
          </a:xfrm>
          <a:prstGeom prst="rect">
            <a:avLst/>
          </a:prstGeom>
          <a:noFill/>
          <a:ln w="0">
            <a:noFill/>
          </a:ln>
        </p:spPr>
        <p:txBody>
          <a:bodyPr lIns="0" rIns="0" tIns="0" bIns="0" anchor="ctr">
            <a:noAutofit/>
          </a:bodyPr>
          <a:p>
            <a:pPr indent="0">
              <a:buNone/>
            </a:pPr>
            <a:r>
              <a:rPr b="0" lang="en-US" sz="4400" spc="-1" strike="noStrike">
                <a:solidFill>
                  <a:schemeClr val="dk1"/>
                </a:solidFill>
                <a:latin typeface="Arial"/>
              </a:rPr>
              <a:t>Click to edit the title text format</a:t>
            </a:r>
            <a:endParaRPr b="0" lang="en-US" sz="44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1" r:id="rId4"/>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77" name="Picture 42" descr=""/>
          <p:cNvPicPr/>
          <p:nvPr/>
        </p:nvPicPr>
        <p:blipFill>
          <a:blip r:embed="rId2"/>
          <a:stretch/>
        </p:blipFill>
        <p:spPr>
          <a:xfrm>
            <a:off x="360" y="6409800"/>
            <a:ext cx="9152640" cy="456840"/>
          </a:xfrm>
          <a:prstGeom prst="rect">
            <a:avLst/>
          </a:prstGeom>
          <a:ln w="0">
            <a:noFill/>
          </a:ln>
        </p:spPr>
      </p:pic>
      <p:sp>
        <p:nvSpPr>
          <p:cNvPr id="178" name="Google Shape;55;p13"/>
          <p:cNvSpPr/>
          <p:nvPr/>
        </p:nvSpPr>
        <p:spPr>
          <a:xfrm>
            <a:off x="0" y="6485040"/>
            <a:ext cx="837360" cy="29628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79" name="Google Shape;56;p13"/>
          <p:cNvSpPr/>
          <p:nvPr/>
        </p:nvSpPr>
        <p:spPr>
          <a:xfrm>
            <a:off x="0" y="6485040"/>
            <a:ext cx="837360" cy="29628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tabLst>
                <a:tab algn="l" pos="0"/>
              </a:tabLst>
            </a:pPr>
            <a:fld id="{EE693004-BC42-4B82-B3E3-911C316F48C8}" type="slidenum">
              <a:rPr b="1" lang="en-US" sz="1200" spc="-1" strike="noStrike">
                <a:solidFill>
                  <a:srgbClr val="ffffff"/>
                </a:solidFill>
                <a:latin typeface="Century Gothic"/>
                <a:ea typeface="Century Gothic"/>
              </a:rPr>
              <a:t>&lt;number&gt;</a:t>
            </a:fld>
            <a:endParaRPr b="0" lang="en-US" sz="1200" spc="-1" strike="noStrike">
              <a:solidFill>
                <a:srgbClr val="000000"/>
              </a:solidFill>
              <a:latin typeface="Arial"/>
            </a:endParaRPr>
          </a:p>
        </p:txBody>
      </p:sp>
      <p:sp>
        <p:nvSpPr>
          <p:cNvPr id="180" name="Google Shape;58;p13"/>
          <p:cNvSpPr/>
          <p:nvPr/>
        </p:nvSpPr>
        <p:spPr>
          <a:xfrm>
            <a:off x="2887200" y="6472800"/>
            <a:ext cx="3358440" cy="3330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en-US" sz="800" spc="-1" strike="noStrike">
                <a:solidFill>
                  <a:srgbClr val="ffffff"/>
                </a:solidFill>
                <a:latin typeface="Century Gothic"/>
                <a:ea typeface="Century Gothic"/>
              </a:rPr>
              <a:t>General Atomics – Integrated Intelligence, Inc. Proprietary Information</a:t>
            </a:r>
            <a:endParaRPr b="0" lang="en-US" sz="800" spc="-1" strike="noStrike">
              <a:solidFill>
                <a:srgbClr val="000000"/>
              </a:solidFill>
              <a:latin typeface="Arial"/>
            </a:endParaRPr>
          </a:p>
        </p:txBody>
      </p:sp>
      <p:pic>
        <p:nvPicPr>
          <p:cNvPr id="181" name="Picture 47" descr=""/>
          <p:cNvPicPr/>
          <p:nvPr/>
        </p:nvPicPr>
        <p:blipFill>
          <a:blip r:embed="rId3"/>
          <a:stretch/>
        </p:blipFill>
        <p:spPr>
          <a:xfrm>
            <a:off x="6438240" y="6461280"/>
            <a:ext cx="2248920" cy="338040"/>
          </a:xfrm>
          <a:prstGeom prst="rect">
            <a:avLst/>
          </a:prstGeom>
          <a:ln w="0">
            <a:noFill/>
          </a:ln>
        </p:spPr>
      </p:pic>
      <p:sp>
        <p:nvSpPr>
          <p:cNvPr id="182" name="PlaceHolder 1"/>
          <p:cNvSpPr>
            <a:spLocks noGrp="1"/>
          </p:cNvSpPr>
          <p:nvPr>
            <p:ph type="title"/>
          </p:nvPr>
        </p:nvSpPr>
        <p:spPr>
          <a:xfrm>
            <a:off x="0" y="0"/>
            <a:ext cx="9143280" cy="913680"/>
          </a:xfrm>
          <a:prstGeom prst="rect">
            <a:avLst/>
          </a:prstGeom>
          <a:noFill/>
          <a:ln w="0">
            <a:noFill/>
          </a:ln>
        </p:spPr>
        <p:txBody>
          <a:bodyPr lIns="0" rIns="0" tIns="0" bIns="0" anchor="ctr">
            <a:noAutofit/>
          </a:bodyPr>
          <a:p>
            <a:pPr indent="0">
              <a:buNone/>
            </a:pPr>
            <a:r>
              <a:rPr b="0" lang="en-US" sz="4400" spc="-1" strike="noStrike">
                <a:solidFill>
                  <a:schemeClr val="dk1"/>
                </a:solidFill>
                <a:latin typeface="Arial"/>
              </a:rPr>
              <a:t>Click to edit the title text format</a:t>
            </a:r>
            <a:endParaRPr b="0" lang="en-US" sz="4400" spc="-1" strike="noStrike">
              <a:solidFill>
                <a:schemeClr val="dk1"/>
              </a:solidFill>
              <a:latin typeface="Arial"/>
            </a:endParaRPr>
          </a:p>
        </p:txBody>
      </p:sp>
      <p:sp>
        <p:nvSpPr>
          <p:cNvPr id="183"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3" r:id="rId4"/>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86" name="Picture 42" descr=""/>
          <p:cNvPicPr/>
          <p:nvPr/>
        </p:nvPicPr>
        <p:blipFill>
          <a:blip r:embed="rId2"/>
          <a:stretch/>
        </p:blipFill>
        <p:spPr>
          <a:xfrm>
            <a:off x="360" y="6409800"/>
            <a:ext cx="9152640" cy="456840"/>
          </a:xfrm>
          <a:prstGeom prst="rect">
            <a:avLst/>
          </a:prstGeom>
          <a:ln w="0">
            <a:noFill/>
          </a:ln>
        </p:spPr>
      </p:pic>
      <p:sp>
        <p:nvSpPr>
          <p:cNvPr id="187" name="Google Shape;55;p13"/>
          <p:cNvSpPr/>
          <p:nvPr/>
        </p:nvSpPr>
        <p:spPr>
          <a:xfrm>
            <a:off x="0" y="6485040"/>
            <a:ext cx="837360" cy="29628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88" name="Google Shape;56;p13"/>
          <p:cNvSpPr/>
          <p:nvPr/>
        </p:nvSpPr>
        <p:spPr>
          <a:xfrm>
            <a:off x="0" y="6485040"/>
            <a:ext cx="837360" cy="29628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tabLst>
                <a:tab algn="l" pos="0"/>
              </a:tabLst>
            </a:pPr>
            <a:fld id="{8D8BE8E0-22CB-4F43-BACC-314712CD1D99}" type="slidenum">
              <a:rPr b="1" lang="en-US" sz="1200" spc="-1" strike="noStrike">
                <a:solidFill>
                  <a:srgbClr val="ffffff"/>
                </a:solidFill>
                <a:latin typeface="Century Gothic"/>
                <a:ea typeface="Century Gothic"/>
              </a:rPr>
              <a:t>&lt;number&gt;</a:t>
            </a:fld>
            <a:endParaRPr b="0" lang="en-US" sz="1200" spc="-1" strike="noStrike">
              <a:solidFill>
                <a:srgbClr val="000000"/>
              </a:solidFill>
              <a:latin typeface="Arial"/>
            </a:endParaRPr>
          </a:p>
        </p:txBody>
      </p:sp>
      <p:sp>
        <p:nvSpPr>
          <p:cNvPr id="189" name="Google Shape;58;p13"/>
          <p:cNvSpPr/>
          <p:nvPr/>
        </p:nvSpPr>
        <p:spPr>
          <a:xfrm>
            <a:off x="2887200" y="6472800"/>
            <a:ext cx="3358440" cy="3330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en-US" sz="800" spc="-1" strike="noStrike">
                <a:solidFill>
                  <a:srgbClr val="ffffff"/>
                </a:solidFill>
                <a:latin typeface="Century Gothic"/>
                <a:ea typeface="Century Gothic"/>
              </a:rPr>
              <a:t>General Atomics – Integrated Intelligence, Inc. Proprietary Information</a:t>
            </a:r>
            <a:endParaRPr b="0" lang="en-US" sz="800" spc="-1" strike="noStrike">
              <a:solidFill>
                <a:srgbClr val="000000"/>
              </a:solidFill>
              <a:latin typeface="Arial"/>
            </a:endParaRPr>
          </a:p>
        </p:txBody>
      </p:sp>
      <p:pic>
        <p:nvPicPr>
          <p:cNvPr id="190" name="Picture 47" descr=""/>
          <p:cNvPicPr/>
          <p:nvPr/>
        </p:nvPicPr>
        <p:blipFill>
          <a:blip r:embed="rId3"/>
          <a:stretch/>
        </p:blipFill>
        <p:spPr>
          <a:xfrm>
            <a:off x="6438240" y="6461280"/>
            <a:ext cx="2248920" cy="338040"/>
          </a:xfrm>
          <a:prstGeom prst="rect">
            <a:avLst/>
          </a:prstGeom>
          <a:ln w="0">
            <a:noFill/>
          </a:ln>
        </p:spPr>
      </p:pic>
      <p:sp>
        <p:nvSpPr>
          <p:cNvPr id="191" name="PlaceHolder 1"/>
          <p:cNvSpPr>
            <a:spLocks noGrp="1"/>
          </p:cNvSpPr>
          <p:nvPr>
            <p:ph type="title"/>
          </p:nvPr>
        </p:nvSpPr>
        <p:spPr>
          <a:xfrm>
            <a:off x="0" y="0"/>
            <a:ext cx="9143280" cy="913680"/>
          </a:xfrm>
          <a:prstGeom prst="rect">
            <a:avLst/>
          </a:prstGeom>
          <a:noFill/>
          <a:ln w="0">
            <a:noFill/>
          </a:ln>
        </p:spPr>
        <p:txBody>
          <a:bodyPr lIns="0" rIns="0" tIns="0" bIns="0" anchor="ctr">
            <a:noAutofit/>
          </a:bodyPr>
          <a:p>
            <a:pPr indent="0">
              <a:buNone/>
            </a:pPr>
            <a:r>
              <a:rPr b="0" lang="en-US" sz="4400" spc="-1" strike="noStrike">
                <a:solidFill>
                  <a:schemeClr val="dk1"/>
                </a:solidFill>
                <a:latin typeface="Arial"/>
              </a:rPr>
              <a:t>Click to edit the title text format</a:t>
            </a:r>
            <a:endParaRPr b="0" lang="en-US" sz="4400" spc="-1" strike="noStrike">
              <a:solidFill>
                <a:schemeClr val="dk1"/>
              </a:solidFill>
              <a:latin typeface="Arial"/>
            </a:endParaRPr>
          </a:p>
        </p:txBody>
      </p:sp>
      <p:sp>
        <p:nvSpPr>
          <p:cNvPr id="192"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
        <p:nvSpPr>
          <p:cNvPr id="193"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5" r:id="rId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 name="Picture 6" descr=""/>
          <p:cNvPicPr/>
          <p:nvPr/>
        </p:nvPicPr>
        <p:blipFill>
          <a:blip r:embed="rId2"/>
          <a:stretch/>
        </p:blipFill>
        <p:spPr>
          <a:xfrm>
            <a:off x="0" y="6409800"/>
            <a:ext cx="9152640" cy="456840"/>
          </a:xfrm>
          <a:prstGeom prst="rect">
            <a:avLst/>
          </a:prstGeom>
          <a:ln w="0">
            <a:noFill/>
          </a:ln>
        </p:spPr>
      </p:pic>
      <p:sp>
        <p:nvSpPr>
          <p:cNvPr id="8" name="Google Shape;55;p13"/>
          <p:cNvSpPr/>
          <p:nvPr/>
        </p:nvSpPr>
        <p:spPr>
          <a:xfrm>
            <a:off x="0" y="6485040"/>
            <a:ext cx="837360" cy="29628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9" name="Google Shape;56;p13"/>
          <p:cNvSpPr/>
          <p:nvPr/>
        </p:nvSpPr>
        <p:spPr>
          <a:xfrm>
            <a:off x="0" y="6485040"/>
            <a:ext cx="837360" cy="29628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tabLst>
                <a:tab algn="l" pos="0"/>
              </a:tabLst>
            </a:pPr>
            <a:fld id="{D9653F1C-A929-4D8F-9415-89A3168431C2}" type="slidenum">
              <a:rPr b="1" lang="en-US" sz="1200" spc="-1" strike="noStrike">
                <a:solidFill>
                  <a:srgbClr val="ffffff"/>
                </a:solidFill>
                <a:latin typeface="Century Gothic"/>
                <a:ea typeface="Century Gothic"/>
              </a:rPr>
              <a:t>&lt;number&gt;</a:t>
            </a:fld>
            <a:endParaRPr b="0" lang="en-US" sz="1200" spc="-1" strike="noStrike">
              <a:solidFill>
                <a:srgbClr val="000000"/>
              </a:solidFill>
              <a:latin typeface="Arial"/>
            </a:endParaRPr>
          </a:p>
        </p:txBody>
      </p:sp>
      <p:sp>
        <p:nvSpPr>
          <p:cNvPr id="10" name="Google Shape;58;p13"/>
          <p:cNvSpPr/>
          <p:nvPr/>
        </p:nvSpPr>
        <p:spPr>
          <a:xfrm>
            <a:off x="2887200" y="6472800"/>
            <a:ext cx="3358440" cy="3330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en-US" sz="800" spc="-1" strike="noStrike">
                <a:solidFill>
                  <a:srgbClr val="ffffff"/>
                </a:solidFill>
                <a:latin typeface="Century Gothic"/>
                <a:ea typeface="Century Gothic"/>
              </a:rPr>
              <a:t>General Atomics – Integrated Intelligence, Inc. Proprietary Information</a:t>
            </a:r>
            <a:endParaRPr b="0" lang="en-US" sz="800" spc="-1" strike="noStrike">
              <a:solidFill>
                <a:srgbClr val="000000"/>
              </a:solidFill>
              <a:latin typeface="Arial"/>
            </a:endParaRPr>
          </a:p>
        </p:txBody>
      </p:sp>
      <p:pic>
        <p:nvPicPr>
          <p:cNvPr id="11" name="Picture 5" descr=""/>
          <p:cNvPicPr/>
          <p:nvPr/>
        </p:nvPicPr>
        <p:blipFill>
          <a:blip r:embed="rId3"/>
          <a:stretch/>
        </p:blipFill>
        <p:spPr>
          <a:xfrm>
            <a:off x="6438240" y="6461280"/>
            <a:ext cx="2248920" cy="338040"/>
          </a:xfrm>
          <a:prstGeom prst="rect">
            <a:avLst/>
          </a:prstGeom>
          <a:ln w="0">
            <a:noFill/>
          </a:ln>
        </p:spPr>
      </p:pic>
      <p:sp>
        <p:nvSpPr>
          <p:cNvPr id="12" name="PlaceHolder 1"/>
          <p:cNvSpPr>
            <a:spLocks noGrp="1"/>
          </p:cNvSpPr>
          <p:nvPr>
            <p:ph type="title"/>
          </p:nvPr>
        </p:nvSpPr>
        <p:spPr>
          <a:xfrm>
            <a:off x="0" y="0"/>
            <a:ext cx="9143280" cy="913680"/>
          </a:xfrm>
          <a:prstGeom prst="rect">
            <a:avLst/>
          </a:prstGeom>
          <a:noFill/>
          <a:ln w="0">
            <a:noFill/>
          </a:ln>
        </p:spPr>
        <p:txBody>
          <a:bodyPr lIns="0" rIns="0" tIns="0" bIns="0" anchor="ctr">
            <a:noAutofit/>
          </a:bodyPr>
          <a:p>
            <a:pPr indent="0">
              <a:buNone/>
            </a:pPr>
            <a:r>
              <a:rPr b="0" lang="en-US" sz="4400" spc="-1" strike="noStrike">
                <a:solidFill>
                  <a:schemeClr val="dk1"/>
                </a:solidFill>
                <a:latin typeface="Arial"/>
              </a:rPr>
              <a:t>Click to edit the title text format</a:t>
            </a:r>
            <a:endParaRPr b="0" lang="en-US" sz="4400" spc="-1" strike="noStrike">
              <a:solidFill>
                <a:schemeClr val="dk1"/>
              </a:solidFill>
              <a:latin typeface="Arial"/>
            </a:endParaRPr>
          </a:p>
        </p:txBody>
      </p:sp>
      <p:sp>
        <p:nvSpPr>
          <p:cNvPr id="13" name="PlaceHolder 2"/>
          <p:cNvSpPr>
            <a:spLocks noGrp="1"/>
          </p:cNvSpPr>
          <p:nvPr>
            <p:ph type="body"/>
          </p:nvPr>
        </p:nvSpPr>
        <p:spPr>
          <a:xfrm>
            <a:off x="457200" y="1604520"/>
            <a:ext cx="8228880" cy="1896480"/>
          </a:xfrm>
          <a:prstGeom prst="rect">
            <a:avLst/>
          </a:prstGeom>
          <a:noFill/>
          <a:ln w="0">
            <a:noFill/>
          </a:ln>
        </p:spPr>
        <p:txBody>
          <a:bodyPr lIns="0" rIns="0" tIns="0" bIns="0" anchor="t">
            <a:normAutofit fontScale="81111"/>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
        <p:nvSpPr>
          <p:cNvPr id="14" name="PlaceHolder 3"/>
          <p:cNvSpPr>
            <a:spLocks noGrp="1"/>
          </p:cNvSpPr>
          <p:nvPr>
            <p:ph type="body"/>
          </p:nvPr>
        </p:nvSpPr>
        <p:spPr>
          <a:xfrm>
            <a:off x="457200" y="3682080"/>
            <a:ext cx="8228880" cy="1896480"/>
          </a:xfrm>
          <a:prstGeom prst="rect">
            <a:avLst/>
          </a:prstGeom>
          <a:noFill/>
          <a:ln w="0">
            <a:noFill/>
          </a:ln>
        </p:spPr>
        <p:txBody>
          <a:bodyPr lIns="0" rIns="0" tIns="0" bIns="0" anchor="t">
            <a:normAutofit fontScale="81111"/>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1" r:id="rId4"/>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97" name="Picture 42" descr=""/>
          <p:cNvPicPr/>
          <p:nvPr/>
        </p:nvPicPr>
        <p:blipFill>
          <a:blip r:embed="rId2"/>
          <a:stretch/>
        </p:blipFill>
        <p:spPr>
          <a:xfrm>
            <a:off x="360" y="6409800"/>
            <a:ext cx="9152640" cy="456840"/>
          </a:xfrm>
          <a:prstGeom prst="rect">
            <a:avLst/>
          </a:prstGeom>
          <a:ln w="0">
            <a:noFill/>
          </a:ln>
        </p:spPr>
      </p:pic>
      <p:sp>
        <p:nvSpPr>
          <p:cNvPr id="198" name="Google Shape;55;p13"/>
          <p:cNvSpPr/>
          <p:nvPr/>
        </p:nvSpPr>
        <p:spPr>
          <a:xfrm>
            <a:off x="0" y="6485040"/>
            <a:ext cx="837360" cy="29628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99" name="Google Shape;56;p13"/>
          <p:cNvSpPr/>
          <p:nvPr/>
        </p:nvSpPr>
        <p:spPr>
          <a:xfrm>
            <a:off x="0" y="6485040"/>
            <a:ext cx="837360" cy="29628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tabLst>
                <a:tab algn="l" pos="0"/>
              </a:tabLst>
            </a:pPr>
            <a:fld id="{83CD6DBB-B981-4D5F-A522-0F3CBD92C453}" type="slidenum">
              <a:rPr b="1" lang="en-US" sz="1200" spc="-1" strike="noStrike">
                <a:solidFill>
                  <a:srgbClr val="ffffff"/>
                </a:solidFill>
                <a:latin typeface="Century Gothic"/>
                <a:ea typeface="Century Gothic"/>
              </a:rPr>
              <a:t>&lt;number&gt;</a:t>
            </a:fld>
            <a:endParaRPr b="0" lang="en-US" sz="1200" spc="-1" strike="noStrike">
              <a:solidFill>
                <a:srgbClr val="000000"/>
              </a:solidFill>
              <a:latin typeface="Arial"/>
            </a:endParaRPr>
          </a:p>
        </p:txBody>
      </p:sp>
      <p:sp>
        <p:nvSpPr>
          <p:cNvPr id="200" name="Google Shape;58;p13"/>
          <p:cNvSpPr/>
          <p:nvPr/>
        </p:nvSpPr>
        <p:spPr>
          <a:xfrm>
            <a:off x="2887200" y="6472800"/>
            <a:ext cx="3358440" cy="3330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en-US" sz="800" spc="-1" strike="noStrike">
                <a:solidFill>
                  <a:srgbClr val="ffffff"/>
                </a:solidFill>
                <a:latin typeface="Century Gothic"/>
                <a:ea typeface="Century Gothic"/>
              </a:rPr>
              <a:t>General Atomics – Integrated Intelligence, Inc. Proprietary Information</a:t>
            </a:r>
            <a:endParaRPr b="0" lang="en-US" sz="800" spc="-1" strike="noStrike">
              <a:solidFill>
                <a:srgbClr val="000000"/>
              </a:solidFill>
              <a:latin typeface="Arial"/>
            </a:endParaRPr>
          </a:p>
        </p:txBody>
      </p:sp>
      <p:pic>
        <p:nvPicPr>
          <p:cNvPr id="201" name="Picture 47" descr=""/>
          <p:cNvPicPr/>
          <p:nvPr/>
        </p:nvPicPr>
        <p:blipFill>
          <a:blip r:embed="rId3"/>
          <a:stretch/>
        </p:blipFill>
        <p:spPr>
          <a:xfrm>
            <a:off x="6438240" y="6461280"/>
            <a:ext cx="2248920" cy="338040"/>
          </a:xfrm>
          <a:prstGeom prst="rect">
            <a:avLst/>
          </a:prstGeom>
          <a:ln w="0">
            <a:noFill/>
          </a:ln>
        </p:spPr>
      </p:pic>
      <p:sp>
        <p:nvSpPr>
          <p:cNvPr id="202" name="PlaceHolder 1"/>
          <p:cNvSpPr>
            <a:spLocks noGrp="1"/>
          </p:cNvSpPr>
          <p:nvPr>
            <p:ph type="title"/>
          </p:nvPr>
        </p:nvSpPr>
        <p:spPr>
          <a:xfrm>
            <a:off x="0" y="0"/>
            <a:ext cx="9143280" cy="913680"/>
          </a:xfrm>
          <a:prstGeom prst="rect">
            <a:avLst/>
          </a:prstGeom>
          <a:noFill/>
          <a:ln w="0">
            <a:noFill/>
          </a:ln>
        </p:spPr>
        <p:txBody>
          <a:bodyPr lIns="0" rIns="0" tIns="0" bIns="0" anchor="ctr">
            <a:noAutofit/>
          </a:bodyPr>
          <a:p>
            <a:pPr indent="0">
              <a:buNone/>
            </a:pPr>
            <a:r>
              <a:rPr b="0" lang="en-US" sz="4400" spc="-1" strike="noStrike">
                <a:solidFill>
                  <a:schemeClr val="dk1"/>
                </a:solidFill>
                <a:latin typeface="Arial"/>
              </a:rPr>
              <a:t>Click to edit the title text format</a:t>
            </a:r>
            <a:endParaRPr b="0" lang="en-US" sz="44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7" r:id="rId4"/>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04" name="Picture 42" descr=""/>
          <p:cNvPicPr/>
          <p:nvPr/>
        </p:nvPicPr>
        <p:blipFill>
          <a:blip r:embed="rId2"/>
          <a:stretch/>
        </p:blipFill>
        <p:spPr>
          <a:xfrm>
            <a:off x="360" y="6409800"/>
            <a:ext cx="9152640" cy="456840"/>
          </a:xfrm>
          <a:prstGeom prst="rect">
            <a:avLst/>
          </a:prstGeom>
          <a:ln w="0">
            <a:noFill/>
          </a:ln>
        </p:spPr>
      </p:pic>
      <p:sp>
        <p:nvSpPr>
          <p:cNvPr id="205" name="Google Shape;55;p13"/>
          <p:cNvSpPr/>
          <p:nvPr/>
        </p:nvSpPr>
        <p:spPr>
          <a:xfrm>
            <a:off x="0" y="6485040"/>
            <a:ext cx="837360" cy="29628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06" name="Google Shape;56;p13"/>
          <p:cNvSpPr/>
          <p:nvPr/>
        </p:nvSpPr>
        <p:spPr>
          <a:xfrm>
            <a:off x="0" y="6485040"/>
            <a:ext cx="837360" cy="29628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tabLst>
                <a:tab algn="l" pos="0"/>
              </a:tabLst>
            </a:pPr>
            <a:fld id="{1CFFFAFD-787E-4175-A013-73F939F92BB5}" type="slidenum">
              <a:rPr b="1" lang="en-US" sz="1200" spc="-1" strike="noStrike">
                <a:solidFill>
                  <a:srgbClr val="ffffff"/>
                </a:solidFill>
                <a:latin typeface="Century Gothic"/>
                <a:ea typeface="Century Gothic"/>
              </a:rPr>
              <a:t>&lt;number&gt;</a:t>
            </a:fld>
            <a:endParaRPr b="0" lang="en-US" sz="1200" spc="-1" strike="noStrike">
              <a:solidFill>
                <a:srgbClr val="000000"/>
              </a:solidFill>
              <a:latin typeface="Arial"/>
            </a:endParaRPr>
          </a:p>
        </p:txBody>
      </p:sp>
      <p:sp>
        <p:nvSpPr>
          <p:cNvPr id="207" name="Google Shape;58;p13"/>
          <p:cNvSpPr/>
          <p:nvPr/>
        </p:nvSpPr>
        <p:spPr>
          <a:xfrm>
            <a:off x="2887200" y="6472800"/>
            <a:ext cx="3358440" cy="3330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en-US" sz="800" spc="-1" strike="noStrike">
                <a:solidFill>
                  <a:srgbClr val="ffffff"/>
                </a:solidFill>
                <a:latin typeface="Century Gothic"/>
                <a:ea typeface="Century Gothic"/>
              </a:rPr>
              <a:t>General Atomics – Integrated Intelligence, Inc. Proprietary Information</a:t>
            </a:r>
            <a:endParaRPr b="0" lang="en-US" sz="800" spc="-1" strike="noStrike">
              <a:solidFill>
                <a:srgbClr val="000000"/>
              </a:solidFill>
              <a:latin typeface="Arial"/>
            </a:endParaRPr>
          </a:p>
        </p:txBody>
      </p:sp>
      <p:pic>
        <p:nvPicPr>
          <p:cNvPr id="208" name="Picture 47" descr=""/>
          <p:cNvPicPr/>
          <p:nvPr/>
        </p:nvPicPr>
        <p:blipFill>
          <a:blip r:embed="rId3"/>
          <a:stretch/>
        </p:blipFill>
        <p:spPr>
          <a:xfrm>
            <a:off x="6438240" y="6461280"/>
            <a:ext cx="2248920" cy="33804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89" r:id="rId4"/>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09" name="Picture 42" descr=""/>
          <p:cNvPicPr/>
          <p:nvPr/>
        </p:nvPicPr>
        <p:blipFill>
          <a:blip r:embed="rId2"/>
          <a:stretch/>
        </p:blipFill>
        <p:spPr>
          <a:xfrm>
            <a:off x="360" y="6409800"/>
            <a:ext cx="9152640" cy="456840"/>
          </a:xfrm>
          <a:prstGeom prst="rect">
            <a:avLst/>
          </a:prstGeom>
          <a:ln w="0">
            <a:noFill/>
          </a:ln>
        </p:spPr>
      </p:pic>
      <p:sp>
        <p:nvSpPr>
          <p:cNvPr id="210" name="Google Shape;55;p13"/>
          <p:cNvSpPr/>
          <p:nvPr/>
        </p:nvSpPr>
        <p:spPr>
          <a:xfrm>
            <a:off x="0" y="6485040"/>
            <a:ext cx="837360" cy="29628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11" name="Google Shape;56;p13"/>
          <p:cNvSpPr/>
          <p:nvPr/>
        </p:nvSpPr>
        <p:spPr>
          <a:xfrm>
            <a:off x="0" y="6485040"/>
            <a:ext cx="837360" cy="29628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tabLst>
                <a:tab algn="l" pos="0"/>
              </a:tabLst>
            </a:pPr>
            <a:fld id="{98E49F4E-DDF8-4752-ACA5-93241EADC1E8}" type="slidenum">
              <a:rPr b="1" lang="en-US" sz="1200" spc="-1" strike="noStrike">
                <a:solidFill>
                  <a:srgbClr val="ffffff"/>
                </a:solidFill>
                <a:latin typeface="Century Gothic"/>
                <a:ea typeface="Century Gothic"/>
              </a:rPr>
              <a:t>&lt;number&gt;</a:t>
            </a:fld>
            <a:endParaRPr b="0" lang="en-US" sz="1200" spc="-1" strike="noStrike">
              <a:solidFill>
                <a:srgbClr val="000000"/>
              </a:solidFill>
              <a:latin typeface="Arial"/>
            </a:endParaRPr>
          </a:p>
        </p:txBody>
      </p:sp>
      <p:sp>
        <p:nvSpPr>
          <p:cNvPr id="212" name="Google Shape;58;p13"/>
          <p:cNvSpPr/>
          <p:nvPr/>
        </p:nvSpPr>
        <p:spPr>
          <a:xfrm>
            <a:off x="2887200" y="6472800"/>
            <a:ext cx="3358440" cy="3330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en-US" sz="800" spc="-1" strike="noStrike">
                <a:solidFill>
                  <a:srgbClr val="ffffff"/>
                </a:solidFill>
                <a:latin typeface="Century Gothic"/>
                <a:ea typeface="Century Gothic"/>
              </a:rPr>
              <a:t>General Atomics – Integrated Intelligence, Inc. Proprietary Information</a:t>
            </a:r>
            <a:endParaRPr b="0" lang="en-US" sz="800" spc="-1" strike="noStrike">
              <a:solidFill>
                <a:srgbClr val="000000"/>
              </a:solidFill>
              <a:latin typeface="Arial"/>
            </a:endParaRPr>
          </a:p>
        </p:txBody>
      </p:sp>
      <p:pic>
        <p:nvPicPr>
          <p:cNvPr id="213" name="Picture 47" descr=""/>
          <p:cNvPicPr/>
          <p:nvPr/>
        </p:nvPicPr>
        <p:blipFill>
          <a:blip r:embed="rId3"/>
          <a:stretch/>
        </p:blipFill>
        <p:spPr>
          <a:xfrm>
            <a:off x="6438240" y="6461280"/>
            <a:ext cx="2248920" cy="338040"/>
          </a:xfrm>
          <a:prstGeom prst="rect">
            <a:avLst/>
          </a:prstGeom>
          <a:ln w="0">
            <a:noFill/>
          </a:ln>
        </p:spPr>
      </p:pic>
      <p:sp>
        <p:nvSpPr>
          <p:cNvPr id="214" name="PlaceHolder 1"/>
          <p:cNvSpPr>
            <a:spLocks noGrp="1"/>
          </p:cNvSpPr>
          <p:nvPr>
            <p:ph type="title"/>
          </p:nvPr>
        </p:nvSpPr>
        <p:spPr>
          <a:xfrm>
            <a:off x="0" y="0"/>
            <a:ext cx="9143280" cy="913680"/>
          </a:xfrm>
          <a:prstGeom prst="rect">
            <a:avLst/>
          </a:prstGeom>
          <a:noFill/>
          <a:ln w="0">
            <a:noFill/>
          </a:ln>
        </p:spPr>
        <p:txBody>
          <a:bodyPr lIns="0" rIns="0" tIns="0" bIns="0" anchor="ctr">
            <a:noAutofit/>
          </a:bodyPr>
          <a:p>
            <a:pPr indent="0">
              <a:buNone/>
            </a:pPr>
            <a:r>
              <a:rPr b="0" lang="en-US" sz="4400" spc="-1" strike="noStrike">
                <a:solidFill>
                  <a:schemeClr val="dk1"/>
                </a:solidFill>
                <a:latin typeface="Arial"/>
              </a:rPr>
              <a:t>Click to edit the title text format</a:t>
            </a:r>
            <a:endParaRPr b="0" lang="en-US" sz="4400" spc="-1" strike="noStrike">
              <a:solidFill>
                <a:schemeClr val="dk1"/>
              </a:solidFill>
              <a:latin typeface="Arial"/>
            </a:endParaRPr>
          </a:p>
        </p:txBody>
      </p:sp>
      <p:sp>
        <p:nvSpPr>
          <p:cNvPr id="215"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75000" lnSpcReduction="20000"/>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
        <p:nvSpPr>
          <p:cNvPr id="216"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
        <p:nvSpPr>
          <p:cNvPr id="217"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75000" lnSpcReduction="20000"/>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1" r:id="rId4"/>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22" name="Picture 42" descr=""/>
          <p:cNvPicPr/>
          <p:nvPr/>
        </p:nvPicPr>
        <p:blipFill>
          <a:blip r:embed="rId2"/>
          <a:stretch/>
        </p:blipFill>
        <p:spPr>
          <a:xfrm>
            <a:off x="360" y="6409800"/>
            <a:ext cx="9152640" cy="456840"/>
          </a:xfrm>
          <a:prstGeom prst="rect">
            <a:avLst/>
          </a:prstGeom>
          <a:ln w="0">
            <a:noFill/>
          </a:ln>
        </p:spPr>
      </p:pic>
      <p:sp>
        <p:nvSpPr>
          <p:cNvPr id="223" name="Google Shape;55;p13"/>
          <p:cNvSpPr/>
          <p:nvPr/>
        </p:nvSpPr>
        <p:spPr>
          <a:xfrm>
            <a:off x="0" y="6485040"/>
            <a:ext cx="837360" cy="29628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24" name="Google Shape;56;p13"/>
          <p:cNvSpPr/>
          <p:nvPr/>
        </p:nvSpPr>
        <p:spPr>
          <a:xfrm>
            <a:off x="0" y="6485040"/>
            <a:ext cx="837360" cy="29628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tabLst>
                <a:tab algn="l" pos="0"/>
              </a:tabLst>
            </a:pPr>
            <a:fld id="{9668CAFE-A664-422F-8193-8E417539320A}" type="slidenum">
              <a:rPr b="1" lang="en-US" sz="1200" spc="-1" strike="noStrike">
                <a:solidFill>
                  <a:srgbClr val="ffffff"/>
                </a:solidFill>
                <a:latin typeface="Century Gothic"/>
                <a:ea typeface="Century Gothic"/>
              </a:rPr>
              <a:t>&lt;number&gt;</a:t>
            </a:fld>
            <a:endParaRPr b="0" lang="en-US" sz="1200" spc="-1" strike="noStrike">
              <a:solidFill>
                <a:srgbClr val="000000"/>
              </a:solidFill>
              <a:latin typeface="Arial"/>
            </a:endParaRPr>
          </a:p>
        </p:txBody>
      </p:sp>
      <p:sp>
        <p:nvSpPr>
          <p:cNvPr id="225" name="Google Shape;58;p13"/>
          <p:cNvSpPr/>
          <p:nvPr/>
        </p:nvSpPr>
        <p:spPr>
          <a:xfrm>
            <a:off x="2887200" y="6472800"/>
            <a:ext cx="3358440" cy="3330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en-US" sz="800" spc="-1" strike="noStrike">
                <a:solidFill>
                  <a:srgbClr val="ffffff"/>
                </a:solidFill>
                <a:latin typeface="Century Gothic"/>
                <a:ea typeface="Century Gothic"/>
              </a:rPr>
              <a:t>General Atomics – Integrated Intelligence, Inc. Proprietary Information</a:t>
            </a:r>
            <a:endParaRPr b="0" lang="en-US" sz="800" spc="-1" strike="noStrike">
              <a:solidFill>
                <a:srgbClr val="000000"/>
              </a:solidFill>
              <a:latin typeface="Arial"/>
            </a:endParaRPr>
          </a:p>
        </p:txBody>
      </p:sp>
      <p:pic>
        <p:nvPicPr>
          <p:cNvPr id="226" name="Picture 47" descr=""/>
          <p:cNvPicPr/>
          <p:nvPr/>
        </p:nvPicPr>
        <p:blipFill>
          <a:blip r:embed="rId3"/>
          <a:stretch/>
        </p:blipFill>
        <p:spPr>
          <a:xfrm>
            <a:off x="6438240" y="6461280"/>
            <a:ext cx="2248920" cy="338040"/>
          </a:xfrm>
          <a:prstGeom prst="rect">
            <a:avLst/>
          </a:prstGeom>
          <a:ln w="0">
            <a:noFill/>
          </a:ln>
        </p:spPr>
      </p:pic>
      <p:sp>
        <p:nvSpPr>
          <p:cNvPr id="227" name="PlaceHolder 1"/>
          <p:cNvSpPr>
            <a:spLocks noGrp="1"/>
          </p:cNvSpPr>
          <p:nvPr>
            <p:ph type="title"/>
          </p:nvPr>
        </p:nvSpPr>
        <p:spPr>
          <a:xfrm>
            <a:off x="0" y="0"/>
            <a:ext cx="9143280" cy="913680"/>
          </a:xfrm>
          <a:prstGeom prst="rect">
            <a:avLst/>
          </a:prstGeom>
          <a:noFill/>
          <a:ln w="0">
            <a:noFill/>
          </a:ln>
        </p:spPr>
        <p:txBody>
          <a:bodyPr lIns="0" rIns="0" tIns="0" bIns="0" anchor="ctr">
            <a:noAutofit/>
          </a:bodyPr>
          <a:p>
            <a:pPr indent="0">
              <a:buNone/>
            </a:pPr>
            <a:r>
              <a:rPr b="0" lang="en-US" sz="4400" spc="-1" strike="noStrike">
                <a:solidFill>
                  <a:schemeClr val="dk1"/>
                </a:solidFill>
                <a:latin typeface="Arial"/>
              </a:rPr>
              <a:t>Click to edit the title text format</a:t>
            </a:r>
            <a:endParaRPr b="0" lang="en-US" sz="4400" spc="-1" strike="noStrike">
              <a:solidFill>
                <a:schemeClr val="dk1"/>
              </a:solidFill>
              <a:latin typeface="Arial"/>
            </a:endParaRPr>
          </a:p>
        </p:txBody>
      </p:sp>
      <p:sp>
        <p:nvSpPr>
          <p:cNvPr id="228"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
        <p:nvSpPr>
          <p:cNvPr id="229"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75000" lnSpcReduction="20000"/>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
        <p:nvSpPr>
          <p:cNvPr id="230" name="PlaceHolder 4"/>
          <p:cNvSpPr>
            <a:spLocks noGrp="1"/>
          </p:cNvSpPr>
          <p:nvPr>
            <p:ph type="body"/>
          </p:nvPr>
        </p:nvSpPr>
        <p:spPr>
          <a:xfrm>
            <a:off x="4674240" y="3682080"/>
            <a:ext cx="4015440" cy="1896480"/>
          </a:xfrm>
          <a:prstGeom prst="rect">
            <a:avLst/>
          </a:prstGeom>
          <a:noFill/>
          <a:ln w="0">
            <a:noFill/>
          </a:ln>
        </p:spPr>
        <p:txBody>
          <a:bodyPr lIns="0" rIns="0" tIns="0" bIns="0" anchor="t">
            <a:normAutofit fontScale="75000" lnSpcReduction="20000"/>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3" r:id="rId4"/>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35" name="Picture 42" descr=""/>
          <p:cNvPicPr/>
          <p:nvPr/>
        </p:nvPicPr>
        <p:blipFill>
          <a:blip r:embed="rId2"/>
          <a:stretch/>
        </p:blipFill>
        <p:spPr>
          <a:xfrm>
            <a:off x="360" y="6409800"/>
            <a:ext cx="9152640" cy="456840"/>
          </a:xfrm>
          <a:prstGeom prst="rect">
            <a:avLst/>
          </a:prstGeom>
          <a:ln w="0">
            <a:noFill/>
          </a:ln>
        </p:spPr>
      </p:pic>
      <p:sp>
        <p:nvSpPr>
          <p:cNvPr id="236" name="Google Shape;55;p13"/>
          <p:cNvSpPr/>
          <p:nvPr/>
        </p:nvSpPr>
        <p:spPr>
          <a:xfrm>
            <a:off x="0" y="6485040"/>
            <a:ext cx="837360" cy="29628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37" name="Google Shape;56;p13"/>
          <p:cNvSpPr/>
          <p:nvPr/>
        </p:nvSpPr>
        <p:spPr>
          <a:xfrm>
            <a:off x="0" y="6485040"/>
            <a:ext cx="837360" cy="29628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tabLst>
                <a:tab algn="l" pos="0"/>
              </a:tabLst>
            </a:pPr>
            <a:fld id="{41B835CD-DB0B-4C1A-9A99-1406F228390A}" type="slidenum">
              <a:rPr b="1" lang="en-US" sz="1200" spc="-1" strike="noStrike">
                <a:solidFill>
                  <a:srgbClr val="ffffff"/>
                </a:solidFill>
                <a:latin typeface="Century Gothic"/>
                <a:ea typeface="Century Gothic"/>
              </a:rPr>
              <a:t>&lt;number&gt;</a:t>
            </a:fld>
            <a:endParaRPr b="0" lang="en-US" sz="1200" spc="-1" strike="noStrike">
              <a:solidFill>
                <a:srgbClr val="000000"/>
              </a:solidFill>
              <a:latin typeface="Arial"/>
            </a:endParaRPr>
          </a:p>
        </p:txBody>
      </p:sp>
      <p:sp>
        <p:nvSpPr>
          <p:cNvPr id="238" name="Google Shape;58;p13"/>
          <p:cNvSpPr/>
          <p:nvPr/>
        </p:nvSpPr>
        <p:spPr>
          <a:xfrm>
            <a:off x="2887200" y="6472800"/>
            <a:ext cx="3358440" cy="3330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en-US" sz="800" spc="-1" strike="noStrike">
                <a:solidFill>
                  <a:srgbClr val="ffffff"/>
                </a:solidFill>
                <a:latin typeface="Century Gothic"/>
                <a:ea typeface="Century Gothic"/>
              </a:rPr>
              <a:t>General Atomics – Integrated Intelligence, Inc. Proprietary Information</a:t>
            </a:r>
            <a:endParaRPr b="0" lang="en-US" sz="800" spc="-1" strike="noStrike">
              <a:solidFill>
                <a:srgbClr val="000000"/>
              </a:solidFill>
              <a:latin typeface="Arial"/>
            </a:endParaRPr>
          </a:p>
        </p:txBody>
      </p:sp>
      <p:pic>
        <p:nvPicPr>
          <p:cNvPr id="239" name="Picture 47" descr=""/>
          <p:cNvPicPr/>
          <p:nvPr/>
        </p:nvPicPr>
        <p:blipFill>
          <a:blip r:embed="rId3"/>
          <a:stretch/>
        </p:blipFill>
        <p:spPr>
          <a:xfrm>
            <a:off x="6438240" y="6461280"/>
            <a:ext cx="2248920" cy="338040"/>
          </a:xfrm>
          <a:prstGeom prst="rect">
            <a:avLst/>
          </a:prstGeom>
          <a:ln w="0">
            <a:noFill/>
          </a:ln>
        </p:spPr>
      </p:pic>
      <p:sp>
        <p:nvSpPr>
          <p:cNvPr id="240" name="PlaceHolder 1"/>
          <p:cNvSpPr>
            <a:spLocks noGrp="1"/>
          </p:cNvSpPr>
          <p:nvPr>
            <p:ph type="title"/>
          </p:nvPr>
        </p:nvSpPr>
        <p:spPr>
          <a:xfrm>
            <a:off x="0" y="0"/>
            <a:ext cx="9143280" cy="913680"/>
          </a:xfrm>
          <a:prstGeom prst="rect">
            <a:avLst/>
          </a:prstGeom>
          <a:noFill/>
          <a:ln w="0">
            <a:noFill/>
          </a:ln>
        </p:spPr>
        <p:txBody>
          <a:bodyPr lIns="0" rIns="0" tIns="0" bIns="0" anchor="ctr">
            <a:noAutofit/>
          </a:bodyPr>
          <a:p>
            <a:pPr indent="0">
              <a:buNone/>
            </a:pPr>
            <a:r>
              <a:rPr b="0" lang="en-US" sz="4400" spc="-1" strike="noStrike">
                <a:solidFill>
                  <a:schemeClr val="dk1"/>
                </a:solidFill>
                <a:latin typeface="Arial"/>
              </a:rPr>
              <a:t>Click to edit the title text format</a:t>
            </a:r>
            <a:endParaRPr b="0" lang="en-US" sz="4400" spc="-1" strike="noStrike">
              <a:solidFill>
                <a:schemeClr val="dk1"/>
              </a:solidFill>
              <a:latin typeface="Arial"/>
            </a:endParaRPr>
          </a:p>
        </p:txBody>
      </p:sp>
      <p:sp>
        <p:nvSpPr>
          <p:cNvPr id="241"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75000" lnSpcReduction="20000"/>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
        <p:nvSpPr>
          <p:cNvPr id="242"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75000" lnSpcReduction="20000"/>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
        <p:nvSpPr>
          <p:cNvPr id="243" name="PlaceHolder 4"/>
          <p:cNvSpPr>
            <a:spLocks noGrp="1"/>
          </p:cNvSpPr>
          <p:nvPr>
            <p:ph type="body"/>
          </p:nvPr>
        </p:nvSpPr>
        <p:spPr>
          <a:xfrm>
            <a:off x="457200" y="3682080"/>
            <a:ext cx="8228880" cy="1896480"/>
          </a:xfrm>
          <a:prstGeom prst="rect">
            <a:avLst/>
          </a:prstGeom>
          <a:noFill/>
          <a:ln w="0">
            <a:noFill/>
          </a:ln>
        </p:spPr>
        <p:txBody>
          <a:bodyPr lIns="0" rIns="0" tIns="0" bIns="0" anchor="t">
            <a:normAutofit fontScale="81111"/>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5" r:id="rId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8" name="Picture 6" descr=""/>
          <p:cNvPicPr/>
          <p:nvPr/>
        </p:nvPicPr>
        <p:blipFill>
          <a:blip r:embed="rId2"/>
          <a:stretch/>
        </p:blipFill>
        <p:spPr>
          <a:xfrm>
            <a:off x="0" y="6409800"/>
            <a:ext cx="9152640" cy="456840"/>
          </a:xfrm>
          <a:prstGeom prst="rect">
            <a:avLst/>
          </a:prstGeom>
          <a:ln w="0">
            <a:noFill/>
          </a:ln>
        </p:spPr>
      </p:pic>
      <p:sp>
        <p:nvSpPr>
          <p:cNvPr id="19" name="Google Shape;55;p13"/>
          <p:cNvSpPr/>
          <p:nvPr/>
        </p:nvSpPr>
        <p:spPr>
          <a:xfrm>
            <a:off x="0" y="6485040"/>
            <a:ext cx="837360" cy="29628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0" name="Google Shape;56;p13"/>
          <p:cNvSpPr/>
          <p:nvPr/>
        </p:nvSpPr>
        <p:spPr>
          <a:xfrm>
            <a:off x="0" y="6485040"/>
            <a:ext cx="837360" cy="29628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tabLst>
                <a:tab algn="l" pos="0"/>
              </a:tabLst>
            </a:pPr>
            <a:fld id="{62A02005-F00E-440C-BC60-B5A198525389}" type="slidenum">
              <a:rPr b="1" lang="en-US" sz="1200" spc="-1" strike="noStrike">
                <a:solidFill>
                  <a:srgbClr val="ffffff"/>
                </a:solidFill>
                <a:latin typeface="Century Gothic"/>
                <a:ea typeface="Century Gothic"/>
              </a:rPr>
              <a:t>&lt;number&gt;</a:t>
            </a:fld>
            <a:endParaRPr b="0" lang="en-US" sz="1200" spc="-1" strike="noStrike">
              <a:solidFill>
                <a:srgbClr val="000000"/>
              </a:solidFill>
              <a:latin typeface="Arial"/>
            </a:endParaRPr>
          </a:p>
        </p:txBody>
      </p:sp>
      <p:sp>
        <p:nvSpPr>
          <p:cNvPr id="21" name="Google Shape;58;p13"/>
          <p:cNvSpPr/>
          <p:nvPr/>
        </p:nvSpPr>
        <p:spPr>
          <a:xfrm>
            <a:off x="2887200" y="6472800"/>
            <a:ext cx="3358440" cy="3330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en-US" sz="800" spc="-1" strike="noStrike">
                <a:solidFill>
                  <a:srgbClr val="ffffff"/>
                </a:solidFill>
                <a:latin typeface="Century Gothic"/>
                <a:ea typeface="Century Gothic"/>
              </a:rPr>
              <a:t>General Atomics – Integrated Intelligence, Inc. Proprietary Information</a:t>
            </a:r>
            <a:endParaRPr b="0" lang="en-US" sz="800" spc="-1" strike="noStrike">
              <a:solidFill>
                <a:srgbClr val="000000"/>
              </a:solidFill>
              <a:latin typeface="Arial"/>
            </a:endParaRPr>
          </a:p>
        </p:txBody>
      </p:sp>
      <p:pic>
        <p:nvPicPr>
          <p:cNvPr id="22" name="Picture 5" descr=""/>
          <p:cNvPicPr/>
          <p:nvPr/>
        </p:nvPicPr>
        <p:blipFill>
          <a:blip r:embed="rId3"/>
          <a:stretch/>
        </p:blipFill>
        <p:spPr>
          <a:xfrm>
            <a:off x="6438240" y="6461280"/>
            <a:ext cx="2248920" cy="338040"/>
          </a:xfrm>
          <a:prstGeom prst="rect">
            <a:avLst/>
          </a:prstGeom>
          <a:ln w="0">
            <a:noFill/>
          </a:ln>
        </p:spPr>
      </p:pic>
      <p:sp>
        <p:nvSpPr>
          <p:cNvPr id="23" name="PlaceHolder 1"/>
          <p:cNvSpPr>
            <a:spLocks noGrp="1"/>
          </p:cNvSpPr>
          <p:nvPr>
            <p:ph type="title"/>
          </p:nvPr>
        </p:nvSpPr>
        <p:spPr>
          <a:xfrm>
            <a:off x="0" y="0"/>
            <a:ext cx="9143280" cy="913680"/>
          </a:xfrm>
          <a:prstGeom prst="rect">
            <a:avLst/>
          </a:prstGeom>
          <a:noFill/>
          <a:ln w="0">
            <a:noFill/>
          </a:ln>
        </p:spPr>
        <p:txBody>
          <a:bodyPr lIns="0" rIns="0" tIns="0" bIns="0" anchor="ctr">
            <a:noAutofit/>
          </a:bodyPr>
          <a:p>
            <a:pPr indent="0">
              <a:buNone/>
            </a:pPr>
            <a:r>
              <a:rPr b="0" lang="en-US" sz="4400" spc="-1" strike="noStrike">
                <a:solidFill>
                  <a:schemeClr val="dk1"/>
                </a:solidFill>
                <a:latin typeface="Arial"/>
              </a:rPr>
              <a:t>Click to edit the title text format</a:t>
            </a:r>
            <a:endParaRPr b="0" lang="en-US" sz="4400" spc="-1" strike="noStrike">
              <a:solidFill>
                <a:schemeClr val="dk1"/>
              </a:solidFill>
              <a:latin typeface="Arial"/>
            </a:endParaRPr>
          </a:p>
        </p:txBody>
      </p:sp>
      <p:sp>
        <p:nvSpPr>
          <p:cNvPr id="24"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75000" lnSpcReduction="20000"/>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
        <p:nvSpPr>
          <p:cNvPr id="25"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75000" lnSpcReduction="20000"/>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
        <p:nvSpPr>
          <p:cNvPr id="26"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75000" lnSpcReduction="20000"/>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
        <p:nvSpPr>
          <p:cNvPr id="27" name="PlaceHolder 5"/>
          <p:cNvSpPr>
            <a:spLocks noGrp="1"/>
          </p:cNvSpPr>
          <p:nvPr>
            <p:ph type="body"/>
          </p:nvPr>
        </p:nvSpPr>
        <p:spPr>
          <a:xfrm>
            <a:off x="4674240" y="3682080"/>
            <a:ext cx="4015440" cy="1896480"/>
          </a:xfrm>
          <a:prstGeom prst="rect">
            <a:avLst/>
          </a:prstGeom>
          <a:noFill/>
          <a:ln w="0">
            <a:noFill/>
          </a:ln>
        </p:spPr>
        <p:txBody>
          <a:bodyPr lIns="0" rIns="0" tIns="0" bIns="0" anchor="t">
            <a:normAutofit fontScale="75000" lnSpcReduction="20000"/>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3" r:id="rId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3" name="Picture 6" descr=""/>
          <p:cNvPicPr/>
          <p:nvPr/>
        </p:nvPicPr>
        <p:blipFill>
          <a:blip r:embed="rId2"/>
          <a:stretch/>
        </p:blipFill>
        <p:spPr>
          <a:xfrm>
            <a:off x="0" y="6409800"/>
            <a:ext cx="9152640" cy="456840"/>
          </a:xfrm>
          <a:prstGeom prst="rect">
            <a:avLst/>
          </a:prstGeom>
          <a:ln w="0">
            <a:noFill/>
          </a:ln>
        </p:spPr>
      </p:pic>
      <p:sp>
        <p:nvSpPr>
          <p:cNvPr id="34" name="Google Shape;55;p13"/>
          <p:cNvSpPr/>
          <p:nvPr/>
        </p:nvSpPr>
        <p:spPr>
          <a:xfrm>
            <a:off x="0" y="6485040"/>
            <a:ext cx="837360" cy="29628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5" name="Google Shape;56;p13"/>
          <p:cNvSpPr/>
          <p:nvPr/>
        </p:nvSpPr>
        <p:spPr>
          <a:xfrm>
            <a:off x="0" y="6485040"/>
            <a:ext cx="837360" cy="29628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tabLst>
                <a:tab algn="l" pos="0"/>
              </a:tabLst>
            </a:pPr>
            <a:fld id="{44C1C737-F6F9-4B84-AEEB-1342C3EF5230}" type="slidenum">
              <a:rPr b="1" lang="en-US" sz="1200" spc="-1" strike="noStrike">
                <a:solidFill>
                  <a:srgbClr val="ffffff"/>
                </a:solidFill>
                <a:latin typeface="Century Gothic"/>
                <a:ea typeface="Century Gothic"/>
              </a:rPr>
              <a:t>&lt;number&gt;</a:t>
            </a:fld>
            <a:endParaRPr b="0" lang="en-US" sz="1200" spc="-1" strike="noStrike">
              <a:solidFill>
                <a:srgbClr val="000000"/>
              </a:solidFill>
              <a:latin typeface="Arial"/>
            </a:endParaRPr>
          </a:p>
        </p:txBody>
      </p:sp>
      <p:sp>
        <p:nvSpPr>
          <p:cNvPr id="36" name="Google Shape;58;p13"/>
          <p:cNvSpPr/>
          <p:nvPr/>
        </p:nvSpPr>
        <p:spPr>
          <a:xfrm>
            <a:off x="2887200" y="6472800"/>
            <a:ext cx="3358440" cy="3330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en-US" sz="800" spc="-1" strike="noStrike">
                <a:solidFill>
                  <a:srgbClr val="ffffff"/>
                </a:solidFill>
                <a:latin typeface="Century Gothic"/>
                <a:ea typeface="Century Gothic"/>
              </a:rPr>
              <a:t>General Atomics – Integrated Intelligence, Inc. Proprietary Information</a:t>
            </a:r>
            <a:endParaRPr b="0" lang="en-US" sz="800" spc="-1" strike="noStrike">
              <a:solidFill>
                <a:srgbClr val="000000"/>
              </a:solidFill>
              <a:latin typeface="Arial"/>
            </a:endParaRPr>
          </a:p>
        </p:txBody>
      </p:sp>
      <p:pic>
        <p:nvPicPr>
          <p:cNvPr id="37" name="Picture 5" descr=""/>
          <p:cNvPicPr/>
          <p:nvPr/>
        </p:nvPicPr>
        <p:blipFill>
          <a:blip r:embed="rId3"/>
          <a:stretch/>
        </p:blipFill>
        <p:spPr>
          <a:xfrm>
            <a:off x="6438240" y="6461280"/>
            <a:ext cx="2248920" cy="338040"/>
          </a:xfrm>
          <a:prstGeom prst="rect">
            <a:avLst/>
          </a:prstGeom>
          <a:ln w="0">
            <a:noFill/>
          </a:ln>
        </p:spPr>
      </p:pic>
      <p:sp>
        <p:nvSpPr>
          <p:cNvPr id="38" name="PlaceHolder 1"/>
          <p:cNvSpPr>
            <a:spLocks noGrp="1"/>
          </p:cNvSpPr>
          <p:nvPr>
            <p:ph type="title"/>
          </p:nvPr>
        </p:nvSpPr>
        <p:spPr>
          <a:xfrm>
            <a:off x="0" y="0"/>
            <a:ext cx="9143280" cy="913680"/>
          </a:xfrm>
          <a:prstGeom prst="rect">
            <a:avLst/>
          </a:prstGeom>
          <a:noFill/>
          <a:ln w="0">
            <a:noFill/>
          </a:ln>
        </p:spPr>
        <p:txBody>
          <a:bodyPr lIns="0" rIns="0" tIns="0" bIns="0" anchor="ctr">
            <a:noAutofit/>
          </a:bodyPr>
          <a:p>
            <a:pPr indent="0">
              <a:buNone/>
            </a:pPr>
            <a:r>
              <a:rPr b="0" lang="en-US" sz="4400" spc="-1" strike="noStrike">
                <a:solidFill>
                  <a:schemeClr val="dk1"/>
                </a:solidFill>
                <a:latin typeface="Arial"/>
              </a:rPr>
              <a:t>Click to edit the title text format</a:t>
            </a:r>
            <a:endParaRPr b="0" lang="en-US" sz="4400" spc="-1" strike="noStrike">
              <a:solidFill>
                <a:schemeClr val="dk1"/>
              </a:solidFill>
              <a:latin typeface="Arial"/>
            </a:endParaRPr>
          </a:p>
        </p:txBody>
      </p:sp>
      <p:sp>
        <p:nvSpPr>
          <p:cNvPr id="39" name="PlaceHolder 2"/>
          <p:cNvSpPr>
            <a:spLocks noGrp="1"/>
          </p:cNvSpPr>
          <p:nvPr>
            <p:ph type="body"/>
          </p:nvPr>
        </p:nvSpPr>
        <p:spPr>
          <a:xfrm>
            <a:off x="457200" y="1604520"/>
            <a:ext cx="2649240" cy="1896480"/>
          </a:xfrm>
          <a:prstGeom prst="rect">
            <a:avLst/>
          </a:prstGeom>
          <a:noFill/>
          <a:ln w="0">
            <a:noFill/>
          </a:ln>
        </p:spPr>
        <p:txBody>
          <a:bodyPr lIns="0" rIns="0" tIns="0" bIns="0" anchor="t">
            <a:normAutofit fontScale="18333"/>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
        <p:nvSpPr>
          <p:cNvPr id="40" name="PlaceHolder 3"/>
          <p:cNvSpPr>
            <a:spLocks noGrp="1"/>
          </p:cNvSpPr>
          <p:nvPr>
            <p:ph type="body"/>
          </p:nvPr>
        </p:nvSpPr>
        <p:spPr>
          <a:xfrm>
            <a:off x="3239640" y="1604520"/>
            <a:ext cx="2649240" cy="1896480"/>
          </a:xfrm>
          <a:prstGeom prst="rect">
            <a:avLst/>
          </a:prstGeom>
          <a:noFill/>
          <a:ln w="0">
            <a:noFill/>
          </a:ln>
        </p:spPr>
        <p:txBody>
          <a:bodyPr lIns="0" rIns="0" tIns="0" bIns="0" anchor="t">
            <a:normAutofit fontScale="18333"/>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
        <p:nvSpPr>
          <p:cNvPr id="41" name="PlaceHolder 4"/>
          <p:cNvSpPr>
            <a:spLocks noGrp="1"/>
          </p:cNvSpPr>
          <p:nvPr>
            <p:ph type="body"/>
          </p:nvPr>
        </p:nvSpPr>
        <p:spPr>
          <a:xfrm>
            <a:off x="6022080" y="1604520"/>
            <a:ext cx="2649240" cy="1896480"/>
          </a:xfrm>
          <a:prstGeom prst="rect">
            <a:avLst/>
          </a:prstGeom>
          <a:noFill/>
          <a:ln w="0">
            <a:noFill/>
          </a:ln>
        </p:spPr>
        <p:txBody>
          <a:bodyPr lIns="0" rIns="0" tIns="0" bIns="0" anchor="t">
            <a:normAutofit fontScale="18333"/>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
        <p:nvSpPr>
          <p:cNvPr id="42" name="PlaceHolder 5"/>
          <p:cNvSpPr>
            <a:spLocks noGrp="1"/>
          </p:cNvSpPr>
          <p:nvPr>
            <p:ph type="body"/>
          </p:nvPr>
        </p:nvSpPr>
        <p:spPr>
          <a:xfrm>
            <a:off x="457200" y="3682080"/>
            <a:ext cx="2649240" cy="1896480"/>
          </a:xfrm>
          <a:prstGeom prst="rect">
            <a:avLst/>
          </a:prstGeom>
          <a:noFill/>
          <a:ln w="0">
            <a:noFill/>
          </a:ln>
        </p:spPr>
        <p:txBody>
          <a:bodyPr lIns="0" rIns="0" tIns="0" bIns="0" anchor="t">
            <a:normAutofit fontScale="18333"/>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
        <p:nvSpPr>
          <p:cNvPr id="43" name="PlaceHolder 6"/>
          <p:cNvSpPr>
            <a:spLocks noGrp="1"/>
          </p:cNvSpPr>
          <p:nvPr>
            <p:ph type="body"/>
          </p:nvPr>
        </p:nvSpPr>
        <p:spPr>
          <a:xfrm>
            <a:off x="3239640" y="3682080"/>
            <a:ext cx="2649240" cy="1896480"/>
          </a:xfrm>
          <a:prstGeom prst="rect">
            <a:avLst/>
          </a:prstGeom>
          <a:noFill/>
          <a:ln w="0">
            <a:noFill/>
          </a:ln>
        </p:spPr>
        <p:txBody>
          <a:bodyPr lIns="0" rIns="0" tIns="0" bIns="0" anchor="t">
            <a:normAutofit fontScale="18333"/>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
        <p:nvSpPr>
          <p:cNvPr id="44" name="PlaceHolder 7"/>
          <p:cNvSpPr>
            <a:spLocks noGrp="1"/>
          </p:cNvSpPr>
          <p:nvPr>
            <p:ph type="body"/>
          </p:nvPr>
        </p:nvSpPr>
        <p:spPr>
          <a:xfrm>
            <a:off x="6022080" y="3682080"/>
            <a:ext cx="2649240" cy="1896480"/>
          </a:xfrm>
          <a:prstGeom prst="rect">
            <a:avLst/>
          </a:prstGeom>
          <a:noFill/>
          <a:ln w="0">
            <a:noFill/>
          </a:ln>
        </p:spPr>
        <p:txBody>
          <a:bodyPr lIns="0" rIns="0" tIns="0" bIns="0" anchor="t">
            <a:normAutofit fontScale="18333"/>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5" r:id="rId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5" name="Picture 6" descr=""/>
          <p:cNvPicPr/>
          <p:nvPr/>
        </p:nvPicPr>
        <p:blipFill>
          <a:blip r:embed="rId2"/>
          <a:stretch/>
        </p:blipFill>
        <p:spPr>
          <a:xfrm>
            <a:off x="0" y="6409800"/>
            <a:ext cx="9152640" cy="456840"/>
          </a:xfrm>
          <a:prstGeom prst="rect">
            <a:avLst/>
          </a:prstGeom>
          <a:ln w="0">
            <a:noFill/>
          </a:ln>
        </p:spPr>
      </p:pic>
      <p:sp>
        <p:nvSpPr>
          <p:cNvPr id="46" name="Google Shape;55;p13"/>
          <p:cNvSpPr/>
          <p:nvPr/>
        </p:nvSpPr>
        <p:spPr>
          <a:xfrm>
            <a:off x="0" y="6485040"/>
            <a:ext cx="837360" cy="29628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47" name="Google Shape;56;p13"/>
          <p:cNvSpPr/>
          <p:nvPr/>
        </p:nvSpPr>
        <p:spPr>
          <a:xfrm>
            <a:off x="0" y="6485040"/>
            <a:ext cx="837360" cy="29628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tabLst>
                <a:tab algn="l" pos="0"/>
              </a:tabLst>
            </a:pPr>
            <a:fld id="{BCC99397-C98B-43C8-8E24-27DE1FF1D748}" type="slidenum">
              <a:rPr b="1" lang="en-US" sz="1200" spc="-1" strike="noStrike">
                <a:solidFill>
                  <a:srgbClr val="ffffff"/>
                </a:solidFill>
                <a:latin typeface="Century Gothic"/>
                <a:ea typeface="Century Gothic"/>
              </a:rPr>
              <a:t>&lt;number&gt;</a:t>
            </a:fld>
            <a:endParaRPr b="0" lang="en-US" sz="1200" spc="-1" strike="noStrike">
              <a:solidFill>
                <a:srgbClr val="000000"/>
              </a:solidFill>
              <a:latin typeface="Arial"/>
            </a:endParaRPr>
          </a:p>
        </p:txBody>
      </p:sp>
      <p:sp>
        <p:nvSpPr>
          <p:cNvPr id="48" name="Google Shape;58;p13"/>
          <p:cNvSpPr/>
          <p:nvPr/>
        </p:nvSpPr>
        <p:spPr>
          <a:xfrm>
            <a:off x="2887200" y="6472800"/>
            <a:ext cx="3358440" cy="3330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en-US" sz="800" spc="-1" strike="noStrike">
                <a:solidFill>
                  <a:srgbClr val="ffffff"/>
                </a:solidFill>
                <a:latin typeface="Century Gothic"/>
                <a:ea typeface="Century Gothic"/>
              </a:rPr>
              <a:t>General Atomics – Integrated Intelligence, Inc. Proprietary Information</a:t>
            </a:r>
            <a:endParaRPr b="0" lang="en-US" sz="800" spc="-1" strike="noStrike">
              <a:solidFill>
                <a:srgbClr val="000000"/>
              </a:solidFill>
              <a:latin typeface="Arial"/>
            </a:endParaRPr>
          </a:p>
        </p:txBody>
      </p:sp>
      <p:pic>
        <p:nvPicPr>
          <p:cNvPr id="49" name="Picture 5" descr=""/>
          <p:cNvPicPr/>
          <p:nvPr/>
        </p:nvPicPr>
        <p:blipFill>
          <a:blip r:embed="rId3"/>
          <a:stretch/>
        </p:blipFill>
        <p:spPr>
          <a:xfrm>
            <a:off x="6438240" y="6461280"/>
            <a:ext cx="2248920" cy="338040"/>
          </a:xfrm>
          <a:prstGeom prst="rect">
            <a:avLst/>
          </a:prstGeom>
          <a:ln w="0">
            <a:noFill/>
          </a:ln>
        </p:spPr>
      </p:pic>
      <p:sp>
        <p:nvSpPr>
          <p:cNvPr id="50" name="PlaceHolder 1"/>
          <p:cNvSpPr>
            <a:spLocks noGrp="1"/>
          </p:cNvSpPr>
          <p:nvPr>
            <p:ph type="title"/>
          </p:nvPr>
        </p:nvSpPr>
        <p:spPr>
          <a:xfrm>
            <a:off x="0" y="0"/>
            <a:ext cx="9143280" cy="913680"/>
          </a:xfrm>
          <a:prstGeom prst="rect">
            <a:avLst/>
          </a:prstGeom>
          <a:noFill/>
          <a:ln w="0">
            <a:noFill/>
          </a:ln>
        </p:spPr>
        <p:txBody>
          <a:bodyPr lIns="0" rIns="0" tIns="0" bIns="0" anchor="ctr">
            <a:noAutofit/>
          </a:bodyPr>
          <a:p>
            <a:pPr indent="0">
              <a:buNone/>
            </a:pPr>
            <a:r>
              <a:rPr b="0" lang="en-US" sz="4400" spc="-1" strike="noStrike">
                <a:solidFill>
                  <a:schemeClr val="dk1"/>
                </a:solidFill>
                <a:latin typeface="Arial"/>
              </a:rPr>
              <a:t>Click to edit the title text format</a:t>
            </a:r>
            <a:endParaRPr b="0" lang="en-US" sz="44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7" r:id="rId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53" name="Picture 6" descr=""/>
          <p:cNvPicPr/>
          <p:nvPr/>
        </p:nvPicPr>
        <p:blipFill>
          <a:blip r:embed="rId2"/>
          <a:stretch/>
        </p:blipFill>
        <p:spPr>
          <a:xfrm>
            <a:off x="0" y="6409800"/>
            <a:ext cx="9152640" cy="456840"/>
          </a:xfrm>
          <a:prstGeom prst="rect">
            <a:avLst/>
          </a:prstGeom>
          <a:ln w="0">
            <a:noFill/>
          </a:ln>
        </p:spPr>
      </p:pic>
      <p:sp>
        <p:nvSpPr>
          <p:cNvPr id="54" name="Google Shape;55;p13"/>
          <p:cNvSpPr/>
          <p:nvPr/>
        </p:nvSpPr>
        <p:spPr>
          <a:xfrm>
            <a:off x="0" y="6485040"/>
            <a:ext cx="837360" cy="29628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55" name="Google Shape;56;p13"/>
          <p:cNvSpPr/>
          <p:nvPr/>
        </p:nvSpPr>
        <p:spPr>
          <a:xfrm>
            <a:off x="0" y="6485040"/>
            <a:ext cx="837360" cy="29628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tabLst>
                <a:tab algn="l" pos="0"/>
              </a:tabLst>
            </a:pPr>
            <a:fld id="{D2615BCB-4B51-4C9D-BA1F-2DDA6961EDD7}" type="slidenum">
              <a:rPr b="1" lang="en-US" sz="1200" spc="-1" strike="noStrike">
                <a:solidFill>
                  <a:srgbClr val="ffffff"/>
                </a:solidFill>
                <a:latin typeface="Century Gothic"/>
                <a:ea typeface="Century Gothic"/>
              </a:rPr>
              <a:t>&lt;number&gt;</a:t>
            </a:fld>
            <a:endParaRPr b="0" lang="en-US" sz="1200" spc="-1" strike="noStrike">
              <a:solidFill>
                <a:srgbClr val="000000"/>
              </a:solidFill>
              <a:latin typeface="Arial"/>
            </a:endParaRPr>
          </a:p>
        </p:txBody>
      </p:sp>
      <p:sp>
        <p:nvSpPr>
          <p:cNvPr id="56" name="Google Shape;58;p13"/>
          <p:cNvSpPr/>
          <p:nvPr/>
        </p:nvSpPr>
        <p:spPr>
          <a:xfrm>
            <a:off x="2887200" y="6472800"/>
            <a:ext cx="3358440" cy="3330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en-US" sz="800" spc="-1" strike="noStrike">
                <a:solidFill>
                  <a:srgbClr val="ffffff"/>
                </a:solidFill>
                <a:latin typeface="Century Gothic"/>
                <a:ea typeface="Century Gothic"/>
              </a:rPr>
              <a:t>General Atomics – Integrated Intelligence, Inc. Proprietary Information</a:t>
            </a:r>
            <a:endParaRPr b="0" lang="en-US" sz="800" spc="-1" strike="noStrike">
              <a:solidFill>
                <a:srgbClr val="000000"/>
              </a:solidFill>
              <a:latin typeface="Arial"/>
            </a:endParaRPr>
          </a:p>
        </p:txBody>
      </p:sp>
      <p:pic>
        <p:nvPicPr>
          <p:cNvPr id="57" name="Picture 5" descr=""/>
          <p:cNvPicPr/>
          <p:nvPr/>
        </p:nvPicPr>
        <p:blipFill>
          <a:blip r:embed="rId3"/>
          <a:stretch/>
        </p:blipFill>
        <p:spPr>
          <a:xfrm>
            <a:off x="6438240" y="6461280"/>
            <a:ext cx="2248920" cy="338040"/>
          </a:xfrm>
          <a:prstGeom prst="rect">
            <a:avLst/>
          </a:prstGeom>
          <a:ln w="0">
            <a:noFill/>
          </a:ln>
        </p:spPr>
      </p:pic>
      <p:sp>
        <p:nvSpPr>
          <p:cNvPr id="58" name="PlaceHolder 1"/>
          <p:cNvSpPr>
            <a:spLocks noGrp="1"/>
          </p:cNvSpPr>
          <p:nvPr>
            <p:ph type="title"/>
          </p:nvPr>
        </p:nvSpPr>
        <p:spPr>
          <a:xfrm>
            <a:off x="0" y="0"/>
            <a:ext cx="9143280" cy="913680"/>
          </a:xfrm>
          <a:prstGeom prst="rect">
            <a:avLst/>
          </a:prstGeom>
          <a:noFill/>
          <a:ln w="0">
            <a:noFill/>
          </a:ln>
        </p:spPr>
        <p:txBody>
          <a:bodyPr lIns="0" rIns="0" tIns="0" bIns="0" anchor="ctr">
            <a:noAutofit/>
          </a:bodyPr>
          <a:p>
            <a:pPr indent="0">
              <a:buNone/>
            </a:pPr>
            <a:r>
              <a:rPr b="0" lang="en-US" sz="4400" spc="-1" strike="noStrike">
                <a:solidFill>
                  <a:schemeClr val="dk1"/>
                </a:solidFill>
                <a:latin typeface="Arial"/>
              </a:rPr>
              <a:t>Click to edit the title text format</a:t>
            </a:r>
            <a:endParaRPr b="0" lang="en-US" sz="4400" spc="-1" strike="noStrike">
              <a:solidFill>
                <a:schemeClr val="dk1"/>
              </a:solidFill>
              <a:latin typeface="Arial"/>
            </a:endParaRPr>
          </a:p>
        </p:txBody>
      </p:sp>
      <p:sp>
        <p:nvSpPr>
          <p:cNvPr id="59"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9" r:id="rId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62" name="Picture 6" descr=""/>
          <p:cNvPicPr/>
          <p:nvPr/>
        </p:nvPicPr>
        <p:blipFill>
          <a:blip r:embed="rId2"/>
          <a:stretch/>
        </p:blipFill>
        <p:spPr>
          <a:xfrm>
            <a:off x="0" y="6409800"/>
            <a:ext cx="9152640" cy="456840"/>
          </a:xfrm>
          <a:prstGeom prst="rect">
            <a:avLst/>
          </a:prstGeom>
          <a:ln w="0">
            <a:noFill/>
          </a:ln>
        </p:spPr>
      </p:pic>
      <p:sp>
        <p:nvSpPr>
          <p:cNvPr id="63" name="Google Shape;55;p13"/>
          <p:cNvSpPr/>
          <p:nvPr/>
        </p:nvSpPr>
        <p:spPr>
          <a:xfrm>
            <a:off x="0" y="6485040"/>
            <a:ext cx="837360" cy="29628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64" name="Google Shape;56;p13"/>
          <p:cNvSpPr/>
          <p:nvPr/>
        </p:nvSpPr>
        <p:spPr>
          <a:xfrm>
            <a:off x="0" y="6485040"/>
            <a:ext cx="837360" cy="29628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tabLst>
                <a:tab algn="l" pos="0"/>
              </a:tabLst>
            </a:pPr>
            <a:fld id="{CE5B2358-67E6-4AF5-8B71-76B44EDCB5FB}" type="slidenum">
              <a:rPr b="1" lang="en-US" sz="1200" spc="-1" strike="noStrike">
                <a:solidFill>
                  <a:srgbClr val="ffffff"/>
                </a:solidFill>
                <a:latin typeface="Century Gothic"/>
                <a:ea typeface="Century Gothic"/>
              </a:rPr>
              <a:t>&lt;number&gt;</a:t>
            </a:fld>
            <a:endParaRPr b="0" lang="en-US" sz="1200" spc="-1" strike="noStrike">
              <a:solidFill>
                <a:srgbClr val="000000"/>
              </a:solidFill>
              <a:latin typeface="Arial"/>
            </a:endParaRPr>
          </a:p>
        </p:txBody>
      </p:sp>
      <p:sp>
        <p:nvSpPr>
          <p:cNvPr id="65" name="Google Shape;58;p13"/>
          <p:cNvSpPr/>
          <p:nvPr/>
        </p:nvSpPr>
        <p:spPr>
          <a:xfrm>
            <a:off x="2887200" y="6472800"/>
            <a:ext cx="3358440" cy="3330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en-US" sz="800" spc="-1" strike="noStrike">
                <a:solidFill>
                  <a:srgbClr val="ffffff"/>
                </a:solidFill>
                <a:latin typeface="Century Gothic"/>
                <a:ea typeface="Century Gothic"/>
              </a:rPr>
              <a:t>General Atomics – Integrated Intelligence, Inc. Proprietary Information</a:t>
            </a:r>
            <a:endParaRPr b="0" lang="en-US" sz="800" spc="-1" strike="noStrike">
              <a:solidFill>
                <a:srgbClr val="000000"/>
              </a:solidFill>
              <a:latin typeface="Arial"/>
            </a:endParaRPr>
          </a:p>
        </p:txBody>
      </p:sp>
      <p:pic>
        <p:nvPicPr>
          <p:cNvPr id="66" name="Picture 5" descr=""/>
          <p:cNvPicPr/>
          <p:nvPr/>
        </p:nvPicPr>
        <p:blipFill>
          <a:blip r:embed="rId3"/>
          <a:stretch/>
        </p:blipFill>
        <p:spPr>
          <a:xfrm>
            <a:off x="6438240" y="6461280"/>
            <a:ext cx="2248920" cy="338040"/>
          </a:xfrm>
          <a:prstGeom prst="rect">
            <a:avLst/>
          </a:prstGeom>
          <a:ln w="0">
            <a:noFill/>
          </a:ln>
        </p:spPr>
      </p:pic>
      <p:sp>
        <p:nvSpPr>
          <p:cNvPr id="67" name="PlaceHolder 1"/>
          <p:cNvSpPr>
            <a:spLocks noGrp="1"/>
          </p:cNvSpPr>
          <p:nvPr>
            <p:ph type="title"/>
          </p:nvPr>
        </p:nvSpPr>
        <p:spPr>
          <a:xfrm>
            <a:off x="0" y="0"/>
            <a:ext cx="9143280" cy="913680"/>
          </a:xfrm>
          <a:prstGeom prst="rect">
            <a:avLst/>
          </a:prstGeom>
          <a:noFill/>
          <a:ln w="0">
            <a:noFill/>
          </a:ln>
        </p:spPr>
        <p:txBody>
          <a:bodyPr lIns="0" rIns="0" tIns="0" bIns="0" anchor="ctr">
            <a:noAutofit/>
          </a:bodyPr>
          <a:p>
            <a:pPr indent="0">
              <a:buNone/>
            </a:pPr>
            <a:r>
              <a:rPr b="0" lang="en-US" sz="4400" spc="-1" strike="noStrike">
                <a:solidFill>
                  <a:schemeClr val="dk1"/>
                </a:solidFill>
                <a:latin typeface="Arial"/>
              </a:rPr>
              <a:t>Click to edit the title text format</a:t>
            </a:r>
            <a:endParaRPr b="0" lang="en-US" sz="4400" spc="-1" strike="noStrike">
              <a:solidFill>
                <a:schemeClr val="dk1"/>
              </a:solidFill>
              <a:latin typeface="Arial"/>
            </a:endParaRPr>
          </a:p>
        </p:txBody>
      </p:sp>
      <p:sp>
        <p:nvSpPr>
          <p:cNvPr id="68"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
        <p:nvSpPr>
          <p:cNvPr id="69"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1800" spc="-1" strike="noStrike">
                <a:solidFill>
                  <a:schemeClr val="dk1"/>
                </a:solidFill>
                <a:latin typeface="Arial"/>
              </a:rPr>
              <a:t>Click to edit the outline text format</a:t>
            </a:r>
            <a:endParaRPr b="0" lang="en-US" sz="1800" spc="-1" strike="noStrike">
              <a:solidFill>
                <a:schemeClr val="dk1"/>
              </a:solidFill>
              <a:latin typeface="Arial"/>
            </a:endParaRPr>
          </a:p>
          <a:p>
            <a:pPr lvl="1" marL="864000" indent="-324000">
              <a:lnSpc>
                <a:spcPct val="90000"/>
              </a:lnSpc>
              <a:spcBef>
                <a:spcPts val="1134"/>
              </a:spcBef>
              <a:buClr>
                <a:srgbClr val="000000"/>
              </a:buClr>
              <a:buSzPct val="75000"/>
              <a:buFont typeface="Symbol" charset="2"/>
              <a:buChar char=""/>
            </a:pPr>
            <a:r>
              <a:rPr b="0" lang="en-US" sz="1800" spc="-1" strike="noStrike">
                <a:solidFill>
                  <a:schemeClr val="dk1"/>
                </a:solidFill>
                <a:latin typeface="Arial"/>
              </a:rPr>
              <a:t>Second Outline Level</a:t>
            </a:r>
            <a:endParaRPr b="0" lang="en-US" sz="1800" spc="-1" strike="noStrike">
              <a:solidFill>
                <a:schemeClr val="dk1"/>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Arial"/>
              </a:rPr>
              <a:t>Third Outline Level</a:t>
            </a:r>
            <a:endParaRPr b="0" lang="en-US" sz="1800" spc="-1" strike="noStrike">
              <a:solidFill>
                <a:schemeClr val="dk1"/>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Arial"/>
              </a:rPr>
              <a:t>Fourth Outline Level</a:t>
            </a:r>
            <a:endParaRPr b="0" lang="en-US" sz="1800" spc="-1" strike="noStrike">
              <a:solidFill>
                <a:schemeClr val="dk1"/>
              </a:solidFill>
              <a:latin typeface="Arial"/>
            </a:endParaRPr>
          </a:p>
          <a:p>
            <a:pPr lvl="4" marL="2160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Fifth Outline Level</a:t>
            </a:r>
            <a:endParaRPr b="0" lang="en-US" sz="1800" spc="-1" strike="noStrike">
              <a:solidFill>
                <a:schemeClr val="dk1"/>
              </a:solidFill>
              <a:latin typeface="Arial"/>
            </a:endParaRPr>
          </a:p>
          <a:p>
            <a:pPr lvl="5" marL="2592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Sixth Outline Level</a:t>
            </a:r>
            <a:endParaRPr b="0" lang="en-US" sz="1800" spc="-1" strike="noStrike">
              <a:solidFill>
                <a:schemeClr val="dk1"/>
              </a:solidFill>
              <a:latin typeface="Arial"/>
            </a:endParaRPr>
          </a:p>
          <a:p>
            <a:pPr lvl="6" marL="3024000" indent="-216000">
              <a:lnSpc>
                <a:spcPct val="90000"/>
              </a:lnSpc>
              <a:spcBef>
                <a:spcPts val="283"/>
              </a:spcBef>
              <a:buClr>
                <a:srgbClr val="000000"/>
              </a:buClr>
              <a:buSzPct val="45000"/>
              <a:buFont typeface="Wingdings" charset="2"/>
              <a:buChar char=""/>
            </a:pPr>
            <a:r>
              <a:rPr b="0" lang="en-US" sz="1800" spc="-1" strike="noStrike">
                <a:solidFill>
                  <a:schemeClr val="dk1"/>
                </a:solidFill>
                <a:latin typeface="Arial"/>
              </a:rPr>
              <a:t>Seventh Outline Level</a:t>
            </a:r>
            <a:endParaRPr b="0" lang="en-US" sz="18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1" r:id="rId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3" name="Picture 6" descr=""/>
          <p:cNvPicPr/>
          <p:nvPr/>
        </p:nvPicPr>
        <p:blipFill>
          <a:blip r:embed="rId2"/>
          <a:stretch/>
        </p:blipFill>
        <p:spPr>
          <a:xfrm>
            <a:off x="0" y="6409800"/>
            <a:ext cx="9152640" cy="456840"/>
          </a:xfrm>
          <a:prstGeom prst="rect">
            <a:avLst/>
          </a:prstGeom>
          <a:ln w="0">
            <a:noFill/>
          </a:ln>
        </p:spPr>
      </p:pic>
      <p:sp>
        <p:nvSpPr>
          <p:cNvPr id="74" name="Google Shape;55;p13"/>
          <p:cNvSpPr/>
          <p:nvPr/>
        </p:nvSpPr>
        <p:spPr>
          <a:xfrm>
            <a:off x="0" y="6485040"/>
            <a:ext cx="837360" cy="29628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75" name="Google Shape;56;p13"/>
          <p:cNvSpPr/>
          <p:nvPr/>
        </p:nvSpPr>
        <p:spPr>
          <a:xfrm>
            <a:off x="0" y="6485040"/>
            <a:ext cx="837360" cy="29628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tabLst>
                <a:tab algn="l" pos="0"/>
              </a:tabLst>
            </a:pPr>
            <a:fld id="{D18C5933-0148-4A70-8DBE-FFE00B3D273C}" type="slidenum">
              <a:rPr b="1" lang="en-US" sz="1200" spc="-1" strike="noStrike">
                <a:solidFill>
                  <a:srgbClr val="ffffff"/>
                </a:solidFill>
                <a:latin typeface="Century Gothic"/>
                <a:ea typeface="Century Gothic"/>
              </a:rPr>
              <a:t>&lt;number&gt;</a:t>
            </a:fld>
            <a:endParaRPr b="0" lang="en-US" sz="1200" spc="-1" strike="noStrike">
              <a:solidFill>
                <a:srgbClr val="000000"/>
              </a:solidFill>
              <a:latin typeface="Arial"/>
            </a:endParaRPr>
          </a:p>
        </p:txBody>
      </p:sp>
      <p:sp>
        <p:nvSpPr>
          <p:cNvPr id="76" name="Google Shape;58;p13"/>
          <p:cNvSpPr/>
          <p:nvPr/>
        </p:nvSpPr>
        <p:spPr>
          <a:xfrm>
            <a:off x="2887200" y="6472800"/>
            <a:ext cx="3358440" cy="3330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en-US" sz="800" spc="-1" strike="noStrike">
                <a:solidFill>
                  <a:srgbClr val="ffffff"/>
                </a:solidFill>
                <a:latin typeface="Century Gothic"/>
                <a:ea typeface="Century Gothic"/>
              </a:rPr>
              <a:t>General Atomics – Integrated Intelligence, Inc. Proprietary Information</a:t>
            </a:r>
            <a:endParaRPr b="0" lang="en-US" sz="800" spc="-1" strike="noStrike">
              <a:solidFill>
                <a:srgbClr val="000000"/>
              </a:solidFill>
              <a:latin typeface="Arial"/>
            </a:endParaRPr>
          </a:p>
        </p:txBody>
      </p:sp>
      <p:pic>
        <p:nvPicPr>
          <p:cNvPr id="77" name="Picture 5" descr=""/>
          <p:cNvPicPr/>
          <p:nvPr/>
        </p:nvPicPr>
        <p:blipFill>
          <a:blip r:embed="rId3"/>
          <a:stretch/>
        </p:blipFill>
        <p:spPr>
          <a:xfrm>
            <a:off x="6438240" y="6461280"/>
            <a:ext cx="2248920" cy="338040"/>
          </a:xfrm>
          <a:prstGeom prst="rect">
            <a:avLst/>
          </a:prstGeom>
          <a:ln w="0">
            <a:noFill/>
          </a:ln>
        </p:spPr>
      </p:pic>
      <p:sp>
        <p:nvSpPr>
          <p:cNvPr id="78" name="PlaceHolder 1"/>
          <p:cNvSpPr>
            <a:spLocks noGrp="1"/>
          </p:cNvSpPr>
          <p:nvPr>
            <p:ph type="title"/>
          </p:nvPr>
        </p:nvSpPr>
        <p:spPr>
          <a:xfrm>
            <a:off x="0" y="0"/>
            <a:ext cx="9143280" cy="913680"/>
          </a:xfrm>
          <a:prstGeom prst="rect">
            <a:avLst/>
          </a:prstGeom>
          <a:noFill/>
          <a:ln w="0">
            <a:noFill/>
          </a:ln>
        </p:spPr>
        <p:txBody>
          <a:bodyPr lIns="0" rIns="0" tIns="0" bIns="0" anchor="ctr">
            <a:noAutofit/>
          </a:bodyPr>
          <a:p>
            <a:pPr indent="0">
              <a:buNone/>
            </a:pPr>
            <a:r>
              <a:rPr b="0" lang="en-US" sz="4400" spc="-1" strike="noStrike">
                <a:solidFill>
                  <a:schemeClr val="dk1"/>
                </a:solidFill>
                <a:latin typeface="Arial"/>
              </a:rPr>
              <a:t>Click to edit the title text format</a:t>
            </a:r>
            <a:endParaRPr b="0" lang="en-US" sz="44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3" r:id="rId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0" name="Picture 6" descr=""/>
          <p:cNvPicPr/>
          <p:nvPr/>
        </p:nvPicPr>
        <p:blipFill>
          <a:blip r:embed="rId2"/>
          <a:stretch/>
        </p:blipFill>
        <p:spPr>
          <a:xfrm>
            <a:off x="0" y="6409800"/>
            <a:ext cx="9152640" cy="456840"/>
          </a:xfrm>
          <a:prstGeom prst="rect">
            <a:avLst/>
          </a:prstGeom>
          <a:ln w="0">
            <a:noFill/>
          </a:ln>
        </p:spPr>
      </p:pic>
      <p:sp>
        <p:nvSpPr>
          <p:cNvPr id="81" name="Google Shape;55;p13"/>
          <p:cNvSpPr/>
          <p:nvPr/>
        </p:nvSpPr>
        <p:spPr>
          <a:xfrm>
            <a:off x="0" y="6485040"/>
            <a:ext cx="837360" cy="29628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82" name="Google Shape;56;p13"/>
          <p:cNvSpPr/>
          <p:nvPr/>
        </p:nvSpPr>
        <p:spPr>
          <a:xfrm>
            <a:off x="0" y="6485040"/>
            <a:ext cx="837360" cy="29628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tabLst>
                <a:tab algn="l" pos="0"/>
              </a:tabLst>
            </a:pPr>
            <a:fld id="{17D1D103-3141-43D1-8731-99C7AD3C0A84}" type="slidenum">
              <a:rPr b="1" lang="en-US" sz="1200" spc="-1" strike="noStrike">
                <a:solidFill>
                  <a:srgbClr val="ffffff"/>
                </a:solidFill>
                <a:latin typeface="Century Gothic"/>
                <a:ea typeface="Century Gothic"/>
              </a:rPr>
              <a:t>&lt;number&gt;</a:t>
            </a:fld>
            <a:endParaRPr b="0" lang="en-US" sz="1200" spc="-1" strike="noStrike">
              <a:solidFill>
                <a:srgbClr val="000000"/>
              </a:solidFill>
              <a:latin typeface="Arial"/>
            </a:endParaRPr>
          </a:p>
        </p:txBody>
      </p:sp>
      <p:sp>
        <p:nvSpPr>
          <p:cNvPr id="83" name="Google Shape;58;p13"/>
          <p:cNvSpPr/>
          <p:nvPr/>
        </p:nvSpPr>
        <p:spPr>
          <a:xfrm>
            <a:off x="2887200" y="6472800"/>
            <a:ext cx="3358440" cy="3330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en-US" sz="800" spc="-1" strike="noStrike">
                <a:solidFill>
                  <a:srgbClr val="ffffff"/>
                </a:solidFill>
                <a:latin typeface="Century Gothic"/>
                <a:ea typeface="Century Gothic"/>
              </a:rPr>
              <a:t>General Atomics – Integrated Intelligence, Inc. Proprietary Information</a:t>
            </a:r>
            <a:endParaRPr b="0" lang="en-US" sz="800" spc="-1" strike="noStrike">
              <a:solidFill>
                <a:srgbClr val="000000"/>
              </a:solidFill>
              <a:latin typeface="Arial"/>
            </a:endParaRPr>
          </a:p>
        </p:txBody>
      </p:sp>
      <p:pic>
        <p:nvPicPr>
          <p:cNvPr id="84" name="Picture 5" descr=""/>
          <p:cNvPicPr/>
          <p:nvPr/>
        </p:nvPicPr>
        <p:blipFill>
          <a:blip r:embed="rId3"/>
          <a:stretch/>
        </p:blipFill>
        <p:spPr>
          <a:xfrm>
            <a:off x="6438240" y="6461280"/>
            <a:ext cx="2248920" cy="33804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65" r:id="rId4"/>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Relationship Id="rId5"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4" name="Picture 6" descr=""/>
          <p:cNvPicPr/>
          <p:nvPr/>
        </p:nvPicPr>
        <p:blipFill>
          <a:blip r:embed="rId1"/>
          <a:stretch/>
        </p:blipFill>
        <p:spPr>
          <a:xfrm>
            <a:off x="0" y="6410160"/>
            <a:ext cx="9152640" cy="456840"/>
          </a:xfrm>
          <a:prstGeom prst="rect">
            <a:avLst/>
          </a:prstGeom>
          <a:ln w="0">
            <a:noFill/>
          </a:ln>
        </p:spPr>
      </p:pic>
      <p:sp>
        <p:nvSpPr>
          <p:cNvPr id="255" name="Google Shape;55;p13"/>
          <p:cNvSpPr/>
          <p:nvPr/>
        </p:nvSpPr>
        <p:spPr>
          <a:xfrm>
            <a:off x="0" y="6485400"/>
            <a:ext cx="837360" cy="296280"/>
          </a:xfrm>
          <a:prstGeom prst="rect">
            <a:avLst/>
          </a:prstGeom>
          <a:no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56" name="Google Shape;56;p13"/>
          <p:cNvSpPr/>
          <p:nvPr/>
        </p:nvSpPr>
        <p:spPr>
          <a:xfrm>
            <a:off x="0" y="6485400"/>
            <a:ext cx="837360" cy="29628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tabLst>
                <a:tab algn="l" pos="0"/>
              </a:tabLst>
            </a:pPr>
            <a:fld id="{0333B5D7-CDC5-4272-A486-526C733A4BBB}" type="slidenum">
              <a:rPr b="1" lang="en-US" sz="1200" spc="-1" strike="noStrike">
                <a:solidFill>
                  <a:srgbClr val="ffffff"/>
                </a:solidFill>
                <a:latin typeface="Century Gothic"/>
                <a:ea typeface="Century Gothic"/>
              </a:rPr>
              <a:t>&lt;number&gt;</a:t>
            </a:fld>
            <a:endParaRPr b="0" lang="en-US" sz="1200" spc="-1" strike="noStrike">
              <a:solidFill>
                <a:srgbClr val="000000"/>
              </a:solidFill>
              <a:latin typeface="Arial"/>
            </a:endParaRPr>
          </a:p>
        </p:txBody>
      </p:sp>
      <p:sp>
        <p:nvSpPr>
          <p:cNvPr id="257" name="Google Shape;58;p13"/>
          <p:cNvSpPr/>
          <p:nvPr/>
        </p:nvSpPr>
        <p:spPr>
          <a:xfrm>
            <a:off x="2887200" y="6473160"/>
            <a:ext cx="3358440" cy="3330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en-US" sz="800" spc="-1" strike="noStrike">
                <a:solidFill>
                  <a:srgbClr val="ffffff"/>
                </a:solidFill>
                <a:latin typeface="Century Gothic"/>
                <a:ea typeface="Century Gothic"/>
              </a:rPr>
              <a:t>General Atomics – Integrated Intelligence, Inc. Proprietary Information</a:t>
            </a:r>
            <a:endParaRPr b="0" lang="en-US" sz="800" spc="-1" strike="noStrike">
              <a:solidFill>
                <a:srgbClr val="000000"/>
              </a:solidFill>
              <a:latin typeface="Arial"/>
            </a:endParaRPr>
          </a:p>
        </p:txBody>
      </p:sp>
      <p:pic>
        <p:nvPicPr>
          <p:cNvPr id="258" name="Picture 5" descr=""/>
          <p:cNvPicPr/>
          <p:nvPr/>
        </p:nvPicPr>
        <p:blipFill>
          <a:blip r:embed="rId2"/>
          <a:stretch/>
        </p:blipFill>
        <p:spPr>
          <a:xfrm>
            <a:off x="6438240" y="6461640"/>
            <a:ext cx="2248920" cy="338040"/>
          </a:xfrm>
          <a:prstGeom prst="rect">
            <a:avLst/>
          </a:prstGeom>
          <a:ln w="0">
            <a:noFill/>
          </a:ln>
        </p:spPr>
      </p:pic>
      <p:pic>
        <p:nvPicPr>
          <p:cNvPr id="259" name="Picture 4" descr=""/>
          <p:cNvPicPr/>
          <p:nvPr/>
        </p:nvPicPr>
        <p:blipFill>
          <a:blip r:embed="rId3"/>
          <a:stretch/>
        </p:blipFill>
        <p:spPr>
          <a:xfrm>
            <a:off x="7632000" y="338760"/>
            <a:ext cx="1344240" cy="581760"/>
          </a:xfrm>
          <a:prstGeom prst="rect">
            <a:avLst/>
          </a:prstGeom>
          <a:ln w="0">
            <a:noFill/>
          </a:ln>
        </p:spPr>
      </p:pic>
      <p:sp>
        <p:nvSpPr>
          <p:cNvPr id="260" name="Google Shape;109;p25"/>
          <p:cNvSpPr/>
          <p:nvPr/>
        </p:nvSpPr>
        <p:spPr>
          <a:xfrm>
            <a:off x="4377960" y="5216400"/>
            <a:ext cx="4765320" cy="98604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a typeface="DejaVu Sans"/>
            </a:endParaRPr>
          </a:p>
        </p:txBody>
      </p:sp>
      <p:sp>
        <p:nvSpPr>
          <p:cNvPr id="261" name="Google Shape;100;p 1"/>
          <p:cNvSpPr/>
          <p:nvPr/>
        </p:nvSpPr>
        <p:spPr>
          <a:xfrm>
            <a:off x="156600" y="656280"/>
            <a:ext cx="4141800" cy="347040"/>
          </a:xfrm>
          <a:prstGeom prst="rect">
            <a:avLst/>
          </a:prstGeom>
          <a:solidFill>
            <a:srgbClr val="000000"/>
          </a:solidFill>
          <a:ln w="0">
            <a:solidFill>
              <a:srgbClr val="000000"/>
            </a:solidFill>
          </a:ln>
        </p:spPr>
        <p:style>
          <a:lnRef idx="0"/>
          <a:fillRef idx="0"/>
          <a:effectRef idx="0"/>
          <a:fontRef idx="minor"/>
        </p:style>
        <p:txBody>
          <a:bodyPr tIns="173520" bIns="173520" anchor="ctr">
            <a:noAutofit/>
          </a:bodyPr>
          <a:p>
            <a:pPr defTabSz="914400">
              <a:lnSpc>
                <a:spcPct val="100000"/>
              </a:lnSpc>
              <a:spcBef>
                <a:spcPts val="1191"/>
              </a:spcBef>
              <a:spcAft>
                <a:spcPts val="992"/>
              </a:spcAft>
            </a:pPr>
            <a:r>
              <a:rPr b="1" lang="en-US" sz="1400" spc="-1" strike="noStrike">
                <a:solidFill>
                  <a:srgbClr val="ffffff"/>
                </a:solidFill>
                <a:latin typeface="Arial"/>
                <a:ea typeface="DejaVu Sans"/>
              </a:rPr>
              <a:t>250083 – MDA Advanced Capability Concepts</a:t>
            </a:r>
            <a:endParaRPr b="0" lang="en-US" sz="1400" spc="-1" strike="noStrike">
              <a:solidFill>
                <a:srgbClr val="ffffff"/>
              </a:solidFill>
              <a:latin typeface="Arial"/>
            </a:endParaRPr>
          </a:p>
        </p:txBody>
      </p:sp>
      <p:sp>
        <p:nvSpPr>
          <p:cNvPr id="262" name="Google Shape;100;p 2"/>
          <p:cNvSpPr/>
          <p:nvPr/>
        </p:nvSpPr>
        <p:spPr>
          <a:xfrm>
            <a:off x="4305960" y="1003680"/>
            <a:ext cx="1215720" cy="347040"/>
          </a:xfrm>
          <a:prstGeom prst="rect">
            <a:avLst/>
          </a:prstGeom>
          <a:solidFill>
            <a:srgbClr val="d6d6d6"/>
          </a:solidFill>
          <a:ln w="0">
            <a:solidFill>
              <a:srgbClr val="000000"/>
            </a:solidFill>
          </a:ln>
        </p:spPr>
        <p:style>
          <a:lnRef idx="0"/>
          <a:fillRef idx="0"/>
          <a:effectRef idx="0"/>
          <a:fontRef idx="minor"/>
        </p:style>
        <p:txBody>
          <a:bodyPr tIns="173520" bIns="173520" anchor="ctr">
            <a:noAutofit/>
          </a:bodyPr>
          <a:p>
            <a:pPr defTabSz="914400">
              <a:lnSpc>
                <a:spcPct val="100000"/>
              </a:lnSpc>
            </a:pPr>
            <a:r>
              <a:rPr b="0" lang="en-US" sz="1200" spc="-1" strike="noStrike">
                <a:solidFill>
                  <a:srgbClr val="000000"/>
                </a:solidFill>
                <a:latin typeface="Arial"/>
                <a:ea typeface="Century Gothic"/>
              </a:rPr>
              <a:t>Award: N/A</a:t>
            </a:r>
            <a:endParaRPr b="0" lang="en-US" sz="1200" spc="-1" strike="noStrike">
              <a:solidFill>
                <a:srgbClr val="000000"/>
              </a:solidFill>
              <a:latin typeface="Arial"/>
            </a:endParaRPr>
          </a:p>
        </p:txBody>
      </p:sp>
      <p:sp>
        <p:nvSpPr>
          <p:cNvPr id="263" name="Google Shape;100;p 3"/>
          <p:cNvSpPr/>
          <p:nvPr/>
        </p:nvSpPr>
        <p:spPr>
          <a:xfrm>
            <a:off x="5506200" y="1003680"/>
            <a:ext cx="1288800" cy="347040"/>
          </a:xfrm>
          <a:prstGeom prst="rect">
            <a:avLst/>
          </a:prstGeom>
          <a:solidFill>
            <a:srgbClr val="d6d6d6"/>
          </a:solidFill>
          <a:ln w="0">
            <a:solidFill>
              <a:srgbClr val="000000"/>
            </a:solidFill>
          </a:ln>
        </p:spPr>
        <p:style>
          <a:lnRef idx="0"/>
          <a:fillRef idx="0"/>
          <a:effectRef idx="0"/>
          <a:fontRef idx="minor"/>
        </p:style>
        <p:txBody>
          <a:bodyPr tIns="173520" bIns="173520" anchor="ctr">
            <a:noAutofit/>
          </a:bodyPr>
          <a:p>
            <a:pPr defTabSz="914400">
              <a:lnSpc>
                <a:spcPct val="100000"/>
              </a:lnSpc>
            </a:pPr>
            <a:r>
              <a:rPr b="0" lang="en-US" sz="1200" spc="-1" strike="noStrike">
                <a:solidFill>
                  <a:srgbClr val="000000"/>
                </a:solidFill>
                <a:latin typeface="Arial"/>
                <a:ea typeface="Century Gothic"/>
              </a:rPr>
              <a:t>PoP: N/A</a:t>
            </a:r>
            <a:endParaRPr b="0" lang="en-US" sz="1200" spc="-1" strike="noStrike">
              <a:solidFill>
                <a:srgbClr val="000000"/>
              </a:solidFill>
              <a:latin typeface="Arial"/>
            </a:endParaRPr>
          </a:p>
        </p:txBody>
      </p:sp>
      <p:sp>
        <p:nvSpPr>
          <p:cNvPr id="264" name="Google Shape;100;p 4"/>
          <p:cNvSpPr/>
          <p:nvPr/>
        </p:nvSpPr>
        <p:spPr>
          <a:xfrm>
            <a:off x="4298760" y="308880"/>
            <a:ext cx="2175840" cy="347040"/>
          </a:xfrm>
          <a:prstGeom prst="rect">
            <a:avLst/>
          </a:prstGeom>
          <a:solidFill>
            <a:srgbClr val="d6d6d6"/>
          </a:solidFill>
          <a:ln w="0">
            <a:solidFill>
              <a:srgbClr val="000000"/>
            </a:solidFill>
          </a:ln>
        </p:spPr>
        <p:style>
          <a:lnRef idx="0"/>
          <a:fillRef idx="0"/>
          <a:effectRef idx="0"/>
          <a:fontRef idx="minor"/>
        </p:style>
        <p:txBody>
          <a:bodyPr tIns="173520" bIns="173520" anchor="ctr">
            <a:noAutofit/>
          </a:bodyPr>
          <a:p>
            <a:pPr defTabSz="914400">
              <a:lnSpc>
                <a:spcPct val="100000"/>
              </a:lnSpc>
            </a:pPr>
            <a:r>
              <a:rPr b="1" lang="en-US" sz="1200" spc="-1" strike="noStrike">
                <a:solidFill>
                  <a:srgbClr val="000000"/>
                </a:solidFill>
                <a:latin typeface="Arial"/>
                <a:ea typeface="Century Gothic"/>
              </a:rPr>
              <a:t>Due: Indefinite</a:t>
            </a:r>
            <a:endParaRPr b="0" lang="en-US" sz="1200" spc="-1" strike="noStrike">
              <a:solidFill>
                <a:srgbClr val="000000"/>
              </a:solidFill>
              <a:latin typeface="Arial"/>
            </a:endParaRPr>
          </a:p>
        </p:txBody>
      </p:sp>
      <p:sp>
        <p:nvSpPr>
          <p:cNvPr id="265" name="TextBox 140"/>
          <p:cNvSpPr/>
          <p:nvPr/>
        </p:nvSpPr>
        <p:spPr>
          <a:xfrm>
            <a:off x="7625160" y="108000"/>
            <a:ext cx="1343160" cy="290160"/>
          </a:xfrm>
          <a:prstGeom prst="rect">
            <a:avLst/>
          </a:prstGeom>
          <a:noFill/>
          <a:ln w="0">
            <a:noFill/>
          </a:ln>
        </p:spPr>
        <p:style>
          <a:lnRef idx="0"/>
          <a:fillRef idx="0"/>
          <a:effectRef idx="0"/>
          <a:fontRef idx="minor"/>
        </p:style>
        <p:txBody>
          <a:bodyPr lIns="90000" rIns="90000" tIns="45000" bIns="45000" anchor="ctr">
            <a:noAutofit/>
          </a:bodyPr>
          <a:p>
            <a:pPr algn="ctr" defTabSz="914400">
              <a:lnSpc>
                <a:spcPct val="100000"/>
              </a:lnSpc>
            </a:pPr>
            <a:r>
              <a:rPr b="1" lang="en-US" sz="1200" spc="-1" strike="noStrike">
                <a:solidFill>
                  <a:srgbClr val="000000"/>
                </a:solidFill>
                <a:latin typeface="Arial"/>
                <a:ea typeface="Century Gothic"/>
              </a:rPr>
              <a:t>Recommend</a:t>
            </a:r>
            <a:endParaRPr b="0" lang="en-US" sz="1200" spc="-1" strike="noStrike">
              <a:solidFill>
                <a:srgbClr val="000000"/>
              </a:solidFill>
              <a:latin typeface="Arial"/>
            </a:endParaRPr>
          </a:p>
        </p:txBody>
      </p:sp>
      <p:sp>
        <p:nvSpPr>
          <p:cNvPr id="266" name="TextBox 141"/>
          <p:cNvSpPr/>
          <p:nvPr/>
        </p:nvSpPr>
        <p:spPr>
          <a:xfrm>
            <a:off x="4312080" y="703440"/>
            <a:ext cx="3353040" cy="28980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1000" spc="-1" strike="noStrike">
                <a:solidFill>
                  <a:schemeClr val="dk1"/>
                </a:solidFill>
                <a:latin typeface="Arial"/>
                <a:ea typeface="DejaVu Sans"/>
              </a:rPr>
              <a:t>Command and Control, Integrated Intelligence (C2I2)</a:t>
            </a:r>
            <a:endParaRPr b="0" lang="en-US" sz="1000" spc="-1" strike="noStrike">
              <a:solidFill>
                <a:srgbClr val="000000"/>
              </a:solidFill>
              <a:latin typeface="Arial"/>
            </a:endParaRPr>
          </a:p>
        </p:txBody>
      </p:sp>
      <p:sp>
        <p:nvSpPr>
          <p:cNvPr id="267" name="TextBox 142"/>
          <p:cNvSpPr/>
          <p:nvPr/>
        </p:nvSpPr>
        <p:spPr>
          <a:xfrm>
            <a:off x="156600" y="1041120"/>
            <a:ext cx="2285640" cy="28980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1400" spc="-1" strike="noStrike">
                <a:solidFill>
                  <a:schemeClr val="dk1"/>
                </a:solidFill>
                <a:latin typeface="Arial"/>
                <a:ea typeface="DejaVu Sans"/>
              </a:rPr>
              <a:t>Opportunity Vision</a:t>
            </a:r>
            <a:endParaRPr b="0" lang="en-US" sz="1400" spc="-1" strike="noStrike">
              <a:solidFill>
                <a:srgbClr val="000000"/>
              </a:solidFill>
              <a:latin typeface="Arial"/>
            </a:endParaRPr>
          </a:p>
        </p:txBody>
      </p:sp>
      <p:sp>
        <p:nvSpPr>
          <p:cNvPr id="268" name="Google Shape;100;p 5"/>
          <p:cNvSpPr/>
          <p:nvPr/>
        </p:nvSpPr>
        <p:spPr>
          <a:xfrm>
            <a:off x="156600" y="1352160"/>
            <a:ext cx="4141800" cy="2473560"/>
          </a:xfrm>
          <a:prstGeom prst="rect">
            <a:avLst/>
          </a:prstGeom>
          <a:solidFill>
            <a:srgbClr val="d4e4fa"/>
          </a:solidFill>
          <a:ln w="0">
            <a:solidFill>
              <a:srgbClr val="000000"/>
            </a:solidFill>
          </a:ln>
        </p:spPr>
        <p:style>
          <a:lnRef idx="0"/>
          <a:fillRef idx="0"/>
          <a:effectRef idx="0"/>
          <a:fontRef idx="minor"/>
        </p:style>
        <p:txBody>
          <a:bodyPr tIns="91440" bIns="91440" anchor="t">
            <a:noAutofit/>
          </a:bodyPr>
          <a:p>
            <a:pPr defTabSz="914400">
              <a:lnSpc>
                <a:spcPct val="115000"/>
              </a:lnSpc>
              <a:spcBef>
                <a:spcPts val="1191"/>
              </a:spcBef>
              <a:spcAft>
                <a:spcPts val="992"/>
              </a:spcAft>
            </a:pPr>
            <a:r>
              <a:rPr b="1" lang="en-US" sz="1200" spc="-1" strike="noStrike">
                <a:solidFill>
                  <a:srgbClr val="000000"/>
                </a:solidFill>
                <a:latin typeface="Arial"/>
                <a:ea typeface="Century Gothic"/>
              </a:rPr>
              <a:t>For </a:t>
            </a:r>
            <a:r>
              <a:rPr b="0" lang="en-US" sz="1200" spc="-1" strike="noStrike">
                <a:solidFill>
                  <a:srgbClr val="000000"/>
                </a:solidFill>
                <a:latin typeface="Arial"/>
                <a:ea typeface="Century Gothic"/>
              </a:rPr>
              <a:t>the Missile Defense Agency</a:t>
            </a:r>
            <a:br>
              <a:rPr sz="1200"/>
            </a:br>
            <a:r>
              <a:rPr b="1" lang="en-US" sz="1200" spc="-1" strike="noStrike">
                <a:solidFill>
                  <a:srgbClr val="000000"/>
                </a:solidFill>
                <a:latin typeface="Arial"/>
                <a:ea typeface="Century Gothic"/>
              </a:rPr>
              <a:t>Who </a:t>
            </a:r>
            <a:r>
              <a:rPr b="0" lang="en-US" sz="1200" spc="-1" strike="noStrike">
                <a:solidFill>
                  <a:srgbClr val="000000"/>
                </a:solidFill>
                <a:latin typeface="Arial"/>
                <a:ea typeface="Century Gothic"/>
              </a:rPr>
              <a:t>is responsible for </a:t>
            </a:r>
            <a:r>
              <a:rPr b="0" lang="en-US" sz="1200" spc="-1" strike="noStrike">
                <a:solidFill>
                  <a:srgbClr val="000000"/>
                </a:solidFill>
                <a:latin typeface="Arial"/>
                <a:ea typeface="Arial"/>
              </a:rPr>
              <a:t>a comprehensive missile defeat approach to defend the United States,</a:t>
            </a:r>
            <a:br>
              <a:rPr sz="1200"/>
            </a:br>
            <a:r>
              <a:rPr b="1" lang="en-US" sz="1200" spc="-1" strike="noStrike">
                <a:solidFill>
                  <a:srgbClr val="000000"/>
                </a:solidFill>
                <a:latin typeface="Arial"/>
                <a:ea typeface="DejaVu Sans"/>
              </a:rPr>
              <a:t>C2I2</a:t>
            </a:r>
            <a:br>
              <a:rPr sz="1200"/>
            </a:br>
            <a:r>
              <a:rPr b="1" lang="en-US" sz="1200" spc="-1" strike="noStrike">
                <a:solidFill>
                  <a:srgbClr val="000000"/>
                </a:solidFill>
                <a:latin typeface="Arial"/>
                <a:ea typeface="Century Gothic"/>
              </a:rPr>
              <a:t>Is </a:t>
            </a:r>
            <a:r>
              <a:rPr b="0" lang="en-US" sz="1200" spc="-1" strike="noStrike">
                <a:solidFill>
                  <a:srgbClr val="000000"/>
                </a:solidFill>
                <a:latin typeface="Arial"/>
                <a:ea typeface="Century Gothic"/>
              </a:rPr>
              <a:t>GPU acceleration of SAR image formation</a:t>
            </a:r>
            <a:br>
              <a:rPr sz="1200"/>
            </a:br>
            <a:r>
              <a:rPr b="1" lang="en-US" sz="1200" spc="-1" strike="noStrike">
                <a:solidFill>
                  <a:srgbClr val="000000"/>
                </a:solidFill>
                <a:latin typeface="Arial"/>
                <a:ea typeface="Century Gothic"/>
              </a:rPr>
              <a:t>That </a:t>
            </a:r>
            <a:r>
              <a:rPr b="0" lang="en-US" sz="1200" spc="-1" strike="noStrike">
                <a:solidFill>
                  <a:srgbClr val="000000"/>
                </a:solidFill>
                <a:latin typeface="Arial"/>
                <a:ea typeface="Century Gothic"/>
              </a:rPr>
              <a:t>enables near-real-time intelligence dissemination</a:t>
            </a:r>
            <a:br>
              <a:rPr sz="1200"/>
            </a:br>
            <a:r>
              <a:rPr b="1" lang="en-US" sz="1200" spc="-1" strike="noStrike">
                <a:solidFill>
                  <a:srgbClr val="000000"/>
                </a:solidFill>
                <a:latin typeface="Arial"/>
                <a:ea typeface="Century Gothic"/>
              </a:rPr>
              <a:t>Unlike </a:t>
            </a:r>
            <a:r>
              <a:rPr b="0" lang="en-US" sz="1200" spc="-1" strike="noStrike">
                <a:solidFill>
                  <a:srgbClr val="000000"/>
                </a:solidFill>
                <a:latin typeface="Arial"/>
                <a:ea typeface="Century Gothic"/>
              </a:rPr>
              <a:t>current ATR processing</a:t>
            </a:r>
            <a:br>
              <a:rPr sz="1200"/>
            </a:br>
            <a:r>
              <a:rPr b="1" lang="en-US" sz="1200" spc="-1" strike="noStrike">
                <a:solidFill>
                  <a:srgbClr val="000000"/>
                </a:solidFill>
                <a:latin typeface="Arial"/>
                <a:ea typeface="Century Gothic"/>
              </a:rPr>
              <a:t>Our Solution </a:t>
            </a:r>
            <a:r>
              <a:rPr b="0" lang="en-US" sz="1200" spc="-1" strike="noStrike">
                <a:solidFill>
                  <a:srgbClr val="000000"/>
                </a:solidFill>
                <a:latin typeface="Arial"/>
                <a:ea typeface="Century Gothic"/>
              </a:rPr>
              <a:t>demonstrates substantial improvement in processing speed, while maintaining or enhancing image quality, thereby supporting timely decision making requirements.</a:t>
            </a:r>
            <a:endParaRPr b="0" lang="en-US" sz="1200" spc="-1" strike="noStrike">
              <a:solidFill>
                <a:srgbClr val="000000"/>
              </a:solidFill>
              <a:latin typeface="Arial"/>
            </a:endParaRPr>
          </a:p>
        </p:txBody>
      </p:sp>
      <p:sp>
        <p:nvSpPr>
          <p:cNvPr id="269" name="Google Shape;100;p 6"/>
          <p:cNvSpPr/>
          <p:nvPr/>
        </p:nvSpPr>
        <p:spPr>
          <a:xfrm>
            <a:off x="275400" y="4049640"/>
            <a:ext cx="4023000" cy="797040"/>
          </a:xfrm>
          <a:prstGeom prst="rect">
            <a:avLst/>
          </a:prstGeom>
          <a:solidFill>
            <a:srgbClr val="d6d6d6"/>
          </a:solidFill>
          <a:ln w="0">
            <a:solidFill>
              <a:srgbClr val="000000"/>
            </a:solidFill>
          </a:ln>
        </p:spPr>
        <p:style>
          <a:lnRef idx="0"/>
          <a:fillRef idx="0"/>
          <a:effectRef idx="0"/>
          <a:fontRef idx="minor"/>
        </p:style>
        <p:txBody>
          <a:bodyPr tIns="91440" bIns="91440" anchor="t">
            <a:noAutofit/>
          </a:bodyPr>
          <a:p>
            <a:pPr defTabSz="914400">
              <a:lnSpc>
                <a:spcPct val="115000"/>
              </a:lnSpc>
              <a:spcBef>
                <a:spcPts val="1191"/>
              </a:spcBef>
              <a:spcAft>
                <a:spcPts val="992"/>
              </a:spcAft>
            </a:pPr>
            <a:r>
              <a:rPr b="1" lang="en-US" sz="1200" spc="-1" strike="noStrike">
                <a:solidFill>
                  <a:srgbClr val="000000"/>
                </a:solidFill>
                <a:latin typeface="Arial"/>
                <a:ea typeface="Century Gothic"/>
              </a:rPr>
              <a:t>Needs this stage? 1) </a:t>
            </a:r>
            <a:r>
              <a:rPr b="0" lang="en-US" sz="1200" spc="-1" strike="noStrike">
                <a:solidFill>
                  <a:srgbClr val="000000"/>
                </a:solidFill>
                <a:latin typeface="Arial"/>
                <a:ea typeface="Century Gothic"/>
              </a:rPr>
              <a:t>Scope/teaming/concept determination; </a:t>
            </a:r>
            <a:r>
              <a:rPr b="1" lang="en-US" sz="1200" spc="-1" strike="noStrike">
                <a:solidFill>
                  <a:srgbClr val="000000"/>
                </a:solidFill>
                <a:latin typeface="Arial"/>
                <a:ea typeface="Century Gothic"/>
              </a:rPr>
              <a:t>2)</a:t>
            </a:r>
            <a:r>
              <a:rPr b="0" lang="en-US" sz="1200" spc="-1" strike="noStrike">
                <a:solidFill>
                  <a:srgbClr val="000000"/>
                </a:solidFill>
                <a:latin typeface="Arial"/>
                <a:ea typeface="Century Gothic"/>
              </a:rPr>
              <a:t> Title Page, ExecSum, Program Description, Milestones, Prior Work, ROM, Quad chart</a:t>
            </a:r>
            <a:endParaRPr b="0" lang="en-US" sz="1200" spc="-1" strike="noStrike">
              <a:solidFill>
                <a:srgbClr val="000000"/>
              </a:solidFill>
              <a:latin typeface="Arial"/>
            </a:endParaRPr>
          </a:p>
        </p:txBody>
      </p:sp>
      <p:sp>
        <p:nvSpPr>
          <p:cNvPr id="270" name="Rectangle 145"/>
          <p:cNvSpPr/>
          <p:nvPr/>
        </p:nvSpPr>
        <p:spPr>
          <a:xfrm>
            <a:off x="156600" y="4049640"/>
            <a:ext cx="118440" cy="797040"/>
          </a:xfrm>
          <a:prstGeom prst="rect">
            <a:avLst/>
          </a:prstGeom>
          <a:solidFill>
            <a:srgbClr val="00ff00"/>
          </a:solidFill>
          <a:ln w="0">
            <a:solidFill>
              <a:srgbClr val="000000"/>
            </a:solid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a typeface="DejaVu Sans"/>
            </a:endParaRPr>
          </a:p>
        </p:txBody>
      </p:sp>
      <p:sp>
        <p:nvSpPr>
          <p:cNvPr id="271" name="Google Shape;100;p 7"/>
          <p:cNvSpPr/>
          <p:nvPr/>
        </p:nvSpPr>
        <p:spPr>
          <a:xfrm>
            <a:off x="275400" y="4837320"/>
            <a:ext cx="4023000" cy="804240"/>
          </a:xfrm>
          <a:prstGeom prst="rect">
            <a:avLst/>
          </a:prstGeom>
          <a:solidFill>
            <a:srgbClr val="d6d6d6"/>
          </a:solidFill>
          <a:ln w="0">
            <a:solidFill>
              <a:srgbClr val="000000"/>
            </a:solidFill>
          </a:ln>
        </p:spPr>
        <p:style>
          <a:lnRef idx="0"/>
          <a:fillRef idx="0"/>
          <a:effectRef idx="0"/>
          <a:fontRef idx="minor"/>
        </p:style>
        <p:txBody>
          <a:bodyPr tIns="91440" bIns="91440" anchor="t">
            <a:noAutofit/>
          </a:bodyPr>
          <a:p>
            <a:pPr defTabSz="914400">
              <a:lnSpc>
                <a:spcPct val="115000"/>
              </a:lnSpc>
              <a:spcBef>
                <a:spcPts val="1191"/>
              </a:spcBef>
              <a:spcAft>
                <a:spcPts val="992"/>
              </a:spcAft>
            </a:pPr>
            <a:r>
              <a:rPr b="1" lang="en-US" sz="1200" spc="-1" strike="noStrike">
                <a:solidFill>
                  <a:srgbClr val="000000"/>
                </a:solidFill>
                <a:latin typeface="Arial"/>
                <a:ea typeface="Century Gothic"/>
              </a:rPr>
              <a:t>Alignment/Are we the right team? </a:t>
            </a:r>
            <a:r>
              <a:rPr b="0" lang="en-US" sz="1200" spc="-1" strike="noStrike">
                <a:solidFill>
                  <a:srgbClr val="000000"/>
                </a:solidFill>
                <a:latin typeface="Arial"/>
                <a:ea typeface="Century Gothic"/>
              </a:rPr>
              <a:t>This determination is still TBD, pending identification of a team (GA affiliates, GA with partners, or GA-Intelligence alone)</a:t>
            </a:r>
            <a:endParaRPr b="0" lang="en-US" sz="1200" spc="-1" strike="noStrike">
              <a:solidFill>
                <a:srgbClr val="000000"/>
              </a:solidFill>
              <a:latin typeface="Arial"/>
            </a:endParaRPr>
          </a:p>
        </p:txBody>
      </p:sp>
      <p:sp>
        <p:nvSpPr>
          <p:cNvPr id="272" name="Rectangle 147"/>
          <p:cNvSpPr/>
          <p:nvPr/>
        </p:nvSpPr>
        <p:spPr>
          <a:xfrm>
            <a:off x="156600" y="4837320"/>
            <a:ext cx="118440" cy="804240"/>
          </a:xfrm>
          <a:prstGeom prst="rect">
            <a:avLst/>
          </a:prstGeom>
          <a:solidFill>
            <a:srgbClr val="fcd54e"/>
          </a:solidFill>
          <a:ln w="0">
            <a:solidFill>
              <a:srgbClr val="000000"/>
            </a:solid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a typeface="DejaVu Sans"/>
            </a:endParaRPr>
          </a:p>
        </p:txBody>
      </p:sp>
      <p:sp>
        <p:nvSpPr>
          <p:cNvPr id="273" name="Google Shape;100;p 8"/>
          <p:cNvSpPr/>
          <p:nvPr/>
        </p:nvSpPr>
        <p:spPr>
          <a:xfrm>
            <a:off x="275400" y="5641920"/>
            <a:ext cx="4023000" cy="585000"/>
          </a:xfrm>
          <a:prstGeom prst="rect">
            <a:avLst/>
          </a:prstGeom>
          <a:solidFill>
            <a:srgbClr val="d6d6d6"/>
          </a:solidFill>
          <a:ln w="0">
            <a:solidFill>
              <a:srgbClr val="000000"/>
            </a:solidFill>
          </a:ln>
        </p:spPr>
        <p:style>
          <a:lnRef idx="0"/>
          <a:fillRef idx="0"/>
          <a:effectRef idx="0"/>
          <a:fontRef idx="minor"/>
        </p:style>
        <p:txBody>
          <a:bodyPr tIns="91440" bIns="91440" anchor="t">
            <a:noAutofit/>
          </a:bodyPr>
          <a:p>
            <a:pPr defTabSz="914400">
              <a:lnSpc>
                <a:spcPct val="115000"/>
              </a:lnSpc>
              <a:spcBef>
                <a:spcPts val="1191"/>
              </a:spcBef>
              <a:spcAft>
                <a:spcPts val="992"/>
              </a:spcAft>
            </a:pPr>
            <a:r>
              <a:rPr b="1" lang="en-US" sz="1200" spc="-1" strike="noStrike">
                <a:solidFill>
                  <a:srgbClr val="000000"/>
                </a:solidFill>
                <a:latin typeface="Arial"/>
                <a:ea typeface="Century Gothic"/>
              </a:rPr>
              <a:t>Win Themes: </a:t>
            </a:r>
            <a:r>
              <a:rPr b="0" lang="en-US" sz="1200" spc="-1" strike="noStrike">
                <a:solidFill>
                  <a:srgbClr val="000000"/>
                </a:solidFill>
                <a:latin typeface="Arial"/>
                <a:ea typeface="Century Gothic"/>
              </a:rPr>
              <a:t>GC2 technology; trackers, COFFEE, track fusion, and CTP; GLADIS and/or autonomy</a:t>
            </a:r>
            <a:endParaRPr b="0" lang="en-US" sz="1200" spc="-1" strike="noStrike">
              <a:solidFill>
                <a:srgbClr val="000000"/>
              </a:solidFill>
              <a:latin typeface="Arial"/>
            </a:endParaRPr>
          </a:p>
        </p:txBody>
      </p:sp>
      <p:sp>
        <p:nvSpPr>
          <p:cNvPr id="274" name="Rectangle 149"/>
          <p:cNvSpPr/>
          <p:nvPr/>
        </p:nvSpPr>
        <p:spPr>
          <a:xfrm>
            <a:off x="156600" y="5641920"/>
            <a:ext cx="118440" cy="585000"/>
          </a:xfrm>
          <a:prstGeom prst="rect">
            <a:avLst/>
          </a:prstGeom>
          <a:solidFill>
            <a:srgbClr val="00ff00"/>
          </a:solidFill>
          <a:ln w="0">
            <a:solidFill>
              <a:srgbClr val="000000"/>
            </a:solid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a typeface="DejaVu Sans"/>
            </a:endParaRPr>
          </a:p>
        </p:txBody>
      </p:sp>
      <p:sp>
        <p:nvSpPr>
          <p:cNvPr id="275" name="Google Shape;100;p 9"/>
          <p:cNvSpPr/>
          <p:nvPr/>
        </p:nvSpPr>
        <p:spPr>
          <a:xfrm>
            <a:off x="4595400" y="1524960"/>
            <a:ext cx="4388760" cy="600480"/>
          </a:xfrm>
          <a:prstGeom prst="rect">
            <a:avLst/>
          </a:prstGeom>
          <a:solidFill>
            <a:srgbClr val="d6d6d6"/>
          </a:solidFill>
          <a:ln w="0">
            <a:solidFill>
              <a:srgbClr val="000000"/>
            </a:solidFill>
          </a:ln>
        </p:spPr>
        <p:style>
          <a:lnRef idx="0"/>
          <a:fillRef idx="0"/>
          <a:effectRef idx="0"/>
          <a:fontRef idx="minor"/>
        </p:style>
        <p:txBody>
          <a:bodyPr tIns="91440" bIns="91440" anchor="t">
            <a:noAutofit/>
          </a:bodyPr>
          <a:p>
            <a:pPr defTabSz="914400">
              <a:lnSpc>
                <a:spcPct val="115000"/>
              </a:lnSpc>
              <a:spcBef>
                <a:spcPts val="1191"/>
              </a:spcBef>
              <a:spcAft>
                <a:spcPts val="992"/>
              </a:spcAft>
            </a:pPr>
            <a:r>
              <a:rPr b="1" lang="en-US" sz="1200" spc="-1" strike="noStrike">
                <a:solidFill>
                  <a:srgbClr val="000000"/>
                </a:solidFill>
                <a:latin typeface="Arial"/>
                <a:ea typeface="Century Gothic"/>
              </a:rPr>
              <a:t>Staffing/Schedule: </a:t>
            </a:r>
            <a:r>
              <a:rPr b="0" lang="en-US" sz="1200" spc="-1" strike="noStrike">
                <a:solidFill>
                  <a:srgbClr val="000000"/>
                </a:solidFill>
                <a:latin typeface="Arial"/>
                <a:ea typeface="Century Gothic"/>
              </a:rPr>
              <a:t>Concept development, no commitment to staff or schedule. </a:t>
            </a:r>
            <a:r>
              <a:rPr b="0" lang="en-US" sz="1200" spc="-1" strike="noStrike">
                <a:solidFill>
                  <a:srgbClr val="000000"/>
                </a:solidFill>
                <a:latin typeface="Arial"/>
                <a:ea typeface="Century Gothic"/>
              </a:rPr>
              <a:t>2-Step submission process.</a:t>
            </a:r>
            <a:endParaRPr b="0" lang="en-US" sz="1200" spc="-1" strike="noStrike">
              <a:solidFill>
                <a:srgbClr val="000000"/>
              </a:solidFill>
              <a:latin typeface="Arial"/>
            </a:endParaRPr>
          </a:p>
        </p:txBody>
      </p:sp>
      <p:sp>
        <p:nvSpPr>
          <p:cNvPr id="276" name="Google Shape;100;p 10"/>
          <p:cNvSpPr/>
          <p:nvPr/>
        </p:nvSpPr>
        <p:spPr>
          <a:xfrm>
            <a:off x="4595400" y="2112120"/>
            <a:ext cx="4388760" cy="641520"/>
          </a:xfrm>
          <a:prstGeom prst="rect">
            <a:avLst/>
          </a:prstGeom>
          <a:solidFill>
            <a:srgbClr val="d6d6d6"/>
          </a:solidFill>
          <a:ln w="0">
            <a:solidFill>
              <a:srgbClr val="000000"/>
            </a:solidFill>
          </a:ln>
        </p:spPr>
        <p:style>
          <a:lnRef idx="0"/>
          <a:fillRef idx="0"/>
          <a:effectRef idx="0"/>
          <a:fontRef idx="minor"/>
        </p:style>
        <p:txBody>
          <a:bodyPr tIns="91440" bIns="91440" anchor="t">
            <a:noAutofit/>
          </a:bodyPr>
          <a:p>
            <a:pPr defTabSz="914400">
              <a:lnSpc>
                <a:spcPct val="115000"/>
              </a:lnSpc>
              <a:spcBef>
                <a:spcPts val="1191"/>
              </a:spcBef>
              <a:spcAft>
                <a:spcPts val="992"/>
              </a:spcAft>
            </a:pPr>
            <a:r>
              <a:rPr b="1" lang="en-US" sz="1200" spc="-1" strike="noStrike">
                <a:solidFill>
                  <a:srgbClr val="000000"/>
                </a:solidFill>
                <a:latin typeface="Arial"/>
                <a:ea typeface="Century Gothic"/>
              </a:rPr>
              <a:t>Risks: </a:t>
            </a:r>
            <a:r>
              <a:rPr b="0" lang="en-US" sz="1200" spc="-1" strike="noStrike">
                <a:solidFill>
                  <a:srgbClr val="000000"/>
                </a:solidFill>
                <a:latin typeface="Arial"/>
                <a:ea typeface="Century Gothic"/>
              </a:rPr>
              <a:t>Low risk; 10-page (ExecSum + Program Description) concept white paper delivered to MDA.</a:t>
            </a:r>
            <a:endParaRPr b="0" lang="en-US" sz="1200" spc="-1" strike="noStrike">
              <a:solidFill>
                <a:srgbClr val="000000"/>
              </a:solidFill>
              <a:latin typeface="Arial"/>
            </a:endParaRPr>
          </a:p>
        </p:txBody>
      </p:sp>
      <p:sp>
        <p:nvSpPr>
          <p:cNvPr id="277" name="Rectangle 153"/>
          <p:cNvSpPr/>
          <p:nvPr/>
        </p:nvSpPr>
        <p:spPr>
          <a:xfrm>
            <a:off x="4485960" y="2112120"/>
            <a:ext cx="118440" cy="642240"/>
          </a:xfrm>
          <a:prstGeom prst="rect">
            <a:avLst/>
          </a:prstGeom>
          <a:solidFill>
            <a:srgbClr val="00ff00"/>
          </a:solidFill>
          <a:ln w="0">
            <a:solidFill>
              <a:srgbClr val="000000"/>
            </a:solid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a typeface="DejaVu Sans"/>
            </a:endParaRPr>
          </a:p>
        </p:txBody>
      </p:sp>
      <p:sp>
        <p:nvSpPr>
          <p:cNvPr id="278" name="Google Shape;100;p 11"/>
          <p:cNvSpPr/>
          <p:nvPr/>
        </p:nvSpPr>
        <p:spPr>
          <a:xfrm>
            <a:off x="4595400" y="2724840"/>
            <a:ext cx="4388760" cy="622800"/>
          </a:xfrm>
          <a:prstGeom prst="rect">
            <a:avLst/>
          </a:prstGeom>
          <a:solidFill>
            <a:srgbClr val="d6d6d6"/>
          </a:solidFill>
          <a:ln w="0">
            <a:solidFill>
              <a:srgbClr val="000000"/>
            </a:solidFill>
          </a:ln>
        </p:spPr>
        <p:style>
          <a:lnRef idx="0"/>
          <a:fillRef idx="0"/>
          <a:effectRef idx="0"/>
          <a:fontRef idx="minor"/>
        </p:style>
        <p:txBody>
          <a:bodyPr tIns="91440" bIns="91440" anchor="t">
            <a:noAutofit/>
          </a:bodyPr>
          <a:p>
            <a:pPr defTabSz="914400">
              <a:lnSpc>
                <a:spcPct val="115000"/>
              </a:lnSpc>
              <a:spcBef>
                <a:spcPts val="1191"/>
              </a:spcBef>
              <a:spcAft>
                <a:spcPts val="992"/>
              </a:spcAft>
            </a:pPr>
            <a:r>
              <a:rPr b="1" lang="en-US" sz="1200" spc="-1" strike="noStrike">
                <a:solidFill>
                  <a:srgbClr val="000000"/>
                </a:solidFill>
                <a:latin typeface="Arial"/>
                <a:ea typeface="Century Gothic"/>
              </a:rPr>
              <a:t>Portfolio Goals: </a:t>
            </a:r>
            <a:r>
              <a:rPr b="0" lang="en-US" sz="1200" spc="-1" strike="noStrike">
                <a:solidFill>
                  <a:srgbClr val="000000"/>
                </a:solidFill>
                <a:latin typeface="Arial"/>
                <a:ea typeface="Century Gothic"/>
              </a:rPr>
              <a:t>Technology for strategic business opportunities</a:t>
            </a:r>
            <a:endParaRPr b="0" lang="en-US" sz="1200" spc="-1" strike="noStrike">
              <a:solidFill>
                <a:srgbClr val="000000"/>
              </a:solidFill>
              <a:latin typeface="Arial"/>
            </a:endParaRPr>
          </a:p>
        </p:txBody>
      </p:sp>
      <p:sp>
        <p:nvSpPr>
          <p:cNvPr id="279" name="Rectangle 155"/>
          <p:cNvSpPr/>
          <p:nvPr/>
        </p:nvSpPr>
        <p:spPr>
          <a:xfrm>
            <a:off x="4485960" y="2724840"/>
            <a:ext cx="118440" cy="622800"/>
          </a:xfrm>
          <a:prstGeom prst="rect">
            <a:avLst/>
          </a:prstGeom>
          <a:solidFill>
            <a:srgbClr val="00ff00"/>
          </a:solidFill>
          <a:ln w="0">
            <a:solidFill>
              <a:srgbClr val="000000"/>
            </a:solid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a typeface="DejaVu Sans"/>
            </a:endParaRPr>
          </a:p>
        </p:txBody>
      </p:sp>
      <p:sp>
        <p:nvSpPr>
          <p:cNvPr id="280" name="Google Shape;100;p 12"/>
          <p:cNvSpPr/>
          <p:nvPr/>
        </p:nvSpPr>
        <p:spPr>
          <a:xfrm>
            <a:off x="4595400" y="3311280"/>
            <a:ext cx="4388760" cy="622800"/>
          </a:xfrm>
          <a:prstGeom prst="rect">
            <a:avLst/>
          </a:prstGeom>
          <a:solidFill>
            <a:srgbClr val="d6d6d6"/>
          </a:solidFill>
          <a:ln w="0">
            <a:solidFill>
              <a:srgbClr val="000000"/>
            </a:solidFill>
          </a:ln>
        </p:spPr>
        <p:style>
          <a:lnRef idx="0"/>
          <a:fillRef idx="0"/>
          <a:effectRef idx="0"/>
          <a:fontRef idx="minor"/>
        </p:style>
        <p:txBody>
          <a:bodyPr tIns="91440" bIns="91440" anchor="t">
            <a:noAutofit/>
          </a:bodyPr>
          <a:p>
            <a:pPr defTabSz="914400">
              <a:lnSpc>
                <a:spcPct val="115000"/>
              </a:lnSpc>
              <a:spcBef>
                <a:spcPts val="1191"/>
              </a:spcBef>
              <a:spcAft>
                <a:spcPts val="992"/>
              </a:spcAft>
            </a:pPr>
            <a:r>
              <a:rPr b="1" lang="en-US" sz="1200" spc="-1" strike="noStrike">
                <a:solidFill>
                  <a:srgbClr val="000000"/>
                </a:solidFill>
                <a:latin typeface="Arial"/>
                <a:ea typeface="Century Gothic"/>
              </a:rPr>
              <a:t>Strategic Goals: </a:t>
            </a:r>
            <a:r>
              <a:rPr b="0" lang="en-US" sz="1200" spc="-1" strike="noStrike">
                <a:solidFill>
                  <a:srgbClr val="000000"/>
                </a:solidFill>
                <a:latin typeface="Arial"/>
                <a:ea typeface="Century Gothic"/>
              </a:rPr>
              <a:t>#2 Open Aperture for New Tech and Customers.</a:t>
            </a:r>
            <a:endParaRPr b="0" lang="en-US" sz="1200" spc="-1" strike="noStrike">
              <a:solidFill>
                <a:srgbClr val="000000"/>
              </a:solidFill>
              <a:latin typeface="Arial"/>
            </a:endParaRPr>
          </a:p>
        </p:txBody>
      </p:sp>
      <p:sp>
        <p:nvSpPr>
          <p:cNvPr id="281" name="Rectangle 157"/>
          <p:cNvSpPr/>
          <p:nvPr/>
        </p:nvSpPr>
        <p:spPr>
          <a:xfrm>
            <a:off x="4485960" y="3311280"/>
            <a:ext cx="118440" cy="622800"/>
          </a:xfrm>
          <a:prstGeom prst="rect">
            <a:avLst/>
          </a:prstGeom>
          <a:solidFill>
            <a:srgbClr val="00ff00"/>
          </a:solidFill>
          <a:ln w="0">
            <a:solidFill>
              <a:srgbClr val="000000"/>
            </a:solid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a typeface="DejaVu Sans"/>
            </a:endParaRPr>
          </a:p>
        </p:txBody>
      </p:sp>
      <p:sp>
        <p:nvSpPr>
          <p:cNvPr id="282" name="Google Shape;100;p 13"/>
          <p:cNvSpPr/>
          <p:nvPr/>
        </p:nvSpPr>
        <p:spPr>
          <a:xfrm>
            <a:off x="4595400" y="3887280"/>
            <a:ext cx="4388760" cy="1153080"/>
          </a:xfrm>
          <a:prstGeom prst="rect">
            <a:avLst/>
          </a:prstGeom>
          <a:solidFill>
            <a:srgbClr val="d6d6d6"/>
          </a:solidFill>
          <a:ln w="0">
            <a:solidFill>
              <a:srgbClr val="000000"/>
            </a:solidFill>
          </a:ln>
        </p:spPr>
        <p:style>
          <a:lnRef idx="0"/>
          <a:fillRef idx="0"/>
          <a:effectRef idx="0"/>
          <a:fontRef idx="minor"/>
        </p:style>
        <p:txBody>
          <a:bodyPr tIns="91440" bIns="91440" anchor="t">
            <a:noAutofit/>
          </a:bodyPr>
          <a:p>
            <a:pPr defTabSz="914400">
              <a:lnSpc>
                <a:spcPct val="100000"/>
              </a:lnSpc>
            </a:pPr>
            <a:r>
              <a:rPr b="1" lang="en-US" sz="1200" spc="-1" strike="noStrike">
                <a:solidFill>
                  <a:srgbClr val="000000"/>
                </a:solidFill>
                <a:latin typeface="Century Gothic"/>
                <a:ea typeface="Century Gothic"/>
              </a:rPr>
              <a:t>Financials:</a:t>
            </a:r>
            <a:r>
              <a:rPr b="0" lang="en-US" sz="1200" spc="-1" strike="noStrike">
                <a:solidFill>
                  <a:srgbClr val="000000"/>
                </a:solidFill>
                <a:latin typeface="Century Gothic"/>
                <a:ea typeface="Century Gothic"/>
              </a:rPr>
              <a:t> </a:t>
            </a:r>
            <a:endParaRPr b="0" lang="en-US" sz="1200" spc="-1" strike="noStrike">
              <a:solidFill>
                <a:srgbClr val="000000"/>
              </a:solidFill>
              <a:latin typeface="Arial"/>
            </a:endParaRPr>
          </a:p>
          <a:p>
            <a:pPr defTabSz="914400">
              <a:lnSpc>
                <a:spcPct val="100000"/>
              </a:lnSpc>
            </a:pPr>
            <a:r>
              <a:rPr b="0" lang="en-US" sz="1200" spc="-1" strike="noStrike">
                <a:solidFill>
                  <a:srgbClr val="000000"/>
                </a:solidFill>
                <a:latin typeface="Arial"/>
                <a:ea typeface="Arial"/>
              </a:rPr>
              <a:t>● </a:t>
            </a:r>
            <a:r>
              <a:rPr b="0" lang="en-US" sz="1200" spc="-1" strike="noStrike">
                <a:solidFill>
                  <a:srgbClr val="000000"/>
                </a:solidFill>
                <a:latin typeface="Arial"/>
                <a:ea typeface="Arial"/>
              </a:rPr>
              <a:t>C2C – TBD</a:t>
            </a:r>
            <a:endParaRPr b="0" lang="en-US" sz="1200" spc="-1" strike="noStrike">
              <a:solidFill>
                <a:srgbClr val="000000"/>
              </a:solidFill>
              <a:latin typeface="Arial"/>
            </a:endParaRPr>
          </a:p>
          <a:p>
            <a:pPr defTabSz="914400">
              <a:lnSpc>
                <a:spcPct val="100000"/>
              </a:lnSpc>
            </a:pPr>
            <a:r>
              <a:rPr b="0" lang="en-US" sz="1200" spc="-1" strike="noStrike">
                <a:solidFill>
                  <a:srgbClr val="000000"/>
                </a:solidFill>
                <a:latin typeface="Arial"/>
                <a:ea typeface="Arial"/>
              </a:rPr>
              <a:t>● </a:t>
            </a:r>
            <a:r>
              <a:rPr b="0" lang="en-US" sz="1200" spc="-1" strike="noStrike">
                <a:solidFill>
                  <a:srgbClr val="000000"/>
                </a:solidFill>
                <a:latin typeface="Arial"/>
                <a:ea typeface="Arial"/>
              </a:rPr>
              <a:t>Rev</a:t>
            </a:r>
            <a:r>
              <a:rPr b="0" lang="en-US" sz="1200" spc="-1" strike="noStrike">
                <a:solidFill>
                  <a:srgbClr val="000000"/>
                </a:solidFill>
                <a:latin typeface="Arial"/>
                <a:ea typeface="Arial"/>
              </a:rPr>
              <a:t>– </a:t>
            </a:r>
            <a:r>
              <a:rPr b="0" lang="en-US" sz="1200" spc="-1" strike="noStrike">
                <a:solidFill>
                  <a:srgbClr val="000000"/>
                </a:solidFill>
                <a:latin typeface="Arial"/>
                <a:ea typeface="Arial"/>
              </a:rPr>
              <a:t>TBD</a:t>
            </a:r>
            <a:endParaRPr b="0" lang="en-US" sz="1200" spc="-1" strike="noStrike">
              <a:solidFill>
                <a:srgbClr val="000000"/>
              </a:solidFill>
              <a:latin typeface="Arial"/>
            </a:endParaRPr>
          </a:p>
          <a:p>
            <a:pPr defTabSz="914400">
              <a:lnSpc>
                <a:spcPct val="100000"/>
              </a:lnSpc>
            </a:pPr>
            <a:r>
              <a:rPr b="0" lang="en-US" sz="1200" spc="-1" strike="noStrike">
                <a:solidFill>
                  <a:srgbClr val="000000"/>
                </a:solidFill>
                <a:latin typeface="Arial"/>
                <a:ea typeface="Arial"/>
              </a:rPr>
              <a:t>● </a:t>
            </a:r>
            <a:r>
              <a:rPr b="0" lang="en-US" sz="1200" spc="-1" strike="noStrike">
                <a:solidFill>
                  <a:srgbClr val="000000"/>
                </a:solidFill>
                <a:latin typeface="Arial"/>
                <a:ea typeface="Arial"/>
              </a:rPr>
              <a:t>GA-i3</a:t>
            </a:r>
            <a:r>
              <a:rPr b="0" lang="en-US" sz="1200" spc="-1" strike="noStrike">
                <a:solidFill>
                  <a:srgbClr val="000000"/>
                </a:solidFill>
                <a:latin typeface="Arial"/>
                <a:ea typeface="Arial"/>
              </a:rPr>
              <a:t> Rev</a:t>
            </a:r>
            <a:r>
              <a:rPr b="0" lang="en-US" sz="1200" spc="-1" strike="noStrike">
                <a:solidFill>
                  <a:srgbClr val="000000"/>
                </a:solidFill>
                <a:latin typeface="Arial"/>
                <a:ea typeface="Arial"/>
              </a:rPr>
              <a:t>– </a:t>
            </a:r>
            <a:r>
              <a:rPr b="0" lang="en-US" sz="1200" spc="-1" strike="noStrike">
                <a:solidFill>
                  <a:srgbClr val="000000"/>
                </a:solidFill>
                <a:latin typeface="Arial"/>
                <a:ea typeface="Arial"/>
              </a:rPr>
              <a:t>TBD</a:t>
            </a:r>
            <a:endParaRPr b="0" lang="en-US" sz="1200" spc="-1" strike="noStrike">
              <a:solidFill>
                <a:srgbClr val="000000"/>
              </a:solidFill>
              <a:latin typeface="Arial"/>
            </a:endParaRPr>
          </a:p>
          <a:p>
            <a:pPr defTabSz="914400">
              <a:lnSpc>
                <a:spcPct val="100000"/>
              </a:lnSpc>
            </a:pPr>
            <a:r>
              <a:rPr b="0" lang="en-US" sz="1200" spc="-1" strike="noStrike">
                <a:solidFill>
                  <a:srgbClr val="000000"/>
                </a:solidFill>
                <a:latin typeface="Arial"/>
                <a:ea typeface="Arial"/>
              </a:rPr>
              <a:t>● </a:t>
            </a:r>
            <a:r>
              <a:rPr b="0" lang="en-US" sz="1200" spc="-1" strike="noStrike">
                <a:solidFill>
                  <a:srgbClr val="000000"/>
                </a:solidFill>
                <a:latin typeface="Arial"/>
                <a:ea typeface="Arial"/>
              </a:rPr>
              <a:t>Gross Margin</a:t>
            </a:r>
            <a:r>
              <a:rPr b="0" lang="en-US" sz="1200" spc="-1" strike="noStrike">
                <a:solidFill>
                  <a:srgbClr val="000000"/>
                </a:solidFill>
                <a:latin typeface="Arial"/>
                <a:ea typeface="Arial"/>
              </a:rPr>
              <a:t> – </a:t>
            </a:r>
            <a:r>
              <a:rPr b="0" lang="en-US" sz="1200" spc="-1" strike="noStrike">
                <a:solidFill>
                  <a:srgbClr val="000000"/>
                </a:solidFill>
                <a:latin typeface="Arial"/>
                <a:ea typeface="Arial"/>
              </a:rPr>
              <a:t>TBD</a:t>
            </a:r>
            <a:endParaRPr b="0" lang="en-US" sz="1200" spc="-1" strike="noStrike">
              <a:solidFill>
                <a:srgbClr val="000000"/>
              </a:solidFill>
              <a:latin typeface="Arial"/>
            </a:endParaRPr>
          </a:p>
          <a:p>
            <a:pPr defTabSz="914400">
              <a:lnSpc>
                <a:spcPct val="100000"/>
              </a:lnSpc>
              <a:tabLst>
                <a:tab algn="l" pos="0"/>
              </a:tabLst>
            </a:pPr>
            <a:endParaRPr b="0" lang="en-US" sz="1200" spc="-1" strike="noStrike">
              <a:solidFill>
                <a:srgbClr val="000000"/>
              </a:solidFill>
              <a:latin typeface="Arial"/>
            </a:endParaRPr>
          </a:p>
        </p:txBody>
      </p:sp>
      <p:sp>
        <p:nvSpPr>
          <p:cNvPr id="283" name="Rectangle 159"/>
          <p:cNvSpPr/>
          <p:nvPr/>
        </p:nvSpPr>
        <p:spPr>
          <a:xfrm>
            <a:off x="4485960" y="3887280"/>
            <a:ext cx="118440" cy="1153080"/>
          </a:xfrm>
          <a:prstGeom prst="rect">
            <a:avLst/>
          </a:prstGeom>
          <a:solidFill>
            <a:srgbClr val="fcd54e"/>
          </a:solidFill>
          <a:ln w="0">
            <a:solidFill>
              <a:srgbClr val="000000"/>
            </a:solid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a typeface="DejaVu Sans"/>
            </a:endParaRPr>
          </a:p>
        </p:txBody>
      </p:sp>
      <p:sp>
        <p:nvSpPr>
          <p:cNvPr id="284" name="Google Shape;100;p 15"/>
          <p:cNvSpPr/>
          <p:nvPr/>
        </p:nvSpPr>
        <p:spPr>
          <a:xfrm>
            <a:off x="311040" y="381240"/>
            <a:ext cx="374400" cy="273960"/>
          </a:xfrm>
          <a:prstGeom prst="rect">
            <a:avLst/>
          </a:prstGeom>
          <a:solidFill>
            <a:srgbClr val="d6d6d6"/>
          </a:solidFill>
          <a:ln w="0">
            <a:solidFill>
              <a:srgbClr val="000000"/>
            </a:solidFill>
          </a:ln>
        </p:spPr>
        <p:style>
          <a:lnRef idx="0"/>
          <a:fillRef idx="0"/>
          <a:effectRef idx="0"/>
          <a:fontRef idx="minor"/>
        </p:style>
        <p:txBody>
          <a:bodyPr lIns="90000" rIns="90000" tIns="137160" bIns="137160" anchor="ctr">
            <a:noAutofit/>
          </a:bodyPr>
          <a:p>
            <a:pPr defTabSz="914400">
              <a:lnSpc>
                <a:spcPct val="100000"/>
              </a:lnSpc>
            </a:pPr>
            <a:r>
              <a:rPr b="1" lang="en-US" sz="1200" spc="-1" strike="noStrike">
                <a:solidFill>
                  <a:srgbClr val="000000"/>
                </a:solidFill>
                <a:latin typeface="Arial"/>
                <a:ea typeface="Century Gothic"/>
              </a:rPr>
              <a:t>LL</a:t>
            </a:r>
            <a:endParaRPr b="0" lang="en-US" sz="1200" spc="-1" strike="noStrike">
              <a:solidFill>
                <a:srgbClr val="000000"/>
              </a:solidFill>
              <a:latin typeface="Arial"/>
            </a:endParaRPr>
          </a:p>
        </p:txBody>
      </p:sp>
      <p:sp>
        <p:nvSpPr>
          <p:cNvPr id="285" name="Google Shape;100;p 16"/>
          <p:cNvSpPr/>
          <p:nvPr/>
        </p:nvSpPr>
        <p:spPr>
          <a:xfrm>
            <a:off x="685800" y="381240"/>
            <a:ext cx="548280" cy="273960"/>
          </a:xfrm>
          <a:prstGeom prst="rect">
            <a:avLst/>
          </a:prstGeom>
          <a:solidFill>
            <a:srgbClr val="d6d6d6"/>
          </a:solidFill>
          <a:ln w="0">
            <a:solidFill>
              <a:srgbClr val="000000"/>
            </a:solidFill>
          </a:ln>
        </p:spPr>
        <p:style>
          <a:lnRef idx="0"/>
          <a:fillRef idx="0"/>
          <a:effectRef idx="0"/>
          <a:fontRef idx="minor"/>
        </p:style>
        <p:txBody>
          <a:bodyPr lIns="90000" rIns="90000" tIns="137160" bIns="137160" anchor="ctr">
            <a:noAutofit/>
          </a:bodyPr>
          <a:p>
            <a:pPr defTabSz="914400">
              <a:lnSpc>
                <a:spcPct val="100000"/>
              </a:lnSpc>
            </a:pPr>
            <a:r>
              <a:rPr b="1" lang="en-US" sz="1200" spc="-1" strike="noStrike">
                <a:solidFill>
                  <a:srgbClr val="000000"/>
                </a:solidFill>
                <a:latin typeface="Arial"/>
                <a:ea typeface="Century Gothic"/>
              </a:rPr>
              <a:t>dRFI</a:t>
            </a:r>
            <a:endParaRPr b="0" lang="en-US" sz="1200" spc="-1" strike="noStrike">
              <a:solidFill>
                <a:srgbClr val="000000"/>
              </a:solidFill>
              <a:latin typeface="Arial"/>
            </a:endParaRPr>
          </a:p>
        </p:txBody>
      </p:sp>
      <p:sp>
        <p:nvSpPr>
          <p:cNvPr id="286" name="Google Shape;100;p 17"/>
          <p:cNvSpPr/>
          <p:nvPr/>
        </p:nvSpPr>
        <p:spPr>
          <a:xfrm>
            <a:off x="2263680" y="381240"/>
            <a:ext cx="502560" cy="273960"/>
          </a:xfrm>
          <a:prstGeom prst="rect">
            <a:avLst/>
          </a:prstGeom>
          <a:solidFill>
            <a:srgbClr val="d6d6d6"/>
          </a:solidFill>
          <a:ln w="0">
            <a:solidFill>
              <a:srgbClr val="000000"/>
            </a:solidFill>
          </a:ln>
        </p:spPr>
        <p:style>
          <a:lnRef idx="0"/>
          <a:fillRef idx="0"/>
          <a:effectRef idx="0"/>
          <a:fontRef idx="minor"/>
        </p:style>
        <p:txBody>
          <a:bodyPr lIns="90000" rIns="90000" tIns="137160" bIns="137160" anchor="ctr">
            <a:noAutofit/>
          </a:bodyPr>
          <a:p>
            <a:pPr defTabSz="914400">
              <a:lnSpc>
                <a:spcPct val="100000"/>
              </a:lnSpc>
            </a:pPr>
            <a:r>
              <a:rPr b="1" lang="en-US" sz="1200" spc="-1" strike="noStrike">
                <a:solidFill>
                  <a:srgbClr val="000000"/>
                </a:solidFill>
                <a:latin typeface="Arial"/>
                <a:ea typeface="DejaVu Sans"/>
              </a:rPr>
              <a:t>RFP</a:t>
            </a:r>
            <a:endParaRPr b="0" lang="en-US" sz="1200" spc="-1" strike="noStrike">
              <a:solidFill>
                <a:srgbClr val="000000"/>
              </a:solidFill>
              <a:latin typeface="Arial"/>
            </a:endParaRPr>
          </a:p>
        </p:txBody>
      </p:sp>
      <p:sp>
        <p:nvSpPr>
          <p:cNvPr id="287" name="Google Shape;100;p 18"/>
          <p:cNvSpPr/>
          <p:nvPr/>
        </p:nvSpPr>
        <p:spPr>
          <a:xfrm>
            <a:off x="2761560" y="381240"/>
            <a:ext cx="594000" cy="273960"/>
          </a:xfrm>
          <a:prstGeom prst="rect">
            <a:avLst/>
          </a:prstGeom>
          <a:solidFill>
            <a:srgbClr val="d6d6d6"/>
          </a:solidFill>
          <a:ln w="0">
            <a:solidFill>
              <a:srgbClr val="000000"/>
            </a:solidFill>
          </a:ln>
        </p:spPr>
        <p:style>
          <a:lnRef idx="0"/>
          <a:fillRef idx="0"/>
          <a:effectRef idx="0"/>
          <a:fontRef idx="minor"/>
        </p:style>
        <p:txBody>
          <a:bodyPr lIns="90000" rIns="90000" tIns="137160" bIns="137160" anchor="ctr">
            <a:noAutofit/>
          </a:bodyPr>
          <a:p>
            <a:pPr defTabSz="914400">
              <a:lnSpc>
                <a:spcPct val="100000"/>
              </a:lnSpc>
            </a:pPr>
            <a:r>
              <a:rPr b="1" lang="en-US" sz="1200" spc="-1" strike="noStrike">
                <a:solidFill>
                  <a:srgbClr val="000000"/>
                </a:solidFill>
                <a:latin typeface="Arial"/>
                <a:ea typeface="Century Gothic"/>
              </a:rPr>
              <a:t>Other</a:t>
            </a:r>
            <a:endParaRPr b="0" lang="en-US" sz="1200" spc="-1" strike="noStrike">
              <a:solidFill>
                <a:srgbClr val="000000"/>
              </a:solidFill>
              <a:latin typeface="Arial"/>
            </a:endParaRPr>
          </a:p>
        </p:txBody>
      </p:sp>
      <p:sp>
        <p:nvSpPr>
          <p:cNvPr id="288" name="Google Shape;100;p 19"/>
          <p:cNvSpPr/>
          <p:nvPr/>
        </p:nvSpPr>
        <p:spPr>
          <a:xfrm>
            <a:off x="1235880" y="381240"/>
            <a:ext cx="438840" cy="273960"/>
          </a:xfrm>
          <a:prstGeom prst="rect">
            <a:avLst/>
          </a:prstGeom>
          <a:solidFill>
            <a:srgbClr val="ff0000"/>
          </a:solidFill>
          <a:ln w="0">
            <a:solidFill>
              <a:srgbClr val="000000"/>
            </a:solidFill>
          </a:ln>
        </p:spPr>
        <p:style>
          <a:lnRef idx="0"/>
          <a:fillRef idx="0"/>
          <a:effectRef idx="0"/>
          <a:fontRef idx="minor"/>
        </p:style>
        <p:txBody>
          <a:bodyPr lIns="90000" rIns="90000" tIns="137160" bIns="137160" anchor="ctr">
            <a:noAutofit/>
          </a:bodyPr>
          <a:p>
            <a:pPr defTabSz="914400">
              <a:lnSpc>
                <a:spcPct val="100000"/>
              </a:lnSpc>
            </a:pPr>
            <a:r>
              <a:rPr b="1" lang="en-US" sz="1200" spc="-1" strike="noStrike">
                <a:solidFill>
                  <a:srgbClr val="000000"/>
                </a:solidFill>
                <a:latin typeface="Arial"/>
                <a:ea typeface="DejaVu Sans"/>
              </a:rPr>
              <a:t>RFI</a:t>
            </a:r>
            <a:endParaRPr b="0" lang="en-US" sz="1200" spc="-1" strike="noStrike">
              <a:solidFill>
                <a:srgbClr val="ffffff"/>
              </a:solidFill>
              <a:latin typeface="Arial"/>
            </a:endParaRPr>
          </a:p>
        </p:txBody>
      </p:sp>
      <p:sp>
        <p:nvSpPr>
          <p:cNvPr id="289" name="TextBox 169"/>
          <p:cNvSpPr/>
          <p:nvPr/>
        </p:nvSpPr>
        <p:spPr>
          <a:xfrm>
            <a:off x="462240" y="6510600"/>
            <a:ext cx="2751840" cy="26100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1000" spc="-1" strike="noStrike">
                <a:solidFill>
                  <a:srgbClr val="ffffff"/>
                </a:solidFill>
                <a:latin typeface="Arial"/>
                <a:ea typeface="Arial"/>
              </a:rPr>
              <a:t>MDA-250083-BNB-20250904.v1.RFI</a:t>
            </a:r>
            <a:endParaRPr b="0" lang="en-US" sz="1000" spc="-1" strike="noStrike">
              <a:solidFill>
                <a:srgbClr val="000000"/>
              </a:solidFill>
              <a:latin typeface="Arial"/>
            </a:endParaRPr>
          </a:p>
        </p:txBody>
      </p:sp>
      <p:sp>
        <p:nvSpPr>
          <p:cNvPr id="290" name="Rectangle 1"/>
          <p:cNvSpPr/>
          <p:nvPr/>
        </p:nvSpPr>
        <p:spPr>
          <a:xfrm>
            <a:off x="4485960" y="1524960"/>
            <a:ext cx="118440" cy="587160"/>
          </a:xfrm>
          <a:prstGeom prst="rect">
            <a:avLst/>
          </a:prstGeom>
          <a:solidFill>
            <a:srgbClr val="00ff00"/>
          </a:solidFill>
          <a:ln w="0">
            <a:solidFill>
              <a:srgbClr val="000000"/>
            </a:solid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rgbClr val="000000"/>
              </a:solidFill>
              <a:latin typeface="Arial"/>
              <a:ea typeface="DejaVu Sans"/>
            </a:endParaRPr>
          </a:p>
        </p:txBody>
      </p:sp>
      <p:sp>
        <p:nvSpPr>
          <p:cNvPr id="291" name="Google Shape;100;p 21"/>
          <p:cNvSpPr/>
          <p:nvPr/>
        </p:nvSpPr>
        <p:spPr>
          <a:xfrm>
            <a:off x="6858000" y="896040"/>
            <a:ext cx="2286000" cy="600480"/>
          </a:xfrm>
          <a:prstGeom prst="rect">
            <a:avLst/>
          </a:prstGeom>
          <a:solidFill>
            <a:srgbClr val="ffffff"/>
          </a:solidFill>
          <a:ln w="0">
            <a:noFill/>
          </a:ln>
        </p:spPr>
        <p:style>
          <a:lnRef idx="0"/>
          <a:fillRef idx="0"/>
          <a:effectRef idx="0"/>
          <a:fontRef idx="minor"/>
        </p:style>
        <p:txBody>
          <a:bodyPr tIns="91440" bIns="91440" anchor="t">
            <a:noAutofit/>
          </a:bodyPr>
          <a:p>
            <a:pPr defTabSz="914400">
              <a:lnSpc>
                <a:spcPct val="100000"/>
              </a:lnSpc>
            </a:pPr>
            <a:r>
              <a:rPr b="1" lang="en-US" sz="1000" spc="-1" strike="noStrike">
                <a:solidFill>
                  <a:srgbClr val="000000"/>
                </a:solidFill>
                <a:latin typeface="Arial"/>
                <a:ea typeface="DejaVu Sans"/>
              </a:rPr>
              <a:t>To Be Briefed: TBD</a:t>
            </a:r>
            <a:br>
              <a:rPr sz="1000"/>
            </a:br>
            <a:r>
              <a:rPr b="1" lang="en-US" sz="1000" spc="-1" strike="noStrike">
                <a:solidFill>
                  <a:schemeClr val="lt1">
                    <a:lumMod val="49000"/>
                  </a:schemeClr>
                </a:solidFill>
                <a:latin typeface="Arial"/>
                <a:ea typeface="DejaVu Sans"/>
              </a:rPr>
              <a:t>Approval: TBD</a:t>
            </a:r>
            <a:br>
              <a:rPr sz="1000"/>
            </a:br>
            <a:r>
              <a:rPr b="1" lang="en-US" sz="1000" spc="-1" strike="noStrike">
                <a:solidFill>
                  <a:schemeClr val="lt1">
                    <a:lumMod val="49000"/>
                  </a:schemeClr>
                </a:solidFill>
                <a:latin typeface="Arial"/>
                <a:ea typeface="DejaVu Sans"/>
              </a:rPr>
              <a:t>Goldenrod: Not yet required</a:t>
            </a:r>
            <a:endParaRPr b="0" lang="en-US" sz="1000" spc="-1" strike="noStrike">
              <a:solidFill>
                <a:srgbClr val="000000"/>
              </a:solidFill>
              <a:latin typeface="Arial"/>
            </a:endParaRPr>
          </a:p>
        </p:txBody>
      </p:sp>
      <p:sp>
        <p:nvSpPr>
          <p:cNvPr id="292" name="Google Shape;100;p 22"/>
          <p:cNvSpPr/>
          <p:nvPr/>
        </p:nvSpPr>
        <p:spPr>
          <a:xfrm>
            <a:off x="4473000" y="5248440"/>
            <a:ext cx="4507920" cy="978480"/>
          </a:xfrm>
          <a:prstGeom prst="rect">
            <a:avLst/>
          </a:prstGeom>
          <a:solidFill>
            <a:srgbClr val="d4e4fa"/>
          </a:solidFill>
          <a:ln w="0">
            <a:solidFill>
              <a:srgbClr val="000000"/>
            </a:solidFill>
          </a:ln>
        </p:spPr>
        <p:style>
          <a:lnRef idx="0"/>
          <a:fillRef idx="0"/>
          <a:effectRef idx="0"/>
          <a:fontRef idx="minor"/>
        </p:style>
        <p:txBody>
          <a:bodyPr tIns="91440" bIns="91440" anchor="t">
            <a:noAutofit/>
          </a:bodyPr>
          <a:p>
            <a:pPr defTabSz="914400">
              <a:lnSpc>
                <a:spcPct val="115000"/>
              </a:lnSpc>
              <a:spcBef>
                <a:spcPts val="1191"/>
              </a:spcBef>
              <a:spcAft>
                <a:spcPts val="992"/>
              </a:spcAft>
            </a:pPr>
            <a:r>
              <a:rPr b="1" lang="en-US" sz="1200" spc="-1" strike="noStrike">
                <a:solidFill>
                  <a:srgbClr val="000000"/>
                </a:solidFill>
                <a:latin typeface="Arial"/>
                <a:ea typeface="Century Gothic"/>
              </a:rPr>
              <a:t>Successful Outcome: Shape GDA requirements and MDA leader towards architectures/solutions and/or contracts aligned with our current and developing technology</a:t>
            </a:r>
            <a:endParaRPr b="0" lang="en-US" sz="1200" spc="-1" strike="noStrike">
              <a:solidFill>
                <a:srgbClr val="000000"/>
              </a:solidFill>
              <a:latin typeface="Arial"/>
            </a:endParaRPr>
          </a:p>
        </p:txBody>
      </p:sp>
      <p:sp>
        <p:nvSpPr>
          <p:cNvPr id="293" name="Google Shape;100;p 14"/>
          <p:cNvSpPr/>
          <p:nvPr/>
        </p:nvSpPr>
        <p:spPr>
          <a:xfrm>
            <a:off x="1673280" y="381240"/>
            <a:ext cx="585360" cy="273960"/>
          </a:xfrm>
          <a:prstGeom prst="rect">
            <a:avLst/>
          </a:prstGeom>
          <a:solidFill>
            <a:srgbClr val="d6d6d6"/>
          </a:solidFill>
          <a:ln w="0">
            <a:solidFill>
              <a:srgbClr val="000000"/>
            </a:solidFill>
          </a:ln>
        </p:spPr>
        <p:style>
          <a:lnRef idx="0"/>
          <a:fillRef idx="0"/>
          <a:effectRef idx="0"/>
          <a:fontRef idx="minor"/>
        </p:style>
        <p:txBody>
          <a:bodyPr lIns="90000" rIns="90000" tIns="137160" bIns="137160" anchor="ctr">
            <a:noAutofit/>
          </a:bodyPr>
          <a:p>
            <a:pPr defTabSz="914400">
              <a:lnSpc>
                <a:spcPct val="100000"/>
              </a:lnSpc>
            </a:pPr>
            <a:r>
              <a:rPr b="1" lang="en-US" sz="1200" spc="-1" strike="noStrike">
                <a:solidFill>
                  <a:srgbClr val="000000"/>
                </a:solidFill>
                <a:latin typeface="Arial"/>
                <a:ea typeface="Century Gothic"/>
              </a:rPr>
              <a:t>dRFP</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title"/>
          </p:nvPr>
        </p:nvSpPr>
        <p:spPr>
          <a:xfrm>
            <a:off x="0" y="0"/>
            <a:ext cx="9143280" cy="913680"/>
          </a:xfrm>
          <a:prstGeom prst="rect">
            <a:avLst/>
          </a:prstGeom>
          <a:noFill/>
          <a:ln w="0">
            <a:noFill/>
          </a:ln>
        </p:spPr>
        <p:txBody>
          <a:bodyPr lIns="90000" rIns="90000" tIns="45000" bIns="45000" anchor="ctr">
            <a:noAutofit/>
          </a:bodyPr>
          <a:p>
            <a:pPr indent="0" defTabSz="914400">
              <a:lnSpc>
                <a:spcPct val="100000"/>
              </a:lnSpc>
              <a:buNone/>
            </a:pPr>
            <a:r>
              <a:rPr b="1" lang="en-US" sz="2400" spc="-1" strike="noStrike">
                <a:solidFill>
                  <a:srgbClr val="000000"/>
                </a:solidFill>
                <a:latin typeface="Century Gothic"/>
                <a:ea typeface="Century Gothic"/>
              </a:rPr>
              <a:t>250068 - Toretto RFP</a:t>
            </a:r>
            <a:endParaRPr b="0" lang="en-US" sz="2400" spc="-1" strike="noStrike">
              <a:solidFill>
                <a:schemeClr val="dk1"/>
              </a:solidFill>
              <a:latin typeface="Arial"/>
            </a:endParaRPr>
          </a:p>
        </p:txBody>
      </p:sp>
      <p:sp>
        <p:nvSpPr>
          <p:cNvPr id="295" name="Google Shape;105;p25"/>
          <p:cNvSpPr/>
          <p:nvPr/>
        </p:nvSpPr>
        <p:spPr>
          <a:xfrm>
            <a:off x="-2520" y="915840"/>
            <a:ext cx="7230240" cy="1458360"/>
          </a:xfrm>
          <a:prstGeom prst="rect">
            <a:avLst/>
          </a:prstGeom>
          <a:noFill/>
          <a:ln w="0">
            <a:noFill/>
          </a:ln>
        </p:spPr>
        <p:style>
          <a:lnRef idx="0"/>
          <a:fillRef idx="0"/>
          <a:effectRef idx="0"/>
          <a:fontRef idx="minor"/>
        </p:style>
        <p:txBody>
          <a:bodyPr lIns="90000" rIns="90000" tIns="91440" bIns="91440" anchor="t">
            <a:noAutofit/>
          </a:bodyPr>
          <a:p>
            <a:pPr defTabSz="914400">
              <a:lnSpc>
                <a:spcPct val="100000"/>
              </a:lnSpc>
            </a:pPr>
            <a:r>
              <a:rPr b="1" lang="en-US" sz="1600" spc="-1" strike="noStrike">
                <a:solidFill>
                  <a:srgbClr val="000000"/>
                </a:solidFill>
                <a:latin typeface="Century Gothic"/>
                <a:ea typeface="Century Gothic"/>
              </a:rPr>
              <a:t>Response Staffing</a:t>
            </a:r>
            <a:endParaRPr b="0" lang="en-US" sz="1600" spc="-1" strike="noStrike">
              <a:solidFill>
                <a:srgbClr val="000000"/>
              </a:solidFill>
              <a:latin typeface="Arial"/>
            </a:endParaRPr>
          </a:p>
          <a:p>
            <a:pPr defTabSz="914400">
              <a:lnSpc>
                <a:spcPct val="100000"/>
              </a:lnSpc>
            </a:pPr>
            <a:r>
              <a:rPr b="0" lang="en-US" sz="1600" spc="-1" strike="noStrike">
                <a:solidFill>
                  <a:srgbClr val="000000"/>
                </a:solidFill>
                <a:latin typeface="Century Gothic"/>
                <a:ea typeface="Century Gothic"/>
              </a:rPr>
              <a:t>{propose who will be needed for the response and LOE}</a:t>
            </a:r>
            <a:endParaRPr b="0" lang="en-US" sz="1600" spc="-1" strike="noStrike">
              <a:solidFill>
                <a:srgbClr val="000000"/>
              </a:solidFill>
              <a:latin typeface="Arial"/>
            </a:endParaRPr>
          </a:p>
        </p:txBody>
      </p:sp>
      <p:graphicFrame>
        <p:nvGraphicFramePr>
          <p:cNvPr id="296" name="Table 2"/>
          <p:cNvGraphicFramePr/>
          <p:nvPr/>
        </p:nvGraphicFramePr>
        <p:xfrm>
          <a:off x="207720" y="1535040"/>
          <a:ext cx="8443440" cy="1483200"/>
        </p:xfrm>
        <a:graphic>
          <a:graphicData uri="http://schemas.openxmlformats.org/drawingml/2006/table">
            <a:tbl>
              <a:tblPr/>
              <a:tblGrid>
                <a:gridCol w="2682720"/>
                <a:gridCol w="1077120"/>
                <a:gridCol w="4683960"/>
              </a:tblGrid>
              <a:tr h="370800">
                <a:tc>
                  <a:txBody>
                    <a:bodyPr anchor="t">
                      <a:noAutofit/>
                    </a:bodyPr>
                    <a:p>
                      <a:pPr defTabSz="914400">
                        <a:lnSpc>
                          <a:spcPct val="100000"/>
                        </a:lnSpc>
                      </a:pPr>
                      <a:r>
                        <a:rPr b="1" lang="en-US" sz="1400" spc="-1" strike="noStrike">
                          <a:solidFill>
                            <a:srgbClr val="ffffff"/>
                          </a:solidFill>
                          <a:latin typeface="Arial"/>
                          <a:ea typeface="Arial"/>
                        </a:rPr>
                        <a:t>Named Personnel </a:t>
                      </a:r>
                      <a:endParaRPr b="0" lang="en-US" sz="14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002d96"/>
                    </a:solidFill>
                  </a:tcPr>
                </a:tc>
                <a:tc>
                  <a:txBody>
                    <a:bodyPr anchor="t">
                      <a:noAutofit/>
                    </a:bodyPr>
                    <a:p>
                      <a:pPr defTabSz="914400">
                        <a:lnSpc>
                          <a:spcPct val="100000"/>
                        </a:lnSpc>
                      </a:pPr>
                      <a:r>
                        <a:rPr b="1" lang="en-US" sz="1400" spc="-1" strike="noStrike">
                          <a:solidFill>
                            <a:srgbClr val="ffffff"/>
                          </a:solidFill>
                          <a:latin typeface="Arial"/>
                          <a:ea typeface="Arial"/>
                        </a:rPr>
                        <a:t>Est. Hours</a:t>
                      </a:r>
                      <a:endParaRPr b="0" lang="en-US" sz="14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002d96"/>
                    </a:solidFill>
                  </a:tcPr>
                </a:tc>
                <a:tc>
                  <a:txBody>
                    <a:bodyPr anchor="t">
                      <a:noAutofit/>
                    </a:bodyPr>
                    <a:p>
                      <a:pPr defTabSz="914400">
                        <a:lnSpc>
                          <a:spcPct val="100000"/>
                        </a:lnSpc>
                      </a:pPr>
                      <a:r>
                        <a:rPr b="1" lang="en-US" sz="1400" spc="-1" strike="noStrike">
                          <a:solidFill>
                            <a:srgbClr val="ffffff"/>
                          </a:solidFill>
                          <a:latin typeface="Arial"/>
                          <a:ea typeface="Arial"/>
                        </a:rPr>
                        <a:t>Deliverables</a:t>
                      </a:r>
                      <a:endParaRPr b="0" lang="en-US" sz="14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002d96"/>
                    </a:solidFill>
                  </a:tcPr>
                </a:tc>
              </a:tr>
              <a:tr h="370800">
                <a:tc>
                  <a:txBody>
                    <a:bodyPr anchor="t">
                      <a:noAutofit/>
                    </a:bodyPr>
                    <a:p>
                      <a:pPr defTabSz="914400">
                        <a:lnSpc>
                          <a:spcPct val="100000"/>
                        </a:lnSpc>
                      </a:pPr>
                      <a:r>
                        <a:rPr b="0" lang="en-US" sz="1200" spc="-1" strike="noStrike">
                          <a:solidFill>
                            <a:srgbClr val="000000"/>
                          </a:solidFill>
                          <a:latin typeface="Arial"/>
                          <a:ea typeface="DejaVu Sans"/>
                        </a:rPr>
                        <a:t>Junior Cannon</a:t>
                      </a:r>
                      <a:endParaRPr b="0" lang="en-US"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rgbClr val="d0d8e7"/>
                    </a:solidFill>
                  </a:tcPr>
                </a:tc>
                <a:tc>
                  <a:txBody>
                    <a:bodyPr anchor="t">
                      <a:noAutofit/>
                    </a:bodyPr>
                    <a:p>
                      <a:pPr defTabSz="914400">
                        <a:lnSpc>
                          <a:spcPct val="100000"/>
                        </a:lnSpc>
                      </a:pPr>
                      <a:r>
                        <a:rPr b="0" lang="en-US" sz="1200" spc="-1" strike="noStrike">
                          <a:solidFill>
                            <a:srgbClr val="000000"/>
                          </a:solidFill>
                          <a:latin typeface="Arial"/>
                          <a:ea typeface="DejaVu Sans"/>
                        </a:rPr>
                        <a:t>6</a:t>
                      </a:r>
                      <a:endParaRPr b="0" lang="en-US"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rgbClr val="d0d8e7"/>
                    </a:solidFill>
                  </a:tcPr>
                </a:tc>
                <a:tc>
                  <a:txBody>
                    <a:bodyPr anchor="t">
                      <a:noAutofit/>
                    </a:bodyPr>
                    <a:p>
                      <a:pPr defTabSz="914400">
                        <a:lnSpc>
                          <a:spcPct val="100000"/>
                        </a:lnSpc>
                      </a:pPr>
                      <a:r>
                        <a:rPr b="0" lang="en-US" sz="1200" spc="-1" strike="noStrike">
                          <a:solidFill>
                            <a:srgbClr val="000000"/>
                          </a:solidFill>
                          <a:latin typeface="Arial"/>
                          <a:ea typeface="Arial"/>
                        </a:rPr>
                        <a:t>Assist GA-ASI with white paper development</a:t>
                      </a:r>
                      <a:endParaRPr b="0" lang="en-US"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rgbClr val="d0d8e7"/>
                    </a:solidFill>
                  </a:tcPr>
                </a:tc>
              </a:tr>
              <a:tr h="370800">
                <a:tc>
                  <a:txBody>
                    <a:bodyPr anchor="t">
                      <a:noAutofit/>
                    </a:bodyPr>
                    <a:p>
                      <a:pPr defTabSz="914400">
                        <a:lnSpc>
                          <a:spcPct val="100000"/>
                        </a:lnSpc>
                      </a:pPr>
                      <a:r>
                        <a:rPr b="0" lang="en-US" sz="1200" spc="-1" strike="noStrike">
                          <a:solidFill>
                            <a:srgbClr val="000000"/>
                          </a:solidFill>
                          <a:latin typeface="Arial"/>
                          <a:ea typeface="DejaVu Sans"/>
                        </a:rPr>
                        <a:t>Andy Cochrane</a:t>
                      </a:r>
                      <a:endParaRPr b="0" lang="en-US"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914400">
                        <a:lnSpc>
                          <a:spcPct val="100000"/>
                        </a:lnSpc>
                      </a:pPr>
                      <a:r>
                        <a:rPr b="0" lang="en-US" sz="1200" spc="-1" strike="noStrike">
                          <a:solidFill>
                            <a:srgbClr val="000000"/>
                          </a:solidFill>
                          <a:latin typeface="Arial"/>
                          <a:ea typeface="DejaVu Sans"/>
                        </a:rPr>
                        <a:t>2</a:t>
                      </a:r>
                      <a:endParaRPr b="0" lang="en-US"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914400">
                        <a:lnSpc>
                          <a:spcPct val="100000"/>
                        </a:lnSpc>
                      </a:pPr>
                      <a:r>
                        <a:rPr b="0" lang="en-US" sz="1200" spc="-1" strike="noStrike">
                          <a:solidFill>
                            <a:srgbClr val="000000"/>
                          </a:solidFill>
                          <a:latin typeface="Arial"/>
                          <a:ea typeface="DejaVu Sans"/>
                        </a:rPr>
                        <a:t>White paper review (as desired)</a:t>
                      </a:r>
                      <a:endParaRPr b="0" lang="en-US"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370800">
                <a:tc>
                  <a:txBody>
                    <a:bodyPr anchor="t">
                      <a:noAutofit/>
                    </a:bodyPr>
                    <a:p>
                      <a:pPr defTabSz="914400">
                        <a:lnSpc>
                          <a:spcPct val="100000"/>
                        </a:lnSpc>
                      </a:pPr>
                      <a:r>
                        <a:rPr b="0" lang="en-US" sz="1200" spc="-1" strike="noStrike">
                          <a:solidFill>
                            <a:schemeClr val="dk1"/>
                          </a:solidFill>
                          <a:latin typeface="Arial"/>
                          <a:ea typeface="DejaVu Sans"/>
                        </a:rPr>
                        <a:t>Poway Support</a:t>
                      </a:r>
                      <a:endParaRPr b="0" lang="en-US"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914400">
                        <a:lnSpc>
                          <a:spcPct val="100000"/>
                        </a:lnSpc>
                      </a:pPr>
                      <a:r>
                        <a:rPr b="0" lang="en-US" sz="1200" spc="-1" strike="noStrike">
                          <a:solidFill>
                            <a:srgbClr val="000000"/>
                          </a:solidFill>
                          <a:latin typeface="Arial"/>
                          <a:ea typeface="DejaVu Sans"/>
                        </a:rPr>
                        <a:t>2</a:t>
                      </a:r>
                      <a:endParaRPr b="0" lang="en-US"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914400">
                        <a:lnSpc>
                          <a:spcPct val="100000"/>
                        </a:lnSpc>
                      </a:pPr>
                      <a:r>
                        <a:rPr b="0" lang="en-US" sz="1200" spc="-1" strike="noStrike">
                          <a:solidFill>
                            <a:schemeClr val="dk1"/>
                          </a:solidFill>
                          <a:latin typeface="Arial"/>
                          <a:ea typeface="DejaVu Sans"/>
                        </a:rPr>
                        <a:t>File movement/creation </a:t>
                      </a:r>
                      <a:endParaRPr b="0" lang="en-US"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bl>
          </a:graphicData>
        </a:graphic>
      </p:graphicFrame>
      <p:graphicFrame>
        <p:nvGraphicFramePr>
          <p:cNvPr id="297" name="Table 4"/>
          <p:cNvGraphicFramePr/>
          <p:nvPr/>
        </p:nvGraphicFramePr>
        <p:xfrm>
          <a:off x="210960" y="3479040"/>
          <a:ext cx="8475480" cy="2733120"/>
        </p:xfrm>
        <a:graphic>
          <a:graphicData uri="http://schemas.openxmlformats.org/drawingml/2006/table">
            <a:tbl>
              <a:tblPr/>
              <a:tblGrid>
                <a:gridCol w="2679120"/>
                <a:gridCol w="5796360"/>
              </a:tblGrid>
              <a:tr h="405720">
                <a:tc>
                  <a:txBody>
                    <a:bodyPr anchor="t">
                      <a:noAutofit/>
                    </a:bodyPr>
                    <a:p>
                      <a:pPr defTabSz="914400">
                        <a:lnSpc>
                          <a:spcPct val="100000"/>
                        </a:lnSpc>
                      </a:pPr>
                      <a:r>
                        <a:rPr b="1" lang="en-US" sz="1400" spc="-1" strike="noStrike">
                          <a:solidFill>
                            <a:srgbClr val="ffffff"/>
                          </a:solidFill>
                          <a:latin typeface="Arial"/>
                          <a:ea typeface="Arial"/>
                        </a:rPr>
                        <a:t>Other Logistics</a:t>
                      </a:r>
                      <a:endParaRPr b="0" lang="en-US" sz="14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002d96"/>
                    </a:solidFill>
                  </a:tcPr>
                </a:tc>
                <a:tc>
                  <a:txBody>
                    <a:bodyPr anchor="t">
                      <a:noAutofit/>
                    </a:bodyPr>
                    <a:p>
                      <a:pPr defTabSz="914400">
                        <a:lnSpc>
                          <a:spcPct val="100000"/>
                        </a:lnSpc>
                      </a:pPr>
                      <a:r>
                        <a:rPr b="1" lang="en-US" sz="1400" spc="-1" strike="noStrike">
                          <a:solidFill>
                            <a:srgbClr val="ffffff"/>
                          </a:solidFill>
                          <a:latin typeface="Arial"/>
                          <a:ea typeface="Arial"/>
                        </a:rPr>
                        <a:t>Details</a:t>
                      </a:r>
                      <a:endParaRPr b="0" lang="en-US" sz="14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002d96"/>
                    </a:solidFill>
                  </a:tcPr>
                </a:tc>
              </a:tr>
              <a:tr h="405720">
                <a:tc>
                  <a:txBody>
                    <a:bodyPr anchor="t">
                      <a:noAutofit/>
                    </a:bodyPr>
                    <a:p>
                      <a:pPr defTabSz="914400">
                        <a:lnSpc>
                          <a:spcPct val="100000"/>
                        </a:lnSpc>
                      </a:pPr>
                      <a:r>
                        <a:rPr b="0" lang="en-US" sz="1200" spc="-1" strike="noStrike">
                          <a:solidFill>
                            <a:srgbClr val="000000"/>
                          </a:solidFill>
                          <a:latin typeface="Arial"/>
                          <a:ea typeface="Arial"/>
                        </a:rPr>
                        <a:t>Win Theme(s)</a:t>
                      </a:r>
                      <a:endParaRPr b="0" lang="en-US"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rgbClr val="d0d8e7"/>
                    </a:solidFill>
                  </a:tcPr>
                </a:tc>
                <a:tc>
                  <a:txBody>
                    <a:bodyPr anchor="t">
                      <a:noAutofit/>
                    </a:bodyPr>
                    <a:p>
                      <a:pPr defTabSz="914400">
                        <a:lnSpc>
                          <a:spcPct val="100000"/>
                        </a:lnSpc>
                      </a:pPr>
                      <a:r>
                        <a:rPr b="0" lang="en-US" sz="1200" spc="-1" strike="noStrike">
                          <a:solidFill>
                            <a:srgbClr val="000000"/>
                          </a:solidFill>
                          <a:latin typeface="Arial"/>
                          <a:ea typeface="DejaVu Sans"/>
                        </a:rPr>
                        <a:t>GA-ASI experience, DS platform with Volans and Sailfish, BD Apps context.</a:t>
                      </a:r>
                      <a:endParaRPr b="0" lang="en-US"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rgbClr val="d0d8e7"/>
                    </a:solidFill>
                  </a:tcPr>
                </a:tc>
              </a:tr>
              <a:tr h="405720">
                <a:tc>
                  <a:txBody>
                    <a:bodyPr anchor="t">
                      <a:noAutofit/>
                    </a:bodyPr>
                    <a:p>
                      <a:pPr defTabSz="914400">
                        <a:lnSpc>
                          <a:spcPct val="100000"/>
                        </a:lnSpc>
                      </a:pPr>
                      <a:r>
                        <a:rPr b="0" lang="en-US" sz="1200" spc="-1" strike="noStrike">
                          <a:solidFill>
                            <a:srgbClr val="000000"/>
                          </a:solidFill>
                          <a:latin typeface="Arial"/>
                          <a:ea typeface="Arial"/>
                        </a:rPr>
                        <a:t>Our contribution/solution</a:t>
                      </a:r>
                      <a:endParaRPr b="0" lang="en-US"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914400">
                        <a:lnSpc>
                          <a:spcPct val="100000"/>
                        </a:lnSpc>
                      </a:pPr>
                      <a:r>
                        <a:rPr b="0" lang="en-US" sz="1200" spc="-1" strike="noStrike">
                          <a:solidFill>
                            <a:srgbClr val="000000"/>
                          </a:solidFill>
                          <a:latin typeface="Arial"/>
                          <a:ea typeface="DejaVu Sans"/>
                        </a:rPr>
                        <a:t>Add our history of Chantilly client, cloud-native processing to GA-ASI's SAR expertise.</a:t>
                      </a:r>
                      <a:endParaRPr b="0" lang="en-US"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541440">
                <a:tc>
                  <a:txBody>
                    <a:bodyPr anchor="t">
                      <a:noAutofit/>
                    </a:bodyPr>
                    <a:p>
                      <a:pPr defTabSz="914400">
                        <a:lnSpc>
                          <a:spcPct val="100000"/>
                        </a:lnSpc>
                      </a:pPr>
                      <a:r>
                        <a:rPr b="0" lang="en-US" sz="1200" spc="-1" strike="noStrike">
                          <a:solidFill>
                            <a:srgbClr val="000000"/>
                          </a:solidFill>
                          <a:latin typeface="Arial"/>
                          <a:ea typeface="Arial"/>
                        </a:rPr>
                        <a:t>Why do we want to bid?</a:t>
                      </a:r>
                      <a:endParaRPr b="0" lang="en-US"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914400">
                        <a:lnSpc>
                          <a:spcPct val="100000"/>
                        </a:lnSpc>
                      </a:pPr>
                      <a:r>
                        <a:rPr b="0" lang="en-US" sz="1200" spc="-1" strike="noStrike">
                          <a:solidFill>
                            <a:srgbClr val="000000"/>
                          </a:solidFill>
                          <a:latin typeface="Arial"/>
                          <a:ea typeface="Arial"/>
                        </a:rPr>
                        <a:t>Expand our tech to other directorates within the Chantilly client. Advance GA-ASI's ability to partner on future work.</a:t>
                      </a:r>
                      <a:endParaRPr b="0" lang="en-US"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405720">
                <a:tc>
                  <a:txBody>
                    <a:bodyPr anchor="t">
                      <a:noAutofit/>
                    </a:bodyPr>
                    <a:p>
                      <a:pPr defTabSz="914400">
                        <a:lnSpc>
                          <a:spcPct val="100000"/>
                        </a:lnSpc>
                      </a:pPr>
                      <a:r>
                        <a:rPr b="0" lang="en-US" sz="1200" spc="-1" strike="noStrike">
                          <a:solidFill>
                            <a:srgbClr val="000000"/>
                          </a:solidFill>
                          <a:latin typeface="Arial"/>
                          <a:ea typeface="Arial"/>
                        </a:rPr>
                        <a:t>What stage is this solicitation?</a:t>
                      </a:r>
                      <a:endParaRPr b="0" lang="en-US"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914400">
                        <a:lnSpc>
                          <a:spcPct val="100000"/>
                        </a:lnSpc>
                      </a:pPr>
                      <a:r>
                        <a:rPr b="0" lang="en-US" sz="1200" spc="-1" strike="noStrike">
                          <a:solidFill>
                            <a:srgbClr val="000000"/>
                          </a:solidFill>
                          <a:latin typeface="Arial"/>
                          <a:ea typeface="Arial"/>
                        </a:rPr>
                        <a:t>RFP</a:t>
                      </a:r>
                      <a:endParaRPr b="0" lang="en-US"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541440">
                <a:tc>
                  <a:txBody>
                    <a:bodyPr anchor="t">
                      <a:noAutofit/>
                    </a:bodyPr>
                    <a:p>
                      <a:pPr defTabSz="914400">
                        <a:lnSpc>
                          <a:spcPct val="100000"/>
                        </a:lnSpc>
                      </a:pPr>
                      <a:r>
                        <a:rPr b="0" lang="en-US" sz="1200" spc="-1" strike="noStrike">
                          <a:solidFill>
                            <a:srgbClr val="000000"/>
                          </a:solidFill>
                          <a:latin typeface="Arial"/>
                          <a:ea typeface="Arial"/>
                        </a:rPr>
                        <a:t>Team makeup</a:t>
                      </a:r>
                      <a:endParaRPr b="0" lang="en-US"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914400">
                        <a:lnSpc>
                          <a:spcPct val="100000"/>
                        </a:lnSpc>
                      </a:pPr>
                      <a:r>
                        <a:rPr b="0" lang="en-US" sz="1200" spc="-1" strike="noStrike">
                          <a:solidFill>
                            <a:srgbClr val="000000"/>
                          </a:solidFill>
                          <a:latin typeface="Arial"/>
                          <a:ea typeface="Arial"/>
                        </a:rPr>
                        <a:t>GA-Intelligence provides staff assistance, augmenting GA-ASI's proposal. </a:t>
                      </a:r>
                      <a:endParaRPr b="0" lang="en-US" sz="12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bl>
          </a:graphicData>
        </a:graphic>
      </p:graphicFrame>
      <p:sp>
        <p:nvSpPr>
          <p:cNvPr id="298" name="Google Shape;105;p25"/>
          <p:cNvSpPr/>
          <p:nvPr/>
        </p:nvSpPr>
        <p:spPr>
          <a:xfrm>
            <a:off x="-2520" y="3038040"/>
            <a:ext cx="7230240" cy="411840"/>
          </a:xfrm>
          <a:prstGeom prst="rect">
            <a:avLst/>
          </a:prstGeom>
          <a:noFill/>
          <a:ln w="0">
            <a:noFill/>
          </a:ln>
        </p:spPr>
        <p:style>
          <a:lnRef idx="0"/>
          <a:fillRef idx="0"/>
          <a:effectRef idx="0"/>
          <a:fontRef idx="minor"/>
        </p:style>
        <p:txBody>
          <a:bodyPr lIns="90000" rIns="90000" tIns="91440" bIns="91440" anchor="t">
            <a:noAutofit/>
          </a:bodyPr>
          <a:p>
            <a:pPr defTabSz="914400">
              <a:lnSpc>
                <a:spcPct val="100000"/>
              </a:lnSpc>
            </a:pPr>
            <a:r>
              <a:rPr b="1" lang="en-US" sz="1600" spc="-1" strike="noStrike">
                <a:solidFill>
                  <a:srgbClr val="000000"/>
                </a:solidFill>
                <a:latin typeface="Century Gothic"/>
                <a:ea typeface="Century Gothic"/>
              </a:rPr>
              <a:t>Detailed Alignment Questions</a:t>
            </a:r>
            <a:endParaRPr b="0" lang="en-US" sz="1600" spc="-1" strike="noStrike">
              <a:solidFill>
                <a:srgbClr val="000000"/>
              </a:solidFill>
              <a:latin typeface="Arial"/>
            </a:endParaRPr>
          </a:p>
        </p:txBody>
      </p:sp>
      <p:pic>
        <p:nvPicPr>
          <p:cNvPr id="299" name="Picture 210" descr=""/>
          <p:cNvPicPr/>
          <p:nvPr/>
        </p:nvPicPr>
        <p:blipFill>
          <a:blip r:embed="rId1"/>
          <a:stretch/>
        </p:blipFill>
        <p:spPr>
          <a:xfrm>
            <a:off x="7327800" y="372960"/>
            <a:ext cx="1371240" cy="585000"/>
          </a:xfrm>
          <a:prstGeom prst="rect">
            <a:avLst/>
          </a:prstGeom>
          <a:ln w="0">
            <a:noFill/>
          </a:ln>
        </p:spPr>
      </p:pic>
      <p:sp>
        <p:nvSpPr>
          <p:cNvPr id="300" name="TextBox 211"/>
          <p:cNvSpPr/>
          <p:nvPr/>
        </p:nvSpPr>
        <p:spPr>
          <a:xfrm>
            <a:off x="7341840" y="144360"/>
            <a:ext cx="1343160" cy="290160"/>
          </a:xfrm>
          <a:prstGeom prst="rect">
            <a:avLst/>
          </a:prstGeom>
          <a:noFill/>
          <a:ln w="0">
            <a:noFill/>
          </a:ln>
        </p:spPr>
        <p:style>
          <a:lnRef idx="0"/>
          <a:fillRef idx="0"/>
          <a:effectRef idx="0"/>
          <a:fontRef idx="minor"/>
        </p:style>
        <p:txBody>
          <a:bodyPr lIns="90000" rIns="90000" tIns="45000" bIns="45000" anchor="ctr">
            <a:noAutofit/>
          </a:bodyPr>
          <a:p>
            <a:pPr algn="ctr" defTabSz="914400">
              <a:lnSpc>
                <a:spcPct val="100000"/>
              </a:lnSpc>
            </a:pPr>
            <a:r>
              <a:rPr b="1" lang="en-US" sz="1200" spc="-1" strike="noStrike">
                <a:solidFill>
                  <a:srgbClr val="000000"/>
                </a:solidFill>
                <a:latin typeface="Arial"/>
                <a:ea typeface="Century Gothic"/>
              </a:rPr>
              <a:t>Recommend</a:t>
            </a:r>
            <a:endParaRPr b="0" lang="en-US" sz="1200" spc="-1" strike="noStrike">
              <a:solidFill>
                <a:srgbClr val="000000"/>
              </a:solidFill>
              <a:latin typeface="Arial"/>
            </a:endParaRPr>
          </a:p>
        </p:txBody>
      </p:sp>
      <p:sp>
        <p:nvSpPr>
          <p:cNvPr id="301" name="TextBox 212"/>
          <p:cNvSpPr/>
          <p:nvPr/>
        </p:nvSpPr>
        <p:spPr>
          <a:xfrm>
            <a:off x="6867360" y="932400"/>
            <a:ext cx="2397600" cy="3736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1000" spc="-1" strike="noStrike">
                <a:solidFill>
                  <a:srgbClr val="b7b7b7"/>
                </a:solidFill>
                <a:latin typeface="Arial"/>
                <a:ea typeface="DejaVu Sans"/>
              </a:rPr>
              <a:t>Briefed: Fed BD 2025-07-21</a:t>
            </a:r>
            <a:br>
              <a:rPr sz="1000"/>
            </a:br>
            <a:r>
              <a:rPr b="1" lang="en-US" sz="1000" spc="-1" strike="noStrike">
                <a:solidFill>
                  <a:srgbClr val="b7b7b7"/>
                </a:solidFill>
                <a:latin typeface="Arial"/>
                <a:ea typeface="DejaVu Sans"/>
              </a:rPr>
              <a:t>Goldenrod: Not required this stage</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0C78F5B2911A4BBA0DEAD4B59DA1B0" ma:contentTypeVersion="16" ma:contentTypeDescription="Create a new document." ma:contentTypeScope="" ma:versionID="bafaa3eb0ba59f6cd92f818b20d5adc9">
  <xsd:schema xmlns:xsd="http://www.w3.org/2001/XMLSchema" xmlns:xs="http://www.w3.org/2001/XMLSchema" xmlns:p="http://schemas.microsoft.com/office/2006/metadata/properties" xmlns:ns2="62807ba1-b015-47aa-aec4-87ecc2fba1be" xmlns:ns3="c8b2d699-21a9-421a-b863-3c4c83a3274f" targetNamespace="http://schemas.microsoft.com/office/2006/metadata/properties" ma:root="true" ma:fieldsID="daeb34e1fb94a08b3e9b6dbb7714f9d8" ns2:_="" ns3:_="">
    <xsd:import namespace="62807ba1-b015-47aa-aec4-87ecc2fba1be"/>
    <xsd:import namespace="c8b2d699-21a9-421a-b863-3c4c83a3274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Location" minOccurs="0"/>
                <xsd:element ref="ns2:MediaServiceObjectDetectorVersions" minOccurs="0"/>
                <xsd:element ref="ns2:MediaServiceSearchPropertie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807ba1-b015-47aa-aec4-87ecc2fba1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c6332bbe-3007-4da5-bb7d-d017ad8a5cf7"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dexed="true" ma:internalName="MediaServiceLocation" ma:readOnly="true">
      <xsd:simpleType>
        <xsd:restriction base="dms:Text"/>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element name="MediaServiceBillingMetadata" ma:index="23"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8b2d699-21a9-421a-b863-3c4c83a3274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ccc56343-2a3e-4a3b-870c-cd9334d507c7}" ma:internalName="TaxCatchAll" ma:showField="CatchAllData" ma:web="c8b2d699-21a9-421a-b863-3c4c83a3274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62807ba1-b015-47aa-aec4-87ecc2fba1be">
      <Terms xmlns="http://schemas.microsoft.com/office/infopath/2007/PartnerControls"/>
    </lcf76f155ced4ddcb4097134ff3c332f>
    <TaxCatchAll xmlns="c8b2d699-21a9-421a-b863-3c4c83a3274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6708DC5-1683-467A-87C2-B5C1CFA01035}">
  <ds:schemaRefs>
    <ds:schemaRef ds:uri="62807ba1-b015-47aa-aec4-87ecc2fba1be"/>
    <ds:schemaRef ds:uri="c8b2d699-21a9-421a-b863-3c4c83a3274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607B6C6-20B7-4EC4-9D6B-BC819BBA94FF}">
  <ds:schemaRefs>
    <ds:schemaRef ds:uri="62807ba1-b015-47aa-aec4-87ecc2fba1be"/>
    <ds:schemaRef ds:uri="c8b2d699-21a9-421a-b863-3c4c83a3274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C543BD2-B194-42C8-B253-FECAD255FA5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1_Office Theme</Template>
  <TotalTime>21</TotalTime>
  <Application>LibreOffice/24.2.7.2$Linux_X86_64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2023-06-21T18:35:42Z</dcterms:created>
  <dc:creator>Johnson, Alan</dc:creator>
  <dc:description/>
  <dc:language>en-US</dc:language>
  <cp:lastModifiedBy/>
  <dcterms:modified xsi:type="dcterms:W3CDTF">2025-09-05T15:45:51Z</dcterms:modified>
  <cp:revision>189</cp:revision>
  <dc:subject/>
  <dc:title>BNB – {Opp # Opp Name}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mplianceAssetId">
    <vt:lpwstr/>
  </property>
  <property fmtid="{D5CDD505-2E9C-101B-9397-08002B2CF9AE}" pid="3" name="ContentTypeId">
    <vt:lpwstr>0x010100130C78F5B2911A4BBA0DEAD4B59DA1B0</vt:lpwstr>
  </property>
  <property fmtid="{D5CDD505-2E9C-101B-9397-08002B2CF9AE}" pid="4" name="MediaServiceImageTags">
    <vt:lpwstr/>
  </property>
  <property fmtid="{D5CDD505-2E9C-101B-9397-08002B2CF9AE}" pid="5" name="Notes">
    <vt:i4>1</vt:i4>
  </property>
  <property fmtid="{D5CDD505-2E9C-101B-9397-08002B2CF9AE}" pid="6" name="Order">
    <vt:r8>15600</vt:r8>
  </property>
  <property fmtid="{D5CDD505-2E9C-101B-9397-08002B2CF9AE}" pid="7" name="PresentationFormat">
    <vt:lpwstr>On-screen Show (4:3)</vt:lpwstr>
  </property>
  <property fmtid="{D5CDD505-2E9C-101B-9397-08002B2CF9AE}" pid="8" name="Slides">
    <vt:i4>2</vt:i4>
  </property>
  <property fmtid="{D5CDD505-2E9C-101B-9397-08002B2CF9AE}" pid="9" name="TemplateUrl">
    <vt:lpwstr/>
  </property>
  <property fmtid="{D5CDD505-2E9C-101B-9397-08002B2CF9AE}" pid="10" name="TriggerFlowInfo">
    <vt:lpwstr/>
  </property>
  <property fmtid="{D5CDD505-2E9C-101B-9397-08002B2CF9AE}" pid="11" name="_ExtendedDescription">
    <vt:lpwstr/>
  </property>
  <property fmtid="{D5CDD505-2E9C-101B-9397-08002B2CF9AE}" pid="12" name="xd_ProgID">
    <vt:lpwstr/>
  </property>
  <property fmtid="{D5CDD505-2E9C-101B-9397-08002B2CF9AE}" pid="13" name="xd_Signature">
    <vt:bool>0</vt:bool>
  </property>
</Properties>
</file>