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Status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presentation shows our quarterly results and upcoming goals.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Key achievements this quarter include improved efficiency and customer satisfaction.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