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g6e8SDRbIKjdBM4m/cW7WMXD7h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5C824-159B-4E7A-BF7E-DC8AD3C784A3}">
  <a:tblStyle styleId="{A405C824-159B-4E7A-BF7E-DC8AD3C784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AF8D28-10CF-4D7F-BC5B-33E049B8F0A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>
      <p:cViewPr varScale="1">
        <p:scale>
          <a:sx n="107" d="100"/>
          <a:sy n="107" d="100"/>
        </p:scale>
        <p:origin x="1224" y="168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208" name="Google Shape;208;p14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 descr="osg_logo_4c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0" descr="osg_logo_4c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  <p:cxnSp>
        <p:nvCxnSpPr>
          <p:cNvPr id="16" name="Google Shape;16;p30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Large Output and Shared File Systems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Thursday PM, Lecture </a:t>
            </a:r>
            <a:r>
              <a:rPr lang="en-US" dirty="0"/>
              <a:t>1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Lauren Michael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Gluster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HDFS (Hadoop)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CEPH</a:t>
            </a:r>
            <a:endParaRPr dirty="0"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 dirty="0"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cxnSp>
        <p:nvCxnSpPr>
          <p:cNvPr id="216" name="Google Shape;216;p14"/>
          <p:cNvCxnSpPr>
            <a:stCxn id="215" idx="0"/>
            <a:endCxn id="213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>
            <a:stCxn id="215" idx="0"/>
            <a:endCxn id="214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8" name="Google Shape;218;p14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file.sub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  <p:cxnSp>
        <p:nvCxnSpPr>
          <p:cNvPr id="234" name="Google Shape;234;p15"/>
          <p:cNvCxnSpPr>
            <a:stCxn id="233" idx="0"/>
            <a:endCxn id="231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5" name="Google Shape;235;p15"/>
          <p:cNvCxnSpPr>
            <a:stCxn id="233" idx="0"/>
            <a:endCxn id="232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6" name="Google Shape;236;p15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5397500" y="2413000"/>
            <a:ext cx="3746500" cy="13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sng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6"/>
          <p:cNvCxnSpPr>
            <a:stCxn id="25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16"/>
          <p:cNvCxnSpPr>
            <a:stCxn id="25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" name="Google Shape;255;p16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" name="Google Shape;272;p17"/>
          <p:cNvCxnSpPr>
            <a:stCxn id="271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stCxn id="271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4" name="Google Shape;274;p17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rot="2737907">
            <a:off x="1079500" y="27432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18"/>
          <p:cNvCxnSpPr>
            <a:stCxn id="290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2" name="Google Shape;292;p18"/>
          <p:cNvCxnSpPr>
            <a:stCxn id="290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93" name="Google Shape;293;p18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2906194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decompressesthe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 dirty="0"/>
              <a:t>In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 dirty="0"/>
          </a:p>
        </p:txBody>
      </p:sp>
      <p:sp>
        <p:nvSpPr>
          <p:cNvPr id="309" name="Google Shape;309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19"/>
          <p:cNvCxnSpPr>
            <a:stCxn id="31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4" name="Google Shape;314;p19"/>
          <p:cNvCxnSpPr>
            <a:stCxn id="31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5" name="Google Shape;315;p19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299200" y="2959100"/>
            <a:ext cx="2595418" cy="156962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after use</a:t>
            </a:r>
            <a:endParaRPr dirty="0"/>
          </a:p>
        </p:txBody>
      </p:sp>
      <p:sp>
        <p:nvSpPr>
          <p:cNvPr id="322" name="Google Shape;322;p19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</p:txBody>
      </p:sp>
      <p:cxnSp>
        <p:nvCxnSpPr>
          <p:cNvPr id="334" name="Google Shape;334;p20"/>
          <p:cNvCxnSpPr>
            <a:stCxn id="33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5" name="Google Shape;335;p20"/>
          <p:cNvCxnSpPr>
            <a:stCxn id="33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6" name="Google Shape;336;p20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740400" y="2880752"/>
            <a:ext cx="29845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" name="Google Shape;354;p21"/>
          <p:cNvCxnSpPr>
            <a:stCxn id="35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5" name="Google Shape;355;p21"/>
          <p:cNvCxnSpPr>
            <a:stCxn id="35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6" name="Google Shape;356;p21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775200" y="412915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StashCache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Lots of experiments also use StashCache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839" y="1962610"/>
            <a:ext cx="6303946" cy="318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2"/>
          <p:cNvCxnSpPr>
            <a:stCxn id="374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6" name="Google Shape;376;p22"/>
          <p:cNvCxnSpPr>
            <a:stCxn id="374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77" name="Google Shape;377;p22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sz="2400" b="0" i="0" u="none" strike="noStrike" cap="non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At UW-Madison (Ex. 3.1-3.2)</a:t>
            </a:r>
            <a:endParaRPr dirty="0"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gluster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sng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6" name="Google Shape;396;p23"/>
          <p:cNvCxnSpPr>
            <a:stCxn id="395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97" name="Google Shape;397;p23"/>
          <p:cNvCxnSpPr>
            <a:stCxn id="395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8" name="Google Shape;398;p23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rot="2737907">
            <a:off x="1308100" y="29337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413" name="Google Shape;413;p2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OSG</a:t>
            </a:r>
            <a:endParaRPr/>
          </a:p>
        </p:txBody>
      </p:sp>
      <p:sp>
        <p:nvSpPr>
          <p:cNvPr id="420" name="Google Shape;420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25"/>
          <p:cNvGraphicFramePr/>
          <p:nvPr>
            <p:extLst>
              <p:ext uri="{D42A27DB-BD31-4B8C-83A1-F6EECF244321}">
                <p14:modId xmlns:p14="http://schemas.microsoft.com/office/powerpoint/2010/main" val="401992385"/>
              </p:ext>
            </p:extLst>
          </p:nvPr>
        </p:nvGraphicFramePr>
        <p:xfrm>
          <a:off x="495300" y="2266950"/>
          <a:ext cx="8166100" cy="276358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proxy (network-accessible server)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 </a:t>
                      </a:r>
                      <a:r>
                        <a:rPr lang="en-US" sz="1800"/>
                        <a:t>- 20GB</a:t>
                      </a:r>
                      <a:r>
                        <a:rPr lang="en-US" sz="1800" dirty="0"/>
                        <a:t>, unique or shared file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 replication)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20 GB – TBs, unique or shared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shared file system (local copy, local execute servers)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Google Shape;422;p2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1" name="Google Shape;431;p26"/>
          <p:cNvGraphicFramePr/>
          <p:nvPr/>
        </p:nvGraphicFramePr>
        <p:xfrm>
          <a:off x="495300" y="23685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</a:t>
                      </a:r>
                      <a:r>
                        <a:rPr lang="en-US" sz="1800" b="0" u="sng"/>
                        <a:t>1GB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HTCondor file transfer (up to 1 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1GB+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2" name="Google Shape;432;p26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7"/>
          <p:cNvGraphicFramePr/>
          <p:nvPr>
            <p:extLst>
              <p:ext uri="{D42A27DB-BD31-4B8C-83A1-F6EECF244321}">
                <p14:modId xmlns:p14="http://schemas.microsoft.com/office/powerpoint/2010/main" val="1194240293"/>
              </p:ext>
            </p:extLst>
          </p:nvPr>
        </p:nvGraphicFramePr>
        <p:xfrm>
          <a:off x="393700" y="908050"/>
          <a:ext cx="8343900" cy="3994125"/>
        </p:xfrm>
        <a:graphic>
          <a:graphicData uri="http://schemas.openxmlformats.org/drawingml/2006/table">
            <a:tbl>
              <a:tblPr firstRow="1" bandRow="1">
                <a:noFill/>
                <a:tableStyleId>{70AF8D28-10CF-4D7F-BC5B-33E049B8F0AD}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 or Output?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File size limits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Placing files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In-job file movement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Accessibility?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HTCondor file transfer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100 MB/file (in), 1 GB/file (out); 1 GB/tot (either)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node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file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anywhere HTCondor jobs can run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Web proxy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input only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 GB/file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specific to VO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HTTP download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anywhere, by anyone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StashCache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and unique input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 GB/file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(will increase!)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OSG Connect submit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via </a:t>
                      </a:r>
                      <a:r>
                        <a:rPr lang="en-US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stashcp </a:t>
                      </a:r>
                      <a:r>
                        <a:rPr lang="en-US" sz="1400"/>
                        <a:t>command (and module)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OSG-wide (90% of sites), by anyone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filesystem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Input, likely output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TBs (may vary)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mount location (may vary)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 directly, or copy into/out of execute dir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local cluster, only by YOU (usually)</a:t>
                      </a: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446" name="Google Shape;446;p28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.1  Shared Filesystem for Large Input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.2  Shared Filesystem for Large Output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Next: Exercises </a:t>
            </a:r>
            <a:r>
              <a:rPr lang="en-US"/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.1-</a:t>
            </a:r>
            <a:r>
              <a:rPr lang="en-US"/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.2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Later</a:t>
            </a:r>
            <a:r>
              <a:rPr lang="en-US"/>
              <a:t>: Job workflows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Per-job transfer limits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2882900" y="1905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>
            <a:off x="2870200" y="3276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3048000" y="1701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3035300" y="3098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3251200" y="1524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rot="10800000">
            <a:off x="3213100" y="29337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429000" y="13589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10800000">
            <a:off x="3390900" y="2768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3443842" y="1206500"/>
            <a:ext cx="2541321" cy="1240940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&lt;100MB/file,</a:t>
            </a:r>
            <a:b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1GB total</a:t>
            </a:r>
            <a:endParaRPr sz="2400" b="1" i="0" u="none" strike="noStrike" cap="none" dirty="0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213100" y="2981996"/>
            <a:ext cx="2298700" cy="1031204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&lt;1GB total</a:t>
            </a:r>
            <a:endParaRPr sz="2400" b="1" i="0" u="none" strike="noStrike" cap="none" dirty="0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5"/>
          <p:cNvCxnSpPr>
            <a:cxnSpLocks/>
          </p:cNvCxnSpPr>
          <p:nvPr/>
        </p:nvCxnSpPr>
        <p:spPr>
          <a:xfrm>
            <a:off x="1484416" y="1736565"/>
            <a:ext cx="64558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5"/>
          <p:cNvSpPr txBox="1"/>
          <p:nvPr/>
        </p:nvSpPr>
        <p:spPr>
          <a:xfrm>
            <a:off x="3277590" y="1225567"/>
            <a:ext cx="22800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Planning</a:t>
            </a:r>
            <a:endParaRPr dirty="0"/>
          </a:p>
        </p:txBody>
      </p:sp>
      <p:sp>
        <p:nvSpPr>
          <p:cNvPr id="114" name="Google Shape;114;p5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Owned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cxnSp>
        <p:nvCxnSpPr>
          <p:cNvPr id="115" name="Google Shape;115;p5"/>
          <p:cNvCxnSpPr>
            <a:stCxn id="109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5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5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5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What’s Different for Output?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always unique (right?), so caching won’t help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files not associated with your local username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security barriers outside of local context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security issues with world-writability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(versus okay world-readability for input)</a:t>
            </a:r>
            <a:endParaRPr dirty="0"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3624093" y="3081400"/>
            <a:ext cx="186301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Writeable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1335916" y="1736565"/>
            <a:ext cx="66043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p8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Owned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cxnSp>
        <p:nvCxnSpPr>
          <p:cNvPr id="162" name="Google Shape;162;p8"/>
          <p:cNvCxnSpPr>
            <a:stCxn id="157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8"/>
          <p:cNvCxnSpPr/>
          <p:nvPr/>
        </p:nvCxnSpPr>
        <p:spPr>
          <a:xfrm rot="10800000">
            <a:off x="4555597" y="2828886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8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495300" y="23685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</a:t>
                      </a:r>
                      <a:r>
                        <a:rPr lang="en-US" sz="1800" b="0" u="sng"/>
                        <a:t>1GB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HTCondor file transfer (up to 1 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1GB+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p9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OSG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10"/>
          <p:cNvGraphicFramePr/>
          <p:nvPr>
            <p:extLst>
              <p:ext uri="{D42A27DB-BD31-4B8C-83A1-F6EECF244321}">
                <p14:modId xmlns:p14="http://schemas.microsoft.com/office/powerpoint/2010/main" val="233613116"/>
              </p:ext>
            </p:extLst>
          </p:nvPr>
        </p:nvGraphicFramePr>
        <p:xfrm>
          <a:off x="495300" y="2266950"/>
          <a:ext cx="8166100" cy="276358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proxy (network-accessible server)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 - 20GB, unique or shared file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 replication)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20 GB – TBs, unique or shared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shared file system (local copy, local execute servers)</a:t>
                      </a:r>
                      <a:endParaRPr sz="18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Google Shape;182;p10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1113</Words>
  <Application>Microsoft Macintosh PowerPoint</Application>
  <PresentationFormat>On-screen Show (16:9)</PresentationFormat>
  <Paragraphs>337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Consolas</vt:lpstr>
      <vt:lpstr>Helvetica Neue</vt:lpstr>
      <vt:lpstr>Noto Sans Symbols</vt:lpstr>
      <vt:lpstr>Poppins</vt:lpstr>
      <vt:lpstr>Times</vt:lpstr>
      <vt:lpstr>Times New Roman</vt:lpstr>
      <vt:lpstr>OSG-Summer-School-Template</vt:lpstr>
      <vt:lpstr>Large Output and Shared File Systems</vt:lpstr>
      <vt:lpstr>StashCache</vt:lpstr>
      <vt:lpstr>Per-job transfer limits</vt:lpstr>
      <vt:lpstr>Transfers</vt:lpstr>
      <vt:lpstr>What’s Different for Output?</vt:lpstr>
      <vt:lpstr>Output</vt:lpstr>
      <vt:lpstr>Output for HTC and OSG</vt:lpstr>
      <vt:lpstr>Large input in HTC and OSG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At UW-Madison (Ex. 3.1-3.2)</vt:lpstr>
      <vt:lpstr>Shared FS Configurations</vt:lpstr>
      <vt:lpstr>Large input in HTC and OSG</vt:lpstr>
      <vt:lpstr>Output for HTC and OSG</vt:lpstr>
      <vt:lpstr>Review</vt:lpstr>
      <vt:lpstr>Exercises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Output and Shared File Systems</dc:title>
  <dc:creator>Alain Roy</dc:creator>
  <cp:lastModifiedBy>Lauren Michael</cp:lastModifiedBy>
  <cp:revision>8</cp:revision>
  <cp:lastPrinted>2019-07-18T13:49:33Z</cp:lastPrinted>
  <dcterms:created xsi:type="dcterms:W3CDTF">2010-07-18T15:11:48Z</dcterms:created>
  <dcterms:modified xsi:type="dcterms:W3CDTF">2019-07-18T19:00:14Z</dcterms:modified>
</cp:coreProperties>
</file>