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27"/>
  </p:notesMasterIdLst>
  <p:handoutMasterIdLst>
    <p:handoutMasterId r:id="rId28"/>
  </p:handoutMasterIdLst>
  <p:sldIdLst>
    <p:sldId id="375" r:id="rId5"/>
    <p:sldId id="388" r:id="rId6"/>
    <p:sldId id="363" r:id="rId7"/>
    <p:sldId id="365" r:id="rId8"/>
    <p:sldId id="390" r:id="rId9"/>
    <p:sldId id="391" r:id="rId10"/>
    <p:sldId id="367" r:id="rId11"/>
    <p:sldId id="368" r:id="rId12"/>
    <p:sldId id="369" r:id="rId13"/>
    <p:sldId id="382" r:id="rId14"/>
    <p:sldId id="389" r:id="rId15"/>
    <p:sldId id="376" r:id="rId16"/>
    <p:sldId id="377" r:id="rId17"/>
    <p:sldId id="384" r:id="rId18"/>
    <p:sldId id="378" r:id="rId19"/>
    <p:sldId id="385" r:id="rId20"/>
    <p:sldId id="380" r:id="rId21"/>
    <p:sldId id="386" r:id="rId22"/>
    <p:sldId id="372" r:id="rId23"/>
    <p:sldId id="370" r:id="rId24"/>
    <p:sldId id="373" r:id="rId25"/>
    <p:sldId id="3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y Sen" initials="CS" lastIdx="1" clrIdx="0">
    <p:extLst>
      <p:ext uri="{19B8F6BF-5375-455C-9EA6-DF929625EA0E}">
        <p15:presenceInfo xmlns:p15="http://schemas.microsoft.com/office/powerpoint/2012/main" userId="aee9d0c32da626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autoAdjust="0"/>
    <p:restoredTop sz="94660"/>
  </p:normalViewPr>
  <p:slideViewPr>
    <p:cSldViewPr snapToGrid="0">
      <p:cViewPr varScale="1">
        <p:scale>
          <a:sx n="66" d="100"/>
          <a:sy n="66" d="100"/>
        </p:scale>
        <p:origin x="796" y="52"/>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2.svg"/><Relationship Id="rId5" Type="http://schemas.openxmlformats.org/officeDocument/2006/relationships/image" Target="../media/image8.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2.svg"/><Relationship Id="rId5" Type="http://schemas.openxmlformats.org/officeDocument/2006/relationships/image" Target="../media/image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469B2-4FF3-4F28-9801-CEEA6E7831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82DBDF2-36A4-41DD-9283-6D9D4F851FB1}">
      <dgm:prSet custT="1"/>
      <dgm:spPr/>
      <dgm:t>
        <a:bodyPr/>
        <a:lstStyle/>
        <a:p>
          <a:pPr>
            <a:lnSpc>
              <a:spcPct val="100000"/>
            </a:lnSpc>
          </a:pPr>
          <a:r>
            <a:rPr lang="en-US" sz="2500" dirty="0">
              <a:latin typeface="Times New Roman" panose="02020603050405020304" pitchFamily="18" charset="0"/>
              <a:cs typeface="Times New Roman" panose="02020603050405020304" pitchFamily="18" charset="0"/>
            </a:rPr>
            <a:t>Introduction</a:t>
          </a:r>
        </a:p>
      </dgm:t>
    </dgm:pt>
    <dgm:pt modelId="{AEAFD36A-6ED9-48A6-A1F8-4CB10D224D41}" type="parTrans" cxnId="{5FAFC710-8D6E-46BA-8D93-99B515847ED5}">
      <dgm:prSet/>
      <dgm:spPr/>
      <dgm:t>
        <a:bodyPr/>
        <a:lstStyle/>
        <a:p>
          <a:endParaRPr lang="en-US"/>
        </a:p>
      </dgm:t>
    </dgm:pt>
    <dgm:pt modelId="{4DEE8873-4906-4F25-A961-B3766DE1DBB5}" type="sibTrans" cxnId="{5FAFC710-8D6E-46BA-8D93-99B515847ED5}">
      <dgm:prSet/>
      <dgm:spPr/>
      <dgm:t>
        <a:bodyPr/>
        <a:lstStyle/>
        <a:p>
          <a:endParaRPr lang="en-US"/>
        </a:p>
      </dgm:t>
    </dgm:pt>
    <dgm:pt modelId="{7DBEBC6A-2ADA-4FBC-AD78-EDF8FCCADC1E}">
      <dgm:prSet custT="1"/>
      <dgm:spPr/>
      <dgm:t>
        <a:bodyPr/>
        <a:lstStyle/>
        <a:p>
          <a:pPr>
            <a:lnSpc>
              <a:spcPct val="100000"/>
            </a:lnSpc>
          </a:pPr>
          <a:r>
            <a:rPr lang="en-US" sz="2500" dirty="0">
              <a:latin typeface="Times New Roman" panose="02020603050405020304" pitchFamily="18" charset="0"/>
              <a:cs typeface="Times New Roman" panose="02020603050405020304" pitchFamily="18" charset="0"/>
            </a:rPr>
            <a:t>Theoretical Foundation</a:t>
          </a:r>
        </a:p>
      </dgm:t>
    </dgm:pt>
    <dgm:pt modelId="{254D0DE6-0D6E-4C34-84CF-C3EED0B3256A}" type="parTrans" cxnId="{67E98E94-B7BD-4D26-863D-A2228240A250}">
      <dgm:prSet/>
      <dgm:spPr/>
      <dgm:t>
        <a:bodyPr/>
        <a:lstStyle/>
        <a:p>
          <a:endParaRPr lang="en-US"/>
        </a:p>
      </dgm:t>
    </dgm:pt>
    <dgm:pt modelId="{D98AB4F7-690A-4BF3-8E5B-9D320F37951D}" type="sibTrans" cxnId="{67E98E94-B7BD-4D26-863D-A2228240A250}">
      <dgm:prSet/>
      <dgm:spPr/>
      <dgm:t>
        <a:bodyPr/>
        <a:lstStyle/>
        <a:p>
          <a:endParaRPr lang="en-US"/>
        </a:p>
      </dgm:t>
    </dgm:pt>
    <dgm:pt modelId="{9A3156A0-38D3-45D4-84BD-CE906AA490E2}">
      <dgm:prSet custT="1"/>
      <dgm:spPr/>
      <dgm:t>
        <a:bodyPr/>
        <a:lstStyle/>
        <a:p>
          <a:pPr>
            <a:lnSpc>
              <a:spcPct val="100000"/>
            </a:lnSpc>
          </a:pPr>
          <a:r>
            <a:rPr lang="en-US" sz="2500" dirty="0">
              <a:latin typeface="Times New Roman" panose="02020603050405020304" pitchFamily="18" charset="0"/>
              <a:cs typeface="Times New Roman" panose="02020603050405020304" pitchFamily="18" charset="0"/>
            </a:rPr>
            <a:t>Research Design</a:t>
          </a:r>
        </a:p>
      </dgm:t>
    </dgm:pt>
    <dgm:pt modelId="{8F5BD3CF-6696-4975-A0D3-B4614A4E21C9}" type="parTrans" cxnId="{6A6EB65F-0EF9-43AC-A9E2-37BF696B1A30}">
      <dgm:prSet/>
      <dgm:spPr/>
      <dgm:t>
        <a:bodyPr/>
        <a:lstStyle/>
        <a:p>
          <a:endParaRPr lang="en-US"/>
        </a:p>
      </dgm:t>
    </dgm:pt>
    <dgm:pt modelId="{5281FBAE-E36F-4FDE-AE73-37F0E99D8C25}" type="sibTrans" cxnId="{6A6EB65F-0EF9-43AC-A9E2-37BF696B1A30}">
      <dgm:prSet/>
      <dgm:spPr/>
      <dgm:t>
        <a:bodyPr/>
        <a:lstStyle/>
        <a:p>
          <a:endParaRPr lang="en-US"/>
        </a:p>
      </dgm:t>
    </dgm:pt>
    <dgm:pt modelId="{DE7DF6D8-4A32-45A6-816C-F7C06D45F23A}">
      <dgm:prSet custT="1"/>
      <dgm:spPr/>
      <dgm:t>
        <a:bodyPr/>
        <a:lstStyle/>
        <a:p>
          <a:pPr>
            <a:lnSpc>
              <a:spcPct val="100000"/>
            </a:lnSpc>
          </a:pPr>
          <a:r>
            <a:rPr lang="en-US" sz="2500" dirty="0">
              <a:latin typeface="Times New Roman" panose="02020603050405020304" pitchFamily="18" charset="0"/>
              <a:cs typeface="Times New Roman" panose="02020603050405020304" pitchFamily="18" charset="0"/>
            </a:rPr>
            <a:t>Research Results</a:t>
          </a:r>
        </a:p>
      </dgm:t>
    </dgm:pt>
    <dgm:pt modelId="{8B215B7E-8FE7-418E-9B75-E4D649C4B7B9}" type="parTrans" cxnId="{492A5C7D-2484-4A87-BA4A-854A08192EF5}">
      <dgm:prSet/>
      <dgm:spPr/>
      <dgm:t>
        <a:bodyPr/>
        <a:lstStyle/>
        <a:p>
          <a:endParaRPr lang="en-US"/>
        </a:p>
      </dgm:t>
    </dgm:pt>
    <dgm:pt modelId="{53311483-3992-425E-AE85-1A121FD67FE1}" type="sibTrans" cxnId="{492A5C7D-2484-4A87-BA4A-854A08192EF5}">
      <dgm:prSet/>
      <dgm:spPr/>
      <dgm:t>
        <a:bodyPr/>
        <a:lstStyle/>
        <a:p>
          <a:endParaRPr lang="en-US"/>
        </a:p>
      </dgm:t>
    </dgm:pt>
    <dgm:pt modelId="{4D9B6398-99E2-4EE1-8988-CF38959E81EA}">
      <dgm:prSet custT="1"/>
      <dgm:spPr/>
      <dgm:t>
        <a:bodyPr/>
        <a:lstStyle/>
        <a:p>
          <a:pPr>
            <a:lnSpc>
              <a:spcPct val="100000"/>
            </a:lnSpc>
          </a:pPr>
          <a:r>
            <a:rPr lang="en-US" sz="2500" dirty="0">
              <a:latin typeface="Times New Roman" panose="02020603050405020304" pitchFamily="18" charset="0"/>
              <a:cs typeface="Times New Roman" panose="02020603050405020304" pitchFamily="18" charset="0"/>
            </a:rPr>
            <a:t>Projection of Results</a:t>
          </a:r>
        </a:p>
      </dgm:t>
    </dgm:pt>
    <dgm:pt modelId="{F5D8E40B-12E3-4FD2-9D4E-778D5D2B76F6}" type="parTrans" cxnId="{9FA57412-C7A7-42A8-B337-E5676E3AFF52}">
      <dgm:prSet/>
      <dgm:spPr/>
      <dgm:t>
        <a:bodyPr/>
        <a:lstStyle/>
        <a:p>
          <a:endParaRPr lang="en-US"/>
        </a:p>
      </dgm:t>
    </dgm:pt>
    <dgm:pt modelId="{4EF7DCDE-6E5D-4480-A04E-3A442236AAB2}" type="sibTrans" cxnId="{9FA57412-C7A7-42A8-B337-E5676E3AFF52}">
      <dgm:prSet/>
      <dgm:spPr/>
      <dgm:t>
        <a:bodyPr/>
        <a:lstStyle/>
        <a:p>
          <a:endParaRPr lang="en-US"/>
        </a:p>
      </dgm:t>
    </dgm:pt>
    <dgm:pt modelId="{7FF02492-1CA9-4530-8C1F-BFD00ED1A7D9}">
      <dgm:prSet custT="1"/>
      <dgm:spPr/>
      <dgm:t>
        <a:bodyPr/>
        <a:lstStyle/>
        <a:p>
          <a:pPr>
            <a:lnSpc>
              <a:spcPct val="100000"/>
            </a:lnSpc>
          </a:pPr>
          <a:r>
            <a:rPr lang="en-US" sz="2500" dirty="0">
              <a:latin typeface="Times New Roman" panose="02020603050405020304" pitchFamily="18" charset="0"/>
              <a:cs typeface="Times New Roman" panose="02020603050405020304" pitchFamily="18" charset="0"/>
            </a:rPr>
            <a:t>Conclusion</a:t>
          </a:r>
        </a:p>
      </dgm:t>
    </dgm:pt>
    <dgm:pt modelId="{B62D1E82-1848-44DE-8315-E6129E33948D}" type="parTrans" cxnId="{5D6BCEB1-1EA9-4112-9A9A-3A66043BF55A}">
      <dgm:prSet/>
      <dgm:spPr/>
      <dgm:t>
        <a:bodyPr/>
        <a:lstStyle/>
        <a:p>
          <a:endParaRPr lang="en-US"/>
        </a:p>
      </dgm:t>
    </dgm:pt>
    <dgm:pt modelId="{3A138E72-20F0-4DF7-84EA-70A63B3D766E}" type="sibTrans" cxnId="{5D6BCEB1-1EA9-4112-9A9A-3A66043BF55A}">
      <dgm:prSet/>
      <dgm:spPr/>
      <dgm:t>
        <a:bodyPr/>
        <a:lstStyle/>
        <a:p>
          <a:endParaRPr lang="en-US"/>
        </a:p>
      </dgm:t>
    </dgm:pt>
    <dgm:pt modelId="{9160D6D0-9F52-42B3-98BB-C5DA96A8E7BD}" type="pres">
      <dgm:prSet presAssocID="{9F0469B2-4FF3-4F28-9801-CEEA6E783185}" presName="root" presStyleCnt="0">
        <dgm:presLayoutVars>
          <dgm:dir/>
          <dgm:resizeHandles val="exact"/>
        </dgm:presLayoutVars>
      </dgm:prSet>
      <dgm:spPr/>
    </dgm:pt>
    <dgm:pt modelId="{C857AD48-E112-4D7C-9AE3-5E2B17AA2E76}" type="pres">
      <dgm:prSet presAssocID="{282DBDF2-36A4-41DD-9283-6D9D4F851FB1}" presName="compNode" presStyleCnt="0"/>
      <dgm:spPr/>
    </dgm:pt>
    <dgm:pt modelId="{E0A12CC3-66D8-4CD9-8A11-A7668F9A00A9}" type="pres">
      <dgm:prSet presAssocID="{282DBDF2-36A4-41DD-9283-6D9D4F851FB1}" presName="bgRect" presStyleLbl="bgShp" presStyleIdx="0" presStyleCnt="6"/>
      <dgm:spPr>
        <a:solidFill>
          <a:schemeClr val="bg1"/>
        </a:solidFill>
      </dgm:spPr>
    </dgm:pt>
    <dgm:pt modelId="{B5CE6F16-5800-4126-A5ED-CBE229B6656E}" type="pres">
      <dgm:prSet presAssocID="{282DBDF2-36A4-41DD-9283-6D9D4F851FB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8482A4AC-DCD1-4D75-B226-C080179A3D5B}" type="pres">
      <dgm:prSet presAssocID="{282DBDF2-36A4-41DD-9283-6D9D4F851FB1}" presName="spaceRect" presStyleCnt="0"/>
      <dgm:spPr/>
    </dgm:pt>
    <dgm:pt modelId="{780778E6-749B-4F29-85E1-95A905731B3E}" type="pres">
      <dgm:prSet presAssocID="{282DBDF2-36A4-41DD-9283-6D9D4F851FB1}" presName="parTx" presStyleLbl="revTx" presStyleIdx="0" presStyleCnt="6">
        <dgm:presLayoutVars>
          <dgm:chMax val="0"/>
          <dgm:chPref val="0"/>
        </dgm:presLayoutVars>
      </dgm:prSet>
      <dgm:spPr/>
    </dgm:pt>
    <dgm:pt modelId="{6EB0D22F-79B2-4284-9C7B-9A027BA7A100}" type="pres">
      <dgm:prSet presAssocID="{4DEE8873-4906-4F25-A961-B3766DE1DBB5}" presName="sibTrans" presStyleCnt="0"/>
      <dgm:spPr/>
    </dgm:pt>
    <dgm:pt modelId="{5BEC5EB2-5625-41B9-8AE4-BE73465D099E}" type="pres">
      <dgm:prSet presAssocID="{7DBEBC6A-2ADA-4FBC-AD78-EDF8FCCADC1E}" presName="compNode" presStyleCnt="0"/>
      <dgm:spPr/>
    </dgm:pt>
    <dgm:pt modelId="{978BB6CA-4959-4FB7-A35D-A5904D2DA0EF}" type="pres">
      <dgm:prSet presAssocID="{7DBEBC6A-2ADA-4FBC-AD78-EDF8FCCADC1E}" presName="bgRect" presStyleLbl="bgShp" presStyleIdx="1" presStyleCnt="6"/>
      <dgm:spPr>
        <a:solidFill>
          <a:schemeClr val="bg1"/>
        </a:solidFill>
      </dgm:spPr>
    </dgm:pt>
    <dgm:pt modelId="{971C7FD4-62AF-4A9C-BC87-E27527E00E70}" type="pres">
      <dgm:prSet presAssocID="{7DBEBC6A-2ADA-4FBC-AD78-EDF8FCCADC1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D9136BE-9F0B-4CB6-B4D6-101F1E6520CF}" type="pres">
      <dgm:prSet presAssocID="{7DBEBC6A-2ADA-4FBC-AD78-EDF8FCCADC1E}" presName="spaceRect" presStyleCnt="0"/>
      <dgm:spPr/>
    </dgm:pt>
    <dgm:pt modelId="{72CAF683-5BF8-44D5-843A-A961727F3894}" type="pres">
      <dgm:prSet presAssocID="{7DBEBC6A-2ADA-4FBC-AD78-EDF8FCCADC1E}" presName="parTx" presStyleLbl="revTx" presStyleIdx="1" presStyleCnt="6">
        <dgm:presLayoutVars>
          <dgm:chMax val="0"/>
          <dgm:chPref val="0"/>
        </dgm:presLayoutVars>
      </dgm:prSet>
      <dgm:spPr/>
    </dgm:pt>
    <dgm:pt modelId="{0FFB2FEB-AD9F-4C44-9DE1-FB9E914B06D9}" type="pres">
      <dgm:prSet presAssocID="{D98AB4F7-690A-4BF3-8E5B-9D320F37951D}" presName="sibTrans" presStyleCnt="0"/>
      <dgm:spPr/>
    </dgm:pt>
    <dgm:pt modelId="{50C31F0C-3A03-4A25-A229-FC8901394872}" type="pres">
      <dgm:prSet presAssocID="{9A3156A0-38D3-45D4-84BD-CE906AA490E2}" presName="compNode" presStyleCnt="0"/>
      <dgm:spPr/>
    </dgm:pt>
    <dgm:pt modelId="{DEFF5CCA-86D5-4BD5-9D1E-009CD8C10B75}" type="pres">
      <dgm:prSet presAssocID="{9A3156A0-38D3-45D4-84BD-CE906AA490E2}" presName="bgRect" presStyleLbl="bgShp" presStyleIdx="2" presStyleCnt="6"/>
      <dgm:spPr>
        <a:solidFill>
          <a:schemeClr val="bg1"/>
        </a:solidFill>
      </dgm:spPr>
    </dgm:pt>
    <dgm:pt modelId="{097CFC27-9CEC-4306-B3C6-1618EAA3D525}" type="pres">
      <dgm:prSet presAssocID="{9A3156A0-38D3-45D4-84BD-CE906AA490E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57EEEC2C-16E6-4379-A27C-ED3FD804EBF2}" type="pres">
      <dgm:prSet presAssocID="{9A3156A0-38D3-45D4-84BD-CE906AA490E2}" presName="spaceRect" presStyleCnt="0"/>
      <dgm:spPr/>
    </dgm:pt>
    <dgm:pt modelId="{0DC58F89-2AA8-4090-B5F7-C1DB909A441E}" type="pres">
      <dgm:prSet presAssocID="{9A3156A0-38D3-45D4-84BD-CE906AA490E2}" presName="parTx" presStyleLbl="revTx" presStyleIdx="2" presStyleCnt="6">
        <dgm:presLayoutVars>
          <dgm:chMax val="0"/>
          <dgm:chPref val="0"/>
        </dgm:presLayoutVars>
      </dgm:prSet>
      <dgm:spPr/>
    </dgm:pt>
    <dgm:pt modelId="{7E995DB4-DBFD-466E-A397-5C60FF671B1A}" type="pres">
      <dgm:prSet presAssocID="{5281FBAE-E36F-4FDE-AE73-37F0E99D8C25}" presName="sibTrans" presStyleCnt="0"/>
      <dgm:spPr/>
    </dgm:pt>
    <dgm:pt modelId="{5A8A8430-A094-4773-A383-FF79242D5E31}" type="pres">
      <dgm:prSet presAssocID="{DE7DF6D8-4A32-45A6-816C-F7C06D45F23A}" presName="compNode" presStyleCnt="0"/>
      <dgm:spPr/>
    </dgm:pt>
    <dgm:pt modelId="{DB8DB29E-4B44-4345-99B1-035F54A9761D}" type="pres">
      <dgm:prSet presAssocID="{DE7DF6D8-4A32-45A6-816C-F7C06D45F23A}" presName="bgRect" presStyleLbl="bgShp" presStyleIdx="3" presStyleCnt="6" custLinFactNeighborX="27" custLinFactNeighborY="-7290"/>
      <dgm:spPr>
        <a:solidFill>
          <a:schemeClr val="bg1"/>
        </a:solidFill>
      </dgm:spPr>
    </dgm:pt>
    <dgm:pt modelId="{528F7C3C-3157-42E5-8EF1-D9870B7F6C7A}" type="pres">
      <dgm:prSet presAssocID="{DE7DF6D8-4A32-45A6-816C-F7C06D45F23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FB96F12A-0B32-4D3B-A49C-73CD0C404843}" type="pres">
      <dgm:prSet presAssocID="{DE7DF6D8-4A32-45A6-816C-F7C06D45F23A}" presName="spaceRect" presStyleCnt="0"/>
      <dgm:spPr/>
    </dgm:pt>
    <dgm:pt modelId="{27CBF8AD-D479-4E3D-BE8A-750F2D721DBA}" type="pres">
      <dgm:prSet presAssocID="{DE7DF6D8-4A32-45A6-816C-F7C06D45F23A}" presName="parTx" presStyleLbl="revTx" presStyleIdx="3" presStyleCnt="6">
        <dgm:presLayoutVars>
          <dgm:chMax val="0"/>
          <dgm:chPref val="0"/>
        </dgm:presLayoutVars>
      </dgm:prSet>
      <dgm:spPr/>
    </dgm:pt>
    <dgm:pt modelId="{CE795F58-78D4-43F0-ADDD-BEF19B16DACD}" type="pres">
      <dgm:prSet presAssocID="{53311483-3992-425E-AE85-1A121FD67FE1}" presName="sibTrans" presStyleCnt="0"/>
      <dgm:spPr/>
    </dgm:pt>
    <dgm:pt modelId="{645A7963-6031-47BA-810D-B88980ED38D3}" type="pres">
      <dgm:prSet presAssocID="{4D9B6398-99E2-4EE1-8988-CF38959E81EA}" presName="compNode" presStyleCnt="0"/>
      <dgm:spPr/>
    </dgm:pt>
    <dgm:pt modelId="{9C488B8F-F513-4320-8BA9-416AF9EF1ED8}" type="pres">
      <dgm:prSet presAssocID="{4D9B6398-99E2-4EE1-8988-CF38959E81EA}" presName="bgRect" presStyleLbl="bgShp" presStyleIdx="4" presStyleCnt="6"/>
      <dgm:spPr>
        <a:solidFill>
          <a:schemeClr val="bg1"/>
        </a:solidFill>
      </dgm:spPr>
    </dgm:pt>
    <dgm:pt modelId="{72D9AE24-60F4-43AA-8AA3-0B4C31AE045F}" type="pres">
      <dgm:prSet presAssocID="{4D9B6398-99E2-4EE1-8988-CF38959E81E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341819A3-43A7-4600-9241-090FF05A13C1}" type="pres">
      <dgm:prSet presAssocID="{4D9B6398-99E2-4EE1-8988-CF38959E81EA}" presName="spaceRect" presStyleCnt="0"/>
      <dgm:spPr/>
    </dgm:pt>
    <dgm:pt modelId="{1A3A1744-FD20-4BF9-92BC-4B6A1907F54D}" type="pres">
      <dgm:prSet presAssocID="{4D9B6398-99E2-4EE1-8988-CF38959E81EA}" presName="parTx" presStyleLbl="revTx" presStyleIdx="4" presStyleCnt="6">
        <dgm:presLayoutVars>
          <dgm:chMax val="0"/>
          <dgm:chPref val="0"/>
        </dgm:presLayoutVars>
      </dgm:prSet>
      <dgm:spPr/>
    </dgm:pt>
    <dgm:pt modelId="{EDFB79E7-625D-4234-A84D-C37321EC71B1}" type="pres">
      <dgm:prSet presAssocID="{4EF7DCDE-6E5D-4480-A04E-3A442236AAB2}" presName="sibTrans" presStyleCnt="0"/>
      <dgm:spPr/>
    </dgm:pt>
    <dgm:pt modelId="{1781BB82-7239-4794-A5F4-165AAC7F4F10}" type="pres">
      <dgm:prSet presAssocID="{7FF02492-1CA9-4530-8C1F-BFD00ED1A7D9}" presName="compNode" presStyleCnt="0"/>
      <dgm:spPr/>
    </dgm:pt>
    <dgm:pt modelId="{F370EBE1-1E13-4790-A561-61BBFDA05793}" type="pres">
      <dgm:prSet presAssocID="{7FF02492-1CA9-4530-8C1F-BFD00ED1A7D9}" presName="bgRect" presStyleLbl="bgShp" presStyleIdx="5" presStyleCnt="6"/>
      <dgm:spPr>
        <a:solidFill>
          <a:schemeClr val="bg1"/>
        </a:solidFill>
      </dgm:spPr>
    </dgm:pt>
    <dgm:pt modelId="{FBD088E6-1EF7-413D-8AFE-CF10A6AF3A4A}" type="pres">
      <dgm:prSet presAssocID="{7FF02492-1CA9-4530-8C1F-BFD00ED1A7D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18690161-4DA1-4AEB-951F-1E016837CDEE}" type="pres">
      <dgm:prSet presAssocID="{7FF02492-1CA9-4530-8C1F-BFD00ED1A7D9}" presName="spaceRect" presStyleCnt="0"/>
      <dgm:spPr/>
    </dgm:pt>
    <dgm:pt modelId="{2E26E993-4B0B-49D1-BD5D-1856412154B1}" type="pres">
      <dgm:prSet presAssocID="{7FF02492-1CA9-4530-8C1F-BFD00ED1A7D9}" presName="parTx" presStyleLbl="revTx" presStyleIdx="5" presStyleCnt="6">
        <dgm:presLayoutVars>
          <dgm:chMax val="0"/>
          <dgm:chPref val="0"/>
        </dgm:presLayoutVars>
      </dgm:prSet>
      <dgm:spPr/>
    </dgm:pt>
  </dgm:ptLst>
  <dgm:cxnLst>
    <dgm:cxn modelId="{98778110-6D8D-478B-A059-27907DA3BE53}" type="presOf" srcId="{DE7DF6D8-4A32-45A6-816C-F7C06D45F23A}" destId="{27CBF8AD-D479-4E3D-BE8A-750F2D721DBA}" srcOrd="0" destOrd="0" presId="urn:microsoft.com/office/officeart/2018/2/layout/IconVerticalSolidList"/>
    <dgm:cxn modelId="{5FAFC710-8D6E-46BA-8D93-99B515847ED5}" srcId="{9F0469B2-4FF3-4F28-9801-CEEA6E783185}" destId="{282DBDF2-36A4-41DD-9283-6D9D4F851FB1}" srcOrd="0" destOrd="0" parTransId="{AEAFD36A-6ED9-48A6-A1F8-4CB10D224D41}" sibTransId="{4DEE8873-4906-4F25-A961-B3766DE1DBB5}"/>
    <dgm:cxn modelId="{9FA57412-C7A7-42A8-B337-E5676E3AFF52}" srcId="{9F0469B2-4FF3-4F28-9801-CEEA6E783185}" destId="{4D9B6398-99E2-4EE1-8988-CF38959E81EA}" srcOrd="4" destOrd="0" parTransId="{F5D8E40B-12E3-4FD2-9D4E-778D5D2B76F6}" sibTransId="{4EF7DCDE-6E5D-4480-A04E-3A442236AAB2}"/>
    <dgm:cxn modelId="{6A6EB65F-0EF9-43AC-A9E2-37BF696B1A30}" srcId="{9F0469B2-4FF3-4F28-9801-CEEA6E783185}" destId="{9A3156A0-38D3-45D4-84BD-CE906AA490E2}" srcOrd="2" destOrd="0" parTransId="{8F5BD3CF-6696-4975-A0D3-B4614A4E21C9}" sibTransId="{5281FBAE-E36F-4FDE-AE73-37F0E99D8C25}"/>
    <dgm:cxn modelId="{738D0369-02F0-4003-BA86-295CE8F089D3}" type="presOf" srcId="{4D9B6398-99E2-4EE1-8988-CF38959E81EA}" destId="{1A3A1744-FD20-4BF9-92BC-4B6A1907F54D}" srcOrd="0" destOrd="0" presId="urn:microsoft.com/office/officeart/2018/2/layout/IconVerticalSolidList"/>
    <dgm:cxn modelId="{940B9F59-2620-4A82-A520-3908A59DED91}" type="presOf" srcId="{7FF02492-1CA9-4530-8C1F-BFD00ED1A7D9}" destId="{2E26E993-4B0B-49D1-BD5D-1856412154B1}" srcOrd="0" destOrd="0" presId="urn:microsoft.com/office/officeart/2018/2/layout/IconVerticalSolidList"/>
    <dgm:cxn modelId="{492A5C7D-2484-4A87-BA4A-854A08192EF5}" srcId="{9F0469B2-4FF3-4F28-9801-CEEA6E783185}" destId="{DE7DF6D8-4A32-45A6-816C-F7C06D45F23A}" srcOrd="3" destOrd="0" parTransId="{8B215B7E-8FE7-418E-9B75-E4D649C4B7B9}" sibTransId="{53311483-3992-425E-AE85-1A121FD67FE1}"/>
    <dgm:cxn modelId="{1AE85187-90F4-4E32-A86C-AC713F092439}" type="presOf" srcId="{9A3156A0-38D3-45D4-84BD-CE906AA490E2}" destId="{0DC58F89-2AA8-4090-B5F7-C1DB909A441E}" srcOrd="0" destOrd="0" presId="urn:microsoft.com/office/officeart/2018/2/layout/IconVerticalSolidList"/>
    <dgm:cxn modelId="{67E98E94-B7BD-4D26-863D-A2228240A250}" srcId="{9F0469B2-4FF3-4F28-9801-CEEA6E783185}" destId="{7DBEBC6A-2ADA-4FBC-AD78-EDF8FCCADC1E}" srcOrd="1" destOrd="0" parTransId="{254D0DE6-0D6E-4C34-84CF-C3EED0B3256A}" sibTransId="{D98AB4F7-690A-4BF3-8E5B-9D320F37951D}"/>
    <dgm:cxn modelId="{B6FE78AA-72A2-49E9-971B-3C22C98DEE87}" type="presOf" srcId="{282DBDF2-36A4-41DD-9283-6D9D4F851FB1}" destId="{780778E6-749B-4F29-85E1-95A905731B3E}" srcOrd="0" destOrd="0" presId="urn:microsoft.com/office/officeart/2018/2/layout/IconVerticalSolidList"/>
    <dgm:cxn modelId="{B66FD6AC-ECA4-4C04-9D6D-4C1B3753DB00}" type="presOf" srcId="{9F0469B2-4FF3-4F28-9801-CEEA6E783185}" destId="{9160D6D0-9F52-42B3-98BB-C5DA96A8E7BD}" srcOrd="0" destOrd="0" presId="urn:microsoft.com/office/officeart/2018/2/layout/IconVerticalSolidList"/>
    <dgm:cxn modelId="{5D6BCEB1-1EA9-4112-9A9A-3A66043BF55A}" srcId="{9F0469B2-4FF3-4F28-9801-CEEA6E783185}" destId="{7FF02492-1CA9-4530-8C1F-BFD00ED1A7D9}" srcOrd="5" destOrd="0" parTransId="{B62D1E82-1848-44DE-8315-E6129E33948D}" sibTransId="{3A138E72-20F0-4DF7-84EA-70A63B3D766E}"/>
    <dgm:cxn modelId="{968CFBDD-03EC-4DDD-B15B-DAE8662F298A}" type="presOf" srcId="{7DBEBC6A-2ADA-4FBC-AD78-EDF8FCCADC1E}" destId="{72CAF683-5BF8-44D5-843A-A961727F3894}" srcOrd="0" destOrd="0" presId="urn:microsoft.com/office/officeart/2018/2/layout/IconVerticalSolidList"/>
    <dgm:cxn modelId="{B8F95841-F85F-4A80-AF1B-1B610D667932}" type="presParOf" srcId="{9160D6D0-9F52-42B3-98BB-C5DA96A8E7BD}" destId="{C857AD48-E112-4D7C-9AE3-5E2B17AA2E76}" srcOrd="0" destOrd="0" presId="urn:microsoft.com/office/officeart/2018/2/layout/IconVerticalSolidList"/>
    <dgm:cxn modelId="{BD75AF8F-6F56-490E-9994-620168456DFC}" type="presParOf" srcId="{C857AD48-E112-4D7C-9AE3-5E2B17AA2E76}" destId="{E0A12CC3-66D8-4CD9-8A11-A7668F9A00A9}" srcOrd="0" destOrd="0" presId="urn:microsoft.com/office/officeart/2018/2/layout/IconVerticalSolidList"/>
    <dgm:cxn modelId="{89FDB355-D83A-4B95-9BE7-91C659BE21D6}" type="presParOf" srcId="{C857AD48-E112-4D7C-9AE3-5E2B17AA2E76}" destId="{B5CE6F16-5800-4126-A5ED-CBE229B6656E}" srcOrd="1" destOrd="0" presId="urn:microsoft.com/office/officeart/2018/2/layout/IconVerticalSolidList"/>
    <dgm:cxn modelId="{6C1592CF-D161-46B2-A771-75F38E0B51AB}" type="presParOf" srcId="{C857AD48-E112-4D7C-9AE3-5E2B17AA2E76}" destId="{8482A4AC-DCD1-4D75-B226-C080179A3D5B}" srcOrd="2" destOrd="0" presId="urn:microsoft.com/office/officeart/2018/2/layout/IconVerticalSolidList"/>
    <dgm:cxn modelId="{4120EE21-8394-4A24-AB51-3EBDBC6C1566}" type="presParOf" srcId="{C857AD48-E112-4D7C-9AE3-5E2B17AA2E76}" destId="{780778E6-749B-4F29-85E1-95A905731B3E}" srcOrd="3" destOrd="0" presId="urn:microsoft.com/office/officeart/2018/2/layout/IconVerticalSolidList"/>
    <dgm:cxn modelId="{A87554F9-01F7-444A-98E7-D9541643429E}" type="presParOf" srcId="{9160D6D0-9F52-42B3-98BB-C5DA96A8E7BD}" destId="{6EB0D22F-79B2-4284-9C7B-9A027BA7A100}" srcOrd="1" destOrd="0" presId="urn:microsoft.com/office/officeart/2018/2/layout/IconVerticalSolidList"/>
    <dgm:cxn modelId="{D6F502F3-BC21-434A-9882-E9EB1CD66B1D}" type="presParOf" srcId="{9160D6D0-9F52-42B3-98BB-C5DA96A8E7BD}" destId="{5BEC5EB2-5625-41B9-8AE4-BE73465D099E}" srcOrd="2" destOrd="0" presId="urn:microsoft.com/office/officeart/2018/2/layout/IconVerticalSolidList"/>
    <dgm:cxn modelId="{6D420B5C-D05E-4CEF-A133-A6356A4A940E}" type="presParOf" srcId="{5BEC5EB2-5625-41B9-8AE4-BE73465D099E}" destId="{978BB6CA-4959-4FB7-A35D-A5904D2DA0EF}" srcOrd="0" destOrd="0" presId="urn:microsoft.com/office/officeart/2018/2/layout/IconVerticalSolidList"/>
    <dgm:cxn modelId="{1F4C25EE-588D-4CBC-9782-523EA9902B45}" type="presParOf" srcId="{5BEC5EB2-5625-41B9-8AE4-BE73465D099E}" destId="{971C7FD4-62AF-4A9C-BC87-E27527E00E70}" srcOrd="1" destOrd="0" presId="urn:microsoft.com/office/officeart/2018/2/layout/IconVerticalSolidList"/>
    <dgm:cxn modelId="{366F6F20-F8EB-4FDD-9D87-C2DDF1591BF7}" type="presParOf" srcId="{5BEC5EB2-5625-41B9-8AE4-BE73465D099E}" destId="{1D9136BE-9F0B-4CB6-B4D6-101F1E6520CF}" srcOrd="2" destOrd="0" presId="urn:microsoft.com/office/officeart/2018/2/layout/IconVerticalSolidList"/>
    <dgm:cxn modelId="{5C511497-6F80-485E-8E2A-60A7B4BF7A97}" type="presParOf" srcId="{5BEC5EB2-5625-41B9-8AE4-BE73465D099E}" destId="{72CAF683-5BF8-44D5-843A-A961727F3894}" srcOrd="3" destOrd="0" presId="urn:microsoft.com/office/officeart/2018/2/layout/IconVerticalSolidList"/>
    <dgm:cxn modelId="{9007FF6E-EB26-40D1-9DCB-98991F0AD1DB}" type="presParOf" srcId="{9160D6D0-9F52-42B3-98BB-C5DA96A8E7BD}" destId="{0FFB2FEB-AD9F-4C44-9DE1-FB9E914B06D9}" srcOrd="3" destOrd="0" presId="urn:microsoft.com/office/officeart/2018/2/layout/IconVerticalSolidList"/>
    <dgm:cxn modelId="{D1796546-0366-4503-A59E-7B30F67CFFE8}" type="presParOf" srcId="{9160D6D0-9F52-42B3-98BB-C5DA96A8E7BD}" destId="{50C31F0C-3A03-4A25-A229-FC8901394872}" srcOrd="4" destOrd="0" presId="urn:microsoft.com/office/officeart/2018/2/layout/IconVerticalSolidList"/>
    <dgm:cxn modelId="{7FC510D1-F8BB-4D7C-8BF5-49154B626488}" type="presParOf" srcId="{50C31F0C-3A03-4A25-A229-FC8901394872}" destId="{DEFF5CCA-86D5-4BD5-9D1E-009CD8C10B75}" srcOrd="0" destOrd="0" presId="urn:microsoft.com/office/officeart/2018/2/layout/IconVerticalSolidList"/>
    <dgm:cxn modelId="{4F6D5EE1-95FC-44AC-9C64-A4612A341CEC}" type="presParOf" srcId="{50C31F0C-3A03-4A25-A229-FC8901394872}" destId="{097CFC27-9CEC-4306-B3C6-1618EAA3D525}" srcOrd="1" destOrd="0" presId="urn:microsoft.com/office/officeart/2018/2/layout/IconVerticalSolidList"/>
    <dgm:cxn modelId="{61E6414B-0D4C-4C94-B0FA-6D5D9024C452}" type="presParOf" srcId="{50C31F0C-3A03-4A25-A229-FC8901394872}" destId="{57EEEC2C-16E6-4379-A27C-ED3FD804EBF2}" srcOrd="2" destOrd="0" presId="urn:microsoft.com/office/officeart/2018/2/layout/IconVerticalSolidList"/>
    <dgm:cxn modelId="{5AB4822C-2B9D-40AF-B157-9F342A602116}" type="presParOf" srcId="{50C31F0C-3A03-4A25-A229-FC8901394872}" destId="{0DC58F89-2AA8-4090-B5F7-C1DB909A441E}" srcOrd="3" destOrd="0" presId="urn:microsoft.com/office/officeart/2018/2/layout/IconVerticalSolidList"/>
    <dgm:cxn modelId="{DB9943D3-6105-49EE-86F3-847C66A3F5BA}" type="presParOf" srcId="{9160D6D0-9F52-42B3-98BB-C5DA96A8E7BD}" destId="{7E995DB4-DBFD-466E-A397-5C60FF671B1A}" srcOrd="5" destOrd="0" presId="urn:microsoft.com/office/officeart/2018/2/layout/IconVerticalSolidList"/>
    <dgm:cxn modelId="{7CA7FA24-1D3B-4921-9D5F-A04A4FB9332B}" type="presParOf" srcId="{9160D6D0-9F52-42B3-98BB-C5DA96A8E7BD}" destId="{5A8A8430-A094-4773-A383-FF79242D5E31}" srcOrd="6" destOrd="0" presId="urn:microsoft.com/office/officeart/2018/2/layout/IconVerticalSolidList"/>
    <dgm:cxn modelId="{E6B88057-16B0-486E-812E-CA112C6E6F45}" type="presParOf" srcId="{5A8A8430-A094-4773-A383-FF79242D5E31}" destId="{DB8DB29E-4B44-4345-99B1-035F54A9761D}" srcOrd="0" destOrd="0" presId="urn:microsoft.com/office/officeart/2018/2/layout/IconVerticalSolidList"/>
    <dgm:cxn modelId="{4FF3CC1A-28F5-4A82-9C83-55C01C40844F}" type="presParOf" srcId="{5A8A8430-A094-4773-A383-FF79242D5E31}" destId="{528F7C3C-3157-42E5-8EF1-D9870B7F6C7A}" srcOrd="1" destOrd="0" presId="urn:microsoft.com/office/officeart/2018/2/layout/IconVerticalSolidList"/>
    <dgm:cxn modelId="{F1DF203F-43CC-4AE7-AD6A-B8996745B957}" type="presParOf" srcId="{5A8A8430-A094-4773-A383-FF79242D5E31}" destId="{FB96F12A-0B32-4D3B-A49C-73CD0C404843}" srcOrd="2" destOrd="0" presId="urn:microsoft.com/office/officeart/2018/2/layout/IconVerticalSolidList"/>
    <dgm:cxn modelId="{D89B1624-F95C-4CC7-B86A-8B1EBEC94A81}" type="presParOf" srcId="{5A8A8430-A094-4773-A383-FF79242D5E31}" destId="{27CBF8AD-D479-4E3D-BE8A-750F2D721DBA}" srcOrd="3" destOrd="0" presId="urn:microsoft.com/office/officeart/2018/2/layout/IconVerticalSolidList"/>
    <dgm:cxn modelId="{F66D9E0E-3AB3-45BD-AA32-21EFA00BCF26}" type="presParOf" srcId="{9160D6D0-9F52-42B3-98BB-C5DA96A8E7BD}" destId="{CE795F58-78D4-43F0-ADDD-BEF19B16DACD}" srcOrd="7" destOrd="0" presId="urn:microsoft.com/office/officeart/2018/2/layout/IconVerticalSolidList"/>
    <dgm:cxn modelId="{6FF4F3F1-892C-4C8B-9F70-472B41C4EF4C}" type="presParOf" srcId="{9160D6D0-9F52-42B3-98BB-C5DA96A8E7BD}" destId="{645A7963-6031-47BA-810D-B88980ED38D3}" srcOrd="8" destOrd="0" presId="urn:microsoft.com/office/officeart/2018/2/layout/IconVerticalSolidList"/>
    <dgm:cxn modelId="{16AF5447-710B-45FE-9A09-98AC9B070127}" type="presParOf" srcId="{645A7963-6031-47BA-810D-B88980ED38D3}" destId="{9C488B8F-F513-4320-8BA9-416AF9EF1ED8}" srcOrd="0" destOrd="0" presId="urn:microsoft.com/office/officeart/2018/2/layout/IconVerticalSolidList"/>
    <dgm:cxn modelId="{E3E4B2F5-4E1D-49BD-8548-F5CC2C6BF70E}" type="presParOf" srcId="{645A7963-6031-47BA-810D-B88980ED38D3}" destId="{72D9AE24-60F4-43AA-8AA3-0B4C31AE045F}" srcOrd="1" destOrd="0" presId="urn:microsoft.com/office/officeart/2018/2/layout/IconVerticalSolidList"/>
    <dgm:cxn modelId="{4AE09E76-F3DB-44A9-829F-684B94D440C3}" type="presParOf" srcId="{645A7963-6031-47BA-810D-B88980ED38D3}" destId="{341819A3-43A7-4600-9241-090FF05A13C1}" srcOrd="2" destOrd="0" presId="urn:microsoft.com/office/officeart/2018/2/layout/IconVerticalSolidList"/>
    <dgm:cxn modelId="{E57F979B-EFAF-43F9-A781-337A32324D58}" type="presParOf" srcId="{645A7963-6031-47BA-810D-B88980ED38D3}" destId="{1A3A1744-FD20-4BF9-92BC-4B6A1907F54D}" srcOrd="3" destOrd="0" presId="urn:microsoft.com/office/officeart/2018/2/layout/IconVerticalSolidList"/>
    <dgm:cxn modelId="{F94D0FF4-8954-4F1C-BCE1-F14032F764ED}" type="presParOf" srcId="{9160D6D0-9F52-42B3-98BB-C5DA96A8E7BD}" destId="{EDFB79E7-625D-4234-A84D-C37321EC71B1}" srcOrd="9" destOrd="0" presId="urn:microsoft.com/office/officeart/2018/2/layout/IconVerticalSolidList"/>
    <dgm:cxn modelId="{E83C5CF0-2B56-41D9-ADB7-270FFCF8A08E}" type="presParOf" srcId="{9160D6D0-9F52-42B3-98BB-C5DA96A8E7BD}" destId="{1781BB82-7239-4794-A5F4-165AAC7F4F10}" srcOrd="10" destOrd="0" presId="urn:microsoft.com/office/officeart/2018/2/layout/IconVerticalSolidList"/>
    <dgm:cxn modelId="{B955BB75-4649-4E40-B89C-F4CABC8390E7}" type="presParOf" srcId="{1781BB82-7239-4794-A5F4-165AAC7F4F10}" destId="{F370EBE1-1E13-4790-A561-61BBFDA05793}" srcOrd="0" destOrd="0" presId="urn:microsoft.com/office/officeart/2018/2/layout/IconVerticalSolidList"/>
    <dgm:cxn modelId="{40885867-D25F-4A60-BDED-179B35A7F13B}" type="presParOf" srcId="{1781BB82-7239-4794-A5F4-165AAC7F4F10}" destId="{FBD088E6-1EF7-413D-8AFE-CF10A6AF3A4A}" srcOrd="1" destOrd="0" presId="urn:microsoft.com/office/officeart/2018/2/layout/IconVerticalSolidList"/>
    <dgm:cxn modelId="{C368C3E7-61FA-4C1B-B0DE-EFE05C4EEAD3}" type="presParOf" srcId="{1781BB82-7239-4794-A5F4-165AAC7F4F10}" destId="{18690161-4DA1-4AEB-951F-1E016837CDEE}" srcOrd="2" destOrd="0" presId="urn:microsoft.com/office/officeart/2018/2/layout/IconVerticalSolidList"/>
    <dgm:cxn modelId="{75B53350-0DD8-49DB-9635-69595CEF271A}" type="presParOf" srcId="{1781BB82-7239-4794-A5F4-165AAC7F4F10}" destId="{2E26E993-4B0B-49D1-BD5D-1856412154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9DBD78-F013-4E13-AF74-A3B903A6C446}" type="doc">
      <dgm:prSet loTypeId="urn:microsoft.com/office/officeart/2017/3/layout/DropPinTimeline" loCatId="process" qsTypeId="urn:microsoft.com/office/officeart/2005/8/quickstyle/3d2" qsCatId="3D" csTypeId="urn:microsoft.com/office/officeart/2005/8/colors/accent1_2" csCatId="accent1" phldr="1"/>
      <dgm:spPr/>
      <dgm:t>
        <a:bodyPr/>
        <a:lstStyle/>
        <a:p>
          <a:endParaRPr lang="en-US"/>
        </a:p>
      </dgm:t>
    </dgm:pt>
    <dgm:pt modelId="{CD1BCF32-72C8-4CE2-A118-7D7E905B8D56}">
      <dgm:prSet/>
      <dgm:spPr/>
      <dgm:t>
        <a:bodyPr/>
        <a:lstStyle/>
        <a:p>
          <a:pPr>
            <a:defRPr b="1"/>
          </a:pPr>
          <a:r>
            <a:rPr lang="en-US" dirty="0">
              <a:latin typeface="Times New Roman" panose="02020603050405020304" pitchFamily="18" charset="0"/>
              <a:cs typeface="Times New Roman" panose="02020603050405020304" pitchFamily="18" charset="0"/>
            </a:rPr>
            <a:t>2 Dec. 2022</a:t>
          </a:r>
        </a:p>
      </dgm:t>
    </dgm:pt>
    <dgm:pt modelId="{91A4146F-CE40-496D-9A40-BC59ED6D6F11}" type="parTrans" cxnId="{DDB2B85F-7B6A-4E43-9EF7-FB775F3C111B}">
      <dgm:prSet/>
      <dgm:spPr/>
      <dgm:t>
        <a:bodyPr/>
        <a:lstStyle/>
        <a:p>
          <a:endParaRPr lang="en-US"/>
        </a:p>
      </dgm:t>
    </dgm:pt>
    <dgm:pt modelId="{52F7E33F-598F-477B-B66F-F93D45AFC6B9}" type="sibTrans" cxnId="{DDB2B85F-7B6A-4E43-9EF7-FB775F3C111B}">
      <dgm:prSet/>
      <dgm:spPr/>
      <dgm:t>
        <a:bodyPr/>
        <a:lstStyle/>
        <a:p>
          <a:endParaRPr lang="en-US"/>
        </a:p>
      </dgm:t>
    </dgm:pt>
    <dgm:pt modelId="{0FA2E21F-7390-4774-BD88-774539F87C44}">
      <dgm:prSet/>
      <dgm:spPr/>
      <dgm:t>
        <a:bodyPr/>
        <a:lstStyle/>
        <a:p>
          <a:r>
            <a:rPr lang="en-US" dirty="0">
              <a:latin typeface="Times New Roman" panose="02020603050405020304" pitchFamily="18" charset="0"/>
              <a:cs typeface="Times New Roman" panose="02020603050405020304" pitchFamily="18" charset="0"/>
            </a:rPr>
            <a:t>Milestone 1</a:t>
          </a:r>
        </a:p>
      </dgm:t>
    </dgm:pt>
    <dgm:pt modelId="{BB167FF0-14FC-414C-81E2-B59DFD831359}" type="parTrans" cxnId="{A2A247E4-883E-4FBC-AC78-3238D5796272}">
      <dgm:prSet/>
      <dgm:spPr/>
      <dgm:t>
        <a:bodyPr/>
        <a:lstStyle/>
        <a:p>
          <a:endParaRPr lang="en-US"/>
        </a:p>
      </dgm:t>
    </dgm:pt>
    <dgm:pt modelId="{863BCE82-9512-4E05-8CE4-B80C54E0B4B7}" type="sibTrans" cxnId="{A2A247E4-883E-4FBC-AC78-3238D5796272}">
      <dgm:prSet/>
      <dgm:spPr/>
      <dgm:t>
        <a:bodyPr/>
        <a:lstStyle/>
        <a:p>
          <a:endParaRPr lang="en-US"/>
        </a:p>
      </dgm:t>
    </dgm:pt>
    <dgm:pt modelId="{A1F0E810-1936-4787-BAED-33C3B18068AF}">
      <dgm:prSet/>
      <dgm:spPr/>
      <dgm:t>
        <a:bodyPr/>
        <a:lstStyle/>
        <a:p>
          <a:r>
            <a:rPr lang="en-US">
              <a:latin typeface="Times New Roman" panose="02020603050405020304" pitchFamily="18" charset="0"/>
              <a:cs typeface="Times New Roman" panose="02020603050405020304" pitchFamily="18" charset="0"/>
            </a:rPr>
            <a:t>Background</a:t>
          </a:r>
        </a:p>
      </dgm:t>
    </dgm:pt>
    <dgm:pt modelId="{6C479D01-9A53-4E8C-9BF8-AE5FE0DA9B23}" type="parTrans" cxnId="{97A46054-9496-47A4-9E5D-FC7E6569263B}">
      <dgm:prSet/>
      <dgm:spPr/>
      <dgm:t>
        <a:bodyPr/>
        <a:lstStyle/>
        <a:p>
          <a:endParaRPr lang="en-US"/>
        </a:p>
      </dgm:t>
    </dgm:pt>
    <dgm:pt modelId="{A1B026FF-47C7-44A3-8FB7-6253EB18428D}" type="sibTrans" cxnId="{97A46054-9496-47A4-9E5D-FC7E6569263B}">
      <dgm:prSet/>
      <dgm:spPr/>
      <dgm:t>
        <a:bodyPr/>
        <a:lstStyle/>
        <a:p>
          <a:endParaRPr lang="en-US"/>
        </a:p>
      </dgm:t>
    </dgm:pt>
    <dgm:pt modelId="{2C632EB2-B16F-41FB-A93E-7727FD66A2B8}">
      <dgm:prSet/>
      <dgm:spPr/>
      <dgm:t>
        <a:bodyPr/>
        <a:lstStyle/>
        <a:p>
          <a:r>
            <a:rPr lang="en-US" dirty="0">
              <a:latin typeface="Times New Roman" panose="02020603050405020304" pitchFamily="18" charset="0"/>
              <a:cs typeface="Times New Roman" panose="02020603050405020304" pitchFamily="18" charset="0"/>
            </a:rPr>
            <a:t>Problem Statement</a:t>
          </a:r>
        </a:p>
      </dgm:t>
    </dgm:pt>
    <dgm:pt modelId="{3E554F65-3D55-4547-ABFC-74838765F7CE}" type="parTrans" cxnId="{9F8782FA-ADC0-42AF-A362-C84D427D70D6}">
      <dgm:prSet/>
      <dgm:spPr/>
      <dgm:t>
        <a:bodyPr/>
        <a:lstStyle/>
        <a:p>
          <a:endParaRPr lang="en-US"/>
        </a:p>
      </dgm:t>
    </dgm:pt>
    <dgm:pt modelId="{74C38936-6647-4623-A964-5E16D9E34C2C}" type="sibTrans" cxnId="{9F8782FA-ADC0-42AF-A362-C84D427D70D6}">
      <dgm:prSet/>
      <dgm:spPr/>
      <dgm:t>
        <a:bodyPr/>
        <a:lstStyle/>
        <a:p>
          <a:endParaRPr lang="en-US"/>
        </a:p>
      </dgm:t>
    </dgm:pt>
    <dgm:pt modelId="{AED67515-576E-4EF0-844E-242C66A3CE83}">
      <dgm:prSet/>
      <dgm:spPr/>
      <dgm:t>
        <a:bodyPr/>
        <a:lstStyle/>
        <a:p>
          <a:r>
            <a:rPr lang="en-US">
              <a:latin typeface="Times New Roman" panose="02020603050405020304" pitchFamily="18" charset="0"/>
              <a:cs typeface="Times New Roman" panose="02020603050405020304" pitchFamily="18" charset="0"/>
            </a:rPr>
            <a:t>Research Question</a:t>
          </a:r>
        </a:p>
      </dgm:t>
    </dgm:pt>
    <dgm:pt modelId="{3521121F-4B07-4110-81C8-8ABE8C42B262}" type="parTrans" cxnId="{72AE7957-FB7C-4AF6-885C-7FDE152BB982}">
      <dgm:prSet/>
      <dgm:spPr/>
      <dgm:t>
        <a:bodyPr/>
        <a:lstStyle/>
        <a:p>
          <a:endParaRPr lang="en-US"/>
        </a:p>
      </dgm:t>
    </dgm:pt>
    <dgm:pt modelId="{027A4D28-00D3-4C43-B3E1-7F8545CC60E6}" type="sibTrans" cxnId="{72AE7957-FB7C-4AF6-885C-7FDE152BB982}">
      <dgm:prSet/>
      <dgm:spPr/>
      <dgm:t>
        <a:bodyPr/>
        <a:lstStyle/>
        <a:p>
          <a:endParaRPr lang="en-US"/>
        </a:p>
      </dgm:t>
    </dgm:pt>
    <dgm:pt modelId="{60D40677-A923-4A2B-9053-9B49627DAC26}">
      <dgm:prSet/>
      <dgm:spPr/>
      <dgm:t>
        <a:bodyPr/>
        <a:lstStyle/>
        <a:p>
          <a:r>
            <a:rPr lang="en-US" dirty="0">
              <a:latin typeface="Times New Roman" panose="02020603050405020304" pitchFamily="18" charset="0"/>
              <a:cs typeface="Times New Roman" panose="02020603050405020304" pitchFamily="18" charset="0"/>
            </a:rPr>
            <a:t>Project Plan</a:t>
          </a:r>
        </a:p>
      </dgm:t>
    </dgm:pt>
    <dgm:pt modelId="{4FBCC6A3-5AF4-42FC-908A-870ABE563A63}" type="parTrans" cxnId="{FAFA0602-0C96-415F-9E4B-3B76FD9BB279}">
      <dgm:prSet/>
      <dgm:spPr/>
      <dgm:t>
        <a:bodyPr/>
        <a:lstStyle/>
        <a:p>
          <a:endParaRPr lang="en-US"/>
        </a:p>
      </dgm:t>
    </dgm:pt>
    <dgm:pt modelId="{32BFBB98-00D1-48DC-B319-C46270DCB016}" type="sibTrans" cxnId="{FAFA0602-0C96-415F-9E4B-3B76FD9BB279}">
      <dgm:prSet/>
      <dgm:spPr/>
      <dgm:t>
        <a:bodyPr/>
        <a:lstStyle/>
        <a:p>
          <a:endParaRPr lang="en-US"/>
        </a:p>
      </dgm:t>
    </dgm:pt>
    <dgm:pt modelId="{4725C54F-B30D-45AC-B5E1-4DC394C3FD40}">
      <dgm:prSet/>
      <dgm:spPr/>
      <dgm:t>
        <a:bodyPr/>
        <a:lstStyle/>
        <a:p>
          <a:pPr>
            <a:defRPr b="1"/>
          </a:pPr>
          <a:r>
            <a:rPr lang="en-US" dirty="0">
              <a:latin typeface="Times New Roman" panose="02020603050405020304" pitchFamily="18" charset="0"/>
              <a:cs typeface="Times New Roman" panose="02020603050405020304" pitchFamily="18" charset="0"/>
            </a:rPr>
            <a:t>10 Dec. 2022</a:t>
          </a:r>
        </a:p>
      </dgm:t>
    </dgm:pt>
    <dgm:pt modelId="{C6E9FB19-77A2-4267-BFA7-51DBF7C69725}" type="parTrans" cxnId="{C22D82D1-7422-4BDA-AC57-A1E4A9F56E71}">
      <dgm:prSet/>
      <dgm:spPr/>
      <dgm:t>
        <a:bodyPr/>
        <a:lstStyle/>
        <a:p>
          <a:endParaRPr lang="en-US"/>
        </a:p>
      </dgm:t>
    </dgm:pt>
    <dgm:pt modelId="{EEBF3B4A-8F9A-455B-BA36-F25BAF3C51DF}" type="sibTrans" cxnId="{C22D82D1-7422-4BDA-AC57-A1E4A9F56E71}">
      <dgm:prSet/>
      <dgm:spPr/>
      <dgm:t>
        <a:bodyPr/>
        <a:lstStyle/>
        <a:p>
          <a:endParaRPr lang="en-US"/>
        </a:p>
      </dgm:t>
    </dgm:pt>
    <dgm:pt modelId="{70F5D040-A9CA-4748-A960-213921B7AECC}">
      <dgm:prSet/>
      <dgm:spPr/>
      <dgm:t>
        <a:bodyPr/>
        <a:lstStyle/>
        <a:p>
          <a:r>
            <a:rPr lang="en-US" dirty="0">
              <a:latin typeface="Times New Roman" panose="02020603050405020304" pitchFamily="18" charset="0"/>
              <a:cs typeface="Times New Roman" panose="02020603050405020304" pitchFamily="18" charset="0"/>
            </a:rPr>
            <a:t>Goal–I</a:t>
          </a:r>
        </a:p>
      </dgm:t>
    </dgm:pt>
    <dgm:pt modelId="{D10DF6C5-428B-4DB8-BCC3-F54DD0715E00}" type="parTrans" cxnId="{4412A5CB-AD4E-411F-B503-6EB3374F7988}">
      <dgm:prSet/>
      <dgm:spPr/>
      <dgm:t>
        <a:bodyPr/>
        <a:lstStyle/>
        <a:p>
          <a:endParaRPr lang="en-US"/>
        </a:p>
      </dgm:t>
    </dgm:pt>
    <dgm:pt modelId="{5F429F07-4689-46CD-BA72-D3960FF7D74C}" type="sibTrans" cxnId="{4412A5CB-AD4E-411F-B503-6EB3374F7988}">
      <dgm:prSet/>
      <dgm:spPr/>
      <dgm:t>
        <a:bodyPr/>
        <a:lstStyle/>
        <a:p>
          <a:endParaRPr lang="en-US"/>
        </a:p>
      </dgm:t>
    </dgm:pt>
    <dgm:pt modelId="{A0D9C37D-B1AC-4D65-813C-60E022BC789D}">
      <dgm:prSet/>
      <dgm:spPr/>
      <dgm:t>
        <a:bodyPr/>
        <a:lstStyle/>
        <a:p>
          <a:r>
            <a:rPr lang="en-US" dirty="0">
              <a:latin typeface="Times New Roman" panose="02020603050405020304" pitchFamily="18" charset="0"/>
              <a:cs typeface="Times New Roman" panose="02020603050405020304" pitchFamily="18" charset="0"/>
            </a:rPr>
            <a:t>Modification Based on Feedback</a:t>
          </a:r>
        </a:p>
      </dgm:t>
    </dgm:pt>
    <dgm:pt modelId="{DEB535F1-9720-431D-9E01-1D2761F99FEB}" type="parTrans" cxnId="{DF3D4DBE-AD8D-459D-BD5D-CDF025970EDD}">
      <dgm:prSet/>
      <dgm:spPr/>
      <dgm:t>
        <a:bodyPr/>
        <a:lstStyle/>
        <a:p>
          <a:endParaRPr lang="en-US"/>
        </a:p>
      </dgm:t>
    </dgm:pt>
    <dgm:pt modelId="{2E706F8B-F680-4CA7-AD77-4E3758D1F3B6}" type="sibTrans" cxnId="{DF3D4DBE-AD8D-459D-BD5D-CDF025970EDD}">
      <dgm:prSet/>
      <dgm:spPr/>
      <dgm:t>
        <a:bodyPr/>
        <a:lstStyle/>
        <a:p>
          <a:endParaRPr lang="en-US"/>
        </a:p>
      </dgm:t>
    </dgm:pt>
    <dgm:pt modelId="{D72CE16E-5449-4286-A6CE-CBA3071CA1AD}">
      <dgm:prSet/>
      <dgm:spPr/>
      <dgm:t>
        <a:bodyPr/>
        <a:lstStyle/>
        <a:p>
          <a:pPr>
            <a:defRPr b="1"/>
          </a:pPr>
          <a:r>
            <a:rPr lang="en-US" dirty="0">
              <a:latin typeface="Times New Roman" panose="02020603050405020304" pitchFamily="18" charset="0"/>
              <a:cs typeface="Times New Roman" panose="02020603050405020304" pitchFamily="18" charset="0"/>
            </a:rPr>
            <a:t>20 Dec. 2022</a:t>
          </a:r>
        </a:p>
      </dgm:t>
    </dgm:pt>
    <dgm:pt modelId="{F9877838-B476-4637-85DB-FDCFF492BEA4}" type="parTrans" cxnId="{166A3AB6-EBFA-43A8-9A18-FBD65F94BD0D}">
      <dgm:prSet/>
      <dgm:spPr/>
      <dgm:t>
        <a:bodyPr/>
        <a:lstStyle/>
        <a:p>
          <a:endParaRPr lang="en-US"/>
        </a:p>
      </dgm:t>
    </dgm:pt>
    <dgm:pt modelId="{FF44BF59-CA61-4EDA-A445-A9F68195969A}" type="sibTrans" cxnId="{166A3AB6-EBFA-43A8-9A18-FBD65F94BD0D}">
      <dgm:prSet/>
      <dgm:spPr/>
      <dgm:t>
        <a:bodyPr/>
        <a:lstStyle/>
        <a:p>
          <a:endParaRPr lang="en-US"/>
        </a:p>
      </dgm:t>
    </dgm:pt>
    <dgm:pt modelId="{514C364F-4483-4439-A5D0-E99141EB472B}">
      <dgm:prSet/>
      <dgm:spPr/>
      <dgm:t>
        <a:bodyPr/>
        <a:lstStyle/>
        <a:p>
          <a:r>
            <a:rPr lang="en-US" dirty="0">
              <a:latin typeface="Times New Roman" panose="02020603050405020304" pitchFamily="18" charset="0"/>
              <a:cs typeface="Times New Roman" panose="02020603050405020304" pitchFamily="18" charset="0"/>
            </a:rPr>
            <a:t>Goal-II</a:t>
          </a:r>
        </a:p>
      </dgm:t>
    </dgm:pt>
    <dgm:pt modelId="{A90D24B9-5F8E-4F16-BF0F-0C80D91E71D8}" type="parTrans" cxnId="{046E3BAC-9FFF-408E-8BCE-AF785E872B9C}">
      <dgm:prSet/>
      <dgm:spPr/>
      <dgm:t>
        <a:bodyPr/>
        <a:lstStyle/>
        <a:p>
          <a:endParaRPr lang="en-US"/>
        </a:p>
      </dgm:t>
    </dgm:pt>
    <dgm:pt modelId="{0A8B4C5A-69B0-4091-8BC2-C6C39345DA6C}" type="sibTrans" cxnId="{046E3BAC-9FFF-408E-8BCE-AF785E872B9C}">
      <dgm:prSet/>
      <dgm:spPr/>
      <dgm:t>
        <a:bodyPr/>
        <a:lstStyle/>
        <a:p>
          <a:endParaRPr lang="en-US"/>
        </a:p>
      </dgm:t>
    </dgm:pt>
    <dgm:pt modelId="{D3DD7E97-6616-4E25-8C56-EA783B7A855F}">
      <dgm:prSet/>
      <dgm:spPr/>
      <dgm:t>
        <a:bodyPr/>
        <a:lstStyle/>
        <a:p>
          <a:r>
            <a:rPr lang="en-US" dirty="0">
              <a:latin typeface="Times New Roman" panose="02020603050405020304" pitchFamily="18" charset="0"/>
              <a:cs typeface="Times New Roman" panose="02020603050405020304" pitchFamily="18" charset="0"/>
            </a:rPr>
            <a:t>Final Approach of Solution Design </a:t>
          </a:r>
        </a:p>
      </dgm:t>
    </dgm:pt>
    <dgm:pt modelId="{111EFF84-FBA0-43D7-9704-EEC1681FAC69}" type="parTrans" cxnId="{FAE1E551-4F0C-4F85-B981-29BC40813BD9}">
      <dgm:prSet/>
      <dgm:spPr/>
      <dgm:t>
        <a:bodyPr/>
        <a:lstStyle/>
        <a:p>
          <a:endParaRPr lang="en-US"/>
        </a:p>
      </dgm:t>
    </dgm:pt>
    <dgm:pt modelId="{F743B4C4-8889-4E21-B242-A4017EF8AEB1}" type="sibTrans" cxnId="{FAE1E551-4F0C-4F85-B981-29BC40813BD9}">
      <dgm:prSet/>
      <dgm:spPr/>
      <dgm:t>
        <a:bodyPr/>
        <a:lstStyle/>
        <a:p>
          <a:endParaRPr lang="en-US"/>
        </a:p>
      </dgm:t>
    </dgm:pt>
    <dgm:pt modelId="{0856BA94-8F4F-4CC8-B7CC-A93CB08B5C32}">
      <dgm:prSet/>
      <dgm:spPr/>
      <dgm:t>
        <a:bodyPr/>
        <a:lstStyle/>
        <a:p>
          <a:pPr>
            <a:defRPr b="1"/>
          </a:pPr>
          <a:r>
            <a:rPr lang="en-US" dirty="0">
              <a:latin typeface="Times New Roman" panose="02020603050405020304" pitchFamily="18" charset="0"/>
              <a:cs typeface="Times New Roman" panose="02020603050405020304" pitchFamily="18" charset="0"/>
            </a:rPr>
            <a:t>21 Jan. 2022</a:t>
          </a:r>
        </a:p>
      </dgm:t>
    </dgm:pt>
    <dgm:pt modelId="{DCA04F0A-B568-4B6F-9442-756B014EF4E6}" type="parTrans" cxnId="{DB4776DA-C7F8-458A-B64E-8A92C04E76FB}">
      <dgm:prSet/>
      <dgm:spPr/>
      <dgm:t>
        <a:bodyPr/>
        <a:lstStyle/>
        <a:p>
          <a:endParaRPr lang="en-US"/>
        </a:p>
      </dgm:t>
    </dgm:pt>
    <dgm:pt modelId="{7499D9BF-91E9-4C3A-833F-A6522E007669}" type="sibTrans" cxnId="{DB4776DA-C7F8-458A-B64E-8A92C04E76FB}">
      <dgm:prSet/>
      <dgm:spPr/>
      <dgm:t>
        <a:bodyPr/>
        <a:lstStyle/>
        <a:p>
          <a:endParaRPr lang="en-US"/>
        </a:p>
      </dgm:t>
    </dgm:pt>
    <dgm:pt modelId="{39603595-D4C0-472E-B282-04BF704C5BDC}">
      <dgm:prSet/>
      <dgm:spPr/>
      <dgm:t>
        <a:bodyPr/>
        <a:lstStyle/>
        <a:p>
          <a:r>
            <a:rPr lang="en-US">
              <a:latin typeface="Times New Roman" panose="02020603050405020304" pitchFamily="18" charset="0"/>
              <a:cs typeface="Times New Roman" panose="02020603050405020304" pitchFamily="18" charset="0"/>
            </a:rPr>
            <a:t>Goal-III</a:t>
          </a:r>
        </a:p>
      </dgm:t>
    </dgm:pt>
    <dgm:pt modelId="{D49FABDB-403A-4FAB-B24B-7699673724A7}" type="parTrans" cxnId="{891CA39C-7DF0-443D-9361-59B4196602FD}">
      <dgm:prSet/>
      <dgm:spPr/>
      <dgm:t>
        <a:bodyPr/>
        <a:lstStyle/>
        <a:p>
          <a:endParaRPr lang="en-US"/>
        </a:p>
      </dgm:t>
    </dgm:pt>
    <dgm:pt modelId="{2A4A9D06-771D-4D25-8519-99BC879C0228}" type="sibTrans" cxnId="{891CA39C-7DF0-443D-9361-59B4196602FD}">
      <dgm:prSet/>
      <dgm:spPr/>
      <dgm:t>
        <a:bodyPr/>
        <a:lstStyle/>
        <a:p>
          <a:endParaRPr lang="en-US"/>
        </a:p>
      </dgm:t>
    </dgm:pt>
    <dgm:pt modelId="{237BFFB4-B7CA-490E-A705-BA8E8BA464BF}">
      <dgm:prSet/>
      <dgm:spPr/>
      <dgm:t>
        <a:bodyPr/>
        <a:lstStyle/>
        <a:p>
          <a:r>
            <a:rPr lang="en-US" dirty="0">
              <a:latin typeface="Times New Roman" panose="02020603050405020304" pitchFamily="18" charset="0"/>
              <a:cs typeface="Times New Roman" panose="02020603050405020304" pitchFamily="18" charset="0"/>
            </a:rPr>
            <a:t>Cleaning &amp; Processing of data</a:t>
          </a:r>
        </a:p>
      </dgm:t>
    </dgm:pt>
    <dgm:pt modelId="{44654FD4-80EB-4C5E-92D0-092B8C3D0530}" type="parTrans" cxnId="{E0CAD9A6-33D6-4D60-A647-120A7D86328A}">
      <dgm:prSet/>
      <dgm:spPr/>
      <dgm:t>
        <a:bodyPr/>
        <a:lstStyle/>
        <a:p>
          <a:endParaRPr lang="en-US"/>
        </a:p>
      </dgm:t>
    </dgm:pt>
    <dgm:pt modelId="{A2777251-F21F-4902-97E1-933FC949E1A0}" type="sibTrans" cxnId="{E0CAD9A6-33D6-4D60-A647-120A7D86328A}">
      <dgm:prSet/>
      <dgm:spPr/>
      <dgm:t>
        <a:bodyPr/>
        <a:lstStyle/>
        <a:p>
          <a:endParaRPr lang="en-US"/>
        </a:p>
      </dgm:t>
    </dgm:pt>
    <dgm:pt modelId="{3B7913C6-86B8-4462-9A3D-338825DAC8C4}">
      <dgm:prSet/>
      <dgm:spPr/>
      <dgm:t>
        <a:bodyPr/>
        <a:lstStyle/>
        <a:p>
          <a:pPr>
            <a:defRPr b="1"/>
          </a:pPr>
          <a:r>
            <a:rPr lang="en-US" dirty="0">
              <a:latin typeface="Times New Roman" panose="02020603050405020304" pitchFamily="18" charset="0"/>
              <a:cs typeface="Times New Roman" panose="02020603050405020304" pitchFamily="18" charset="0"/>
            </a:rPr>
            <a:t>27 Jan. 2022</a:t>
          </a:r>
        </a:p>
      </dgm:t>
    </dgm:pt>
    <dgm:pt modelId="{E64D0458-C40C-4176-9A19-12232C2A338B}" type="parTrans" cxnId="{C1758462-103C-43F8-A527-DAA7AA631693}">
      <dgm:prSet/>
      <dgm:spPr/>
      <dgm:t>
        <a:bodyPr/>
        <a:lstStyle/>
        <a:p>
          <a:endParaRPr lang="en-US"/>
        </a:p>
      </dgm:t>
    </dgm:pt>
    <dgm:pt modelId="{72E239FA-E3DB-4952-B734-CBC4B9EED682}" type="sibTrans" cxnId="{C1758462-103C-43F8-A527-DAA7AA631693}">
      <dgm:prSet/>
      <dgm:spPr/>
      <dgm:t>
        <a:bodyPr/>
        <a:lstStyle/>
        <a:p>
          <a:endParaRPr lang="en-US"/>
        </a:p>
      </dgm:t>
    </dgm:pt>
    <dgm:pt modelId="{40D1C571-DC26-49E3-A49B-8FAB666E1752}">
      <dgm:prSet/>
      <dgm:spPr/>
      <dgm:t>
        <a:bodyPr/>
        <a:lstStyle/>
        <a:p>
          <a:r>
            <a:rPr lang="en-US">
              <a:latin typeface="Times New Roman" panose="02020603050405020304" pitchFamily="18" charset="0"/>
              <a:cs typeface="Times New Roman" panose="02020603050405020304" pitchFamily="18" charset="0"/>
            </a:rPr>
            <a:t>Goal-IV</a:t>
          </a:r>
        </a:p>
      </dgm:t>
    </dgm:pt>
    <dgm:pt modelId="{1DAB0FC0-DFC7-41B7-94C8-653BC7727D19}" type="parTrans" cxnId="{92DE7E00-0806-4EBB-B631-56AF92960AA7}">
      <dgm:prSet/>
      <dgm:spPr/>
      <dgm:t>
        <a:bodyPr/>
        <a:lstStyle/>
        <a:p>
          <a:endParaRPr lang="en-US"/>
        </a:p>
      </dgm:t>
    </dgm:pt>
    <dgm:pt modelId="{CDB835AE-733B-4107-87B4-34E7E6F52BCF}" type="sibTrans" cxnId="{92DE7E00-0806-4EBB-B631-56AF92960AA7}">
      <dgm:prSet/>
      <dgm:spPr/>
      <dgm:t>
        <a:bodyPr/>
        <a:lstStyle/>
        <a:p>
          <a:endParaRPr lang="en-US"/>
        </a:p>
      </dgm:t>
    </dgm:pt>
    <dgm:pt modelId="{FA9187C3-FB73-46C7-95D3-A66D0B9BA1D7}">
      <dgm:prSet/>
      <dgm:spPr/>
      <dgm:t>
        <a:bodyPr/>
        <a:lstStyle/>
        <a:p>
          <a:r>
            <a:rPr lang="en-US" dirty="0">
              <a:latin typeface="Times New Roman" panose="02020603050405020304" pitchFamily="18" charset="0"/>
              <a:cs typeface="Times New Roman" panose="02020603050405020304" pitchFamily="18" charset="0"/>
            </a:rPr>
            <a:t>Analysis of data</a:t>
          </a:r>
        </a:p>
      </dgm:t>
    </dgm:pt>
    <dgm:pt modelId="{3593FB16-3BE5-474F-8D82-1854A4DE5ED0}" type="parTrans" cxnId="{FB081F3E-5C4B-4622-BC37-436D1C5B5167}">
      <dgm:prSet/>
      <dgm:spPr/>
      <dgm:t>
        <a:bodyPr/>
        <a:lstStyle/>
        <a:p>
          <a:endParaRPr lang="en-US"/>
        </a:p>
      </dgm:t>
    </dgm:pt>
    <dgm:pt modelId="{F739EEB5-9953-4BE6-8B04-0F6FA381ADD4}" type="sibTrans" cxnId="{FB081F3E-5C4B-4622-BC37-436D1C5B5167}">
      <dgm:prSet/>
      <dgm:spPr/>
      <dgm:t>
        <a:bodyPr/>
        <a:lstStyle/>
        <a:p>
          <a:endParaRPr lang="en-US"/>
        </a:p>
      </dgm:t>
    </dgm:pt>
    <dgm:pt modelId="{A3AB07FF-740B-4EBA-80AC-5BB28E47A9AD}">
      <dgm:prSet/>
      <dgm:spPr/>
      <dgm:t>
        <a:bodyPr/>
        <a:lstStyle/>
        <a:p>
          <a:pPr>
            <a:defRPr b="1"/>
          </a:pPr>
          <a:r>
            <a:rPr lang="en-US" dirty="0">
              <a:latin typeface="Times New Roman" panose="02020603050405020304" pitchFamily="18" charset="0"/>
              <a:cs typeface="Times New Roman" panose="02020603050405020304" pitchFamily="18" charset="0"/>
            </a:rPr>
            <a:t>7 Feb. 2022</a:t>
          </a:r>
        </a:p>
      </dgm:t>
    </dgm:pt>
    <dgm:pt modelId="{E93F7B21-352E-4F86-9B4D-363651054C67}" type="parTrans" cxnId="{30003B27-F25E-4E9E-B6FA-C6270DF45913}">
      <dgm:prSet/>
      <dgm:spPr/>
      <dgm:t>
        <a:bodyPr/>
        <a:lstStyle/>
        <a:p>
          <a:endParaRPr lang="en-US"/>
        </a:p>
      </dgm:t>
    </dgm:pt>
    <dgm:pt modelId="{68070714-F48F-4DEB-8105-D32EDF634A8F}" type="sibTrans" cxnId="{30003B27-F25E-4E9E-B6FA-C6270DF45913}">
      <dgm:prSet/>
      <dgm:spPr/>
      <dgm:t>
        <a:bodyPr/>
        <a:lstStyle/>
        <a:p>
          <a:endParaRPr lang="en-US"/>
        </a:p>
      </dgm:t>
    </dgm:pt>
    <dgm:pt modelId="{0FD940FE-F441-4ABF-B12F-3B187AC5BC0D}">
      <dgm:prSet/>
      <dgm:spPr/>
      <dgm:t>
        <a:bodyPr/>
        <a:lstStyle/>
        <a:p>
          <a:r>
            <a:rPr lang="en-US">
              <a:latin typeface="Times New Roman" panose="02020603050405020304" pitchFamily="18" charset="0"/>
              <a:cs typeface="Times New Roman" panose="02020603050405020304" pitchFamily="18" charset="0"/>
            </a:rPr>
            <a:t>Milestone 3</a:t>
          </a:r>
        </a:p>
      </dgm:t>
    </dgm:pt>
    <dgm:pt modelId="{3C2BBB29-C82B-462C-8C6C-65F79D634594}" type="parTrans" cxnId="{C223F7F5-229B-4079-8513-3D610085779C}">
      <dgm:prSet/>
      <dgm:spPr/>
      <dgm:t>
        <a:bodyPr/>
        <a:lstStyle/>
        <a:p>
          <a:endParaRPr lang="en-US"/>
        </a:p>
      </dgm:t>
    </dgm:pt>
    <dgm:pt modelId="{D20C8968-FF88-4932-96C7-5080C0D53770}" type="sibTrans" cxnId="{C223F7F5-229B-4079-8513-3D610085779C}">
      <dgm:prSet/>
      <dgm:spPr/>
      <dgm:t>
        <a:bodyPr/>
        <a:lstStyle/>
        <a:p>
          <a:endParaRPr lang="en-US"/>
        </a:p>
      </dgm:t>
    </dgm:pt>
    <dgm:pt modelId="{F385234C-FD27-42AD-916E-E6DF58192392}">
      <dgm:prSet/>
      <dgm:spPr/>
      <dgm:t>
        <a:bodyPr/>
        <a:lstStyle/>
        <a:p>
          <a:r>
            <a:rPr lang="en-US">
              <a:latin typeface="Times New Roman" panose="02020603050405020304" pitchFamily="18" charset="0"/>
              <a:cs typeface="Times New Roman" panose="02020603050405020304" pitchFamily="18" charset="0"/>
            </a:rPr>
            <a:t>Final Presentation</a:t>
          </a:r>
        </a:p>
      </dgm:t>
    </dgm:pt>
    <dgm:pt modelId="{C4E724C2-C857-46AC-B94E-8230E23BE9E8}" type="parTrans" cxnId="{971E5E9B-2645-4662-93EE-21BA07825B2A}">
      <dgm:prSet/>
      <dgm:spPr/>
      <dgm:t>
        <a:bodyPr/>
        <a:lstStyle/>
        <a:p>
          <a:endParaRPr lang="en-US"/>
        </a:p>
      </dgm:t>
    </dgm:pt>
    <dgm:pt modelId="{32DB342C-EC18-4591-90B8-5F1986F353F1}" type="sibTrans" cxnId="{971E5E9B-2645-4662-93EE-21BA07825B2A}">
      <dgm:prSet/>
      <dgm:spPr/>
      <dgm:t>
        <a:bodyPr/>
        <a:lstStyle/>
        <a:p>
          <a:endParaRPr lang="en-US"/>
        </a:p>
      </dgm:t>
    </dgm:pt>
    <dgm:pt modelId="{AD367C37-E126-48D6-BB88-B7E19A4E71A8}">
      <dgm:prSet/>
      <dgm:spPr/>
      <dgm:t>
        <a:bodyPr/>
        <a:lstStyle/>
        <a:p>
          <a:r>
            <a:rPr lang="en-US">
              <a:latin typeface="Times New Roman" panose="02020603050405020304" pitchFamily="18" charset="0"/>
              <a:cs typeface="Times New Roman" panose="02020603050405020304" pitchFamily="18" charset="0"/>
            </a:rPr>
            <a:t>Live Demo of Analysis</a:t>
          </a:r>
        </a:p>
      </dgm:t>
    </dgm:pt>
    <dgm:pt modelId="{80D86E8A-7F84-4108-B36E-C26228EADDE7}" type="parTrans" cxnId="{9ACB862A-470F-4DD8-9DE2-890E9756709D}">
      <dgm:prSet/>
      <dgm:spPr/>
      <dgm:t>
        <a:bodyPr/>
        <a:lstStyle/>
        <a:p>
          <a:endParaRPr lang="en-US"/>
        </a:p>
      </dgm:t>
    </dgm:pt>
    <dgm:pt modelId="{30B09C5A-F7BE-4A34-B6E0-AB904EFFE307}" type="sibTrans" cxnId="{9ACB862A-470F-4DD8-9DE2-890E9756709D}">
      <dgm:prSet/>
      <dgm:spPr/>
      <dgm:t>
        <a:bodyPr/>
        <a:lstStyle/>
        <a:p>
          <a:endParaRPr lang="en-US"/>
        </a:p>
      </dgm:t>
    </dgm:pt>
    <dgm:pt modelId="{6C110F72-5756-4273-85C0-D1684D307B5B}">
      <dgm:prSet/>
      <dgm:spPr/>
      <dgm:t>
        <a:bodyPr/>
        <a:lstStyle/>
        <a:p>
          <a:r>
            <a:rPr lang="en-US" dirty="0">
              <a:latin typeface="Times New Roman" panose="02020603050405020304" pitchFamily="18" charset="0"/>
              <a:cs typeface="Times New Roman" panose="02020603050405020304" pitchFamily="18" charset="0"/>
            </a:rPr>
            <a:t>Documentation</a:t>
          </a:r>
        </a:p>
      </dgm:t>
    </dgm:pt>
    <dgm:pt modelId="{BADF107C-0894-4390-AD8F-F91E339FBB92}" type="parTrans" cxnId="{B0DB6C38-3B0B-408F-BCC6-EC2500F1BE88}">
      <dgm:prSet/>
      <dgm:spPr/>
      <dgm:t>
        <a:bodyPr/>
        <a:lstStyle/>
        <a:p>
          <a:endParaRPr lang="en-US"/>
        </a:p>
      </dgm:t>
    </dgm:pt>
    <dgm:pt modelId="{D023A963-BDF4-4DD0-AE68-A210F05616F1}" type="sibTrans" cxnId="{B0DB6C38-3B0B-408F-BCC6-EC2500F1BE88}">
      <dgm:prSet/>
      <dgm:spPr/>
      <dgm:t>
        <a:bodyPr/>
        <a:lstStyle/>
        <a:p>
          <a:endParaRPr lang="en-US"/>
        </a:p>
      </dgm:t>
    </dgm:pt>
    <dgm:pt modelId="{35FFC1D2-C06F-4D7B-AD8B-D497F3764A8B}">
      <dgm:prSet/>
      <dgm:spPr/>
      <dgm:t>
        <a:bodyPr/>
        <a:lstStyle/>
        <a:p>
          <a:pPr>
            <a:defRPr b="1"/>
          </a:pPr>
          <a:r>
            <a:rPr lang="en-US" dirty="0">
              <a:latin typeface="Times New Roman" panose="02020603050405020304" pitchFamily="18" charset="0"/>
              <a:cs typeface="Times New Roman" panose="02020603050405020304" pitchFamily="18" charset="0"/>
            </a:rPr>
            <a:t>15 Jan. 2022</a:t>
          </a:r>
        </a:p>
      </dgm:t>
    </dgm:pt>
    <dgm:pt modelId="{F4FE1478-EB73-4699-A663-8CFDCFF285EB}" type="parTrans" cxnId="{F3101759-21AA-4379-A948-69D3EA95656E}">
      <dgm:prSet/>
      <dgm:spPr/>
      <dgm:t>
        <a:bodyPr/>
        <a:lstStyle/>
        <a:p>
          <a:endParaRPr lang="en-IN"/>
        </a:p>
      </dgm:t>
    </dgm:pt>
    <dgm:pt modelId="{6B6C9684-4BBD-49C4-8D51-558B84AB8C90}" type="sibTrans" cxnId="{F3101759-21AA-4379-A948-69D3EA95656E}">
      <dgm:prSet/>
      <dgm:spPr/>
      <dgm:t>
        <a:bodyPr/>
        <a:lstStyle/>
        <a:p>
          <a:endParaRPr lang="en-IN"/>
        </a:p>
      </dgm:t>
    </dgm:pt>
    <dgm:pt modelId="{94517E6F-5BBD-41C7-9738-A832E6798D4B}">
      <dgm:prSet/>
      <dgm:spPr/>
      <dgm:t>
        <a:bodyPr/>
        <a:lstStyle/>
        <a:p>
          <a:r>
            <a:rPr lang="en-US" dirty="0">
              <a:latin typeface="Times New Roman" panose="02020603050405020304" pitchFamily="18" charset="0"/>
              <a:cs typeface="Times New Roman" panose="02020603050405020304" pitchFamily="18" charset="0"/>
            </a:rPr>
            <a:t>Milestone 2</a:t>
          </a:r>
        </a:p>
      </dgm:t>
    </dgm:pt>
    <dgm:pt modelId="{BEAD57F3-46C1-449B-B4EA-2D4712A7B437}" type="parTrans" cxnId="{52A2FDAF-967D-4DBC-B477-218848A91FDA}">
      <dgm:prSet/>
      <dgm:spPr/>
      <dgm:t>
        <a:bodyPr/>
        <a:lstStyle/>
        <a:p>
          <a:endParaRPr lang="en-IN"/>
        </a:p>
      </dgm:t>
    </dgm:pt>
    <dgm:pt modelId="{5962EB20-39F6-4491-978D-542126B501CE}" type="sibTrans" cxnId="{52A2FDAF-967D-4DBC-B477-218848A91FDA}">
      <dgm:prSet/>
      <dgm:spPr/>
      <dgm:t>
        <a:bodyPr/>
        <a:lstStyle/>
        <a:p>
          <a:endParaRPr lang="en-IN"/>
        </a:p>
      </dgm:t>
    </dgm:pt>
    <dgm:pt modelId="{402D580A-7E31-4D72-BE75-1201DB375581}">
      <dgm:prSet/>
      <dgm:spPr/>
      <dgm:t>
        <a:bodyPr/>
        <a:lstStyle/>
        <a:p>
          <a:r>
            <a:rPr lang="en-US" dirty="0">
              <a:latin typeface="Times New Roman" panose="02020603050405020304" pitchFamily="18" charset="0"/>
              <a:cs typeface="Times New Roman" panose="02020603050405020304" pitchFamily="18" charset="0"/>
            </a:rPr>
            <a:t>Collecting relevant data form questioner</a:t>
          </a:r>
        </a:p>
      </dgm:t>
    </dgm:pt>
    <dgm:pt modelId="{AE530421-D182-4207-95C1-AFE0DED35D25}" type="parTrans" cxnId="{B065DD24-6180-4505-ABC7-0A8FC5D41673}">
      <dgm:prSet/>
      <dgm:spPr/>
      <dgm:t>
        <a:bodyPr/>
        <a:lstStyle/>
        <a:p>
          <a:endParaRPr lang="en-IN"/>
        </a:p>
      </dgm:t>
    </dgm:pt>
    <dgm:pt modelId="{136FE0B7-C2BE-4216-82E2-609CB46C2D32}" type="sibTrans" cxnId="{B065DD24-6180-4505-ABC7-0A8FC5D41673}">
      <dgm:prSet/>
      <dgm:spPr/>
      <dgm:t>
        <a:bodyPr/>
        <a:lstStyle/>
        <a:p>
          <a:endParaRPr lang="en-IN"/>
        </a:p>
      </dgm:t>
    </dgm:pt>
    <dgm:pt modelId="{D594CD16-04D2-4082-94F5-67180EF9DDF4}">
      <dgm:prSet/>
      <dgm:spPr/>
      <dgm:t>
        <a:bodyPr/>
        <a:lstStyle/>
        <a:p>
          <a:r>
            <a:rPr lang="en-US" dirty="0">
              <a:latin typeface="Times New Roman" panose="02020603050405020304" pitchFamily="18" charset="0"/>
              <a:cs typeface="Times New Roman" panose="02020603050405020304" pitchFamily="18" charset="0"/>
            </a:rPr>
            <a:t>Deployment of questioner</a:t>
          </a:r>
        </a:p>
      </dgm:t>
    </dgm:pt>
    <dgm:pt modelId="{0E90CB31-BD82-4E4B-A55E-CF2583A4A0D2}" type="parTrans" cxnId="{C5C71D51-2DC3-4CCD-A597-595FA346B02C}">
      <dgm:prSet/>
      <dgm:spPr/>
      <dgm:t>
        <a:bodyPr/>
        <a:lstStyle/>
        <a:p>
          <a:endParaRPr lang="en-IN"/>
        </a:p>
      </dgm:t>
    </dgm:pt>
    <dgm:pt modelId="{B22224E1-C62B-472F-A3FE-A79CA0A12253}" type="sibTrans" cxnId="{C5C71D51-2DC3-4CCD-A597-595FA346B02C}">
      <dgm:prSet/>
      <dgm:spPr/>
      <dgm:t>
        <a:bodyPr/>
        <a:lstStyle/>
        <a:p>
          <a:endParaRPr lang="en-IN"/>
        </a:p>
      </dgm:t>
    </dgm:pt>
    <dgm:pt modelId="{10FB3872-C52F-45E1-A389-6743A544C876}">
      <dgm:prSet/>
      <dgm:spPr/>
      <dgm:t>
        <a:bodyPr/>
        <a:lstStyle/>
        <a:p>
          <a:r>
            <a:rPr lang="en-US" dirty="0">
              <a:latin typeface="Times New Roman" panose="02020603050405020304" pitchFamily="18" charset="0"/>
              <a:cs typeface="Times New Roman" panose="02020603050405020304" pitchFamily="18" charset="0"/>
            </a:rPr>
            <a:t>Literature Review</a:t>
          </a:r>
        </a:p>
      </dgm:t>
    </dgm:pt>
    <dgm:pt modelId="{14E8E870-05F5-487B-A0E2-B06F6CEFF80B}" type="parTrans" cxnId="{E8C693E2-6288-4ECE-AF62-0309980A81D7}">
      <dgm:prSet/>
      <dgm:spPr/>
      <dgm:t>
        <a:bodyPr/>
        <a:lstStyle/>
        <a:p>
          <a:endParaRPr lang="en-IN"/>
        </a:p>
      </dgm:t>
    </dgm:pt>
    <dgm:pt modelId="{B5CD02BC-0566-445F-A1F9-1DFE53454515}" type="sibTrans" cxnId="{E8C693E2-6288-4ECE-AF62-0309980A81D7}">
      <dgm:prSet/>
      <dgm:spPr/>
      <dgm:t>
        <a:bodyPr/>
        <a:lstStyle/>
        <a:p>
          <a:endParaRPr lang="en-IN"/>
        </a:p>
      </dgm:t>
    </dgm:pt>
    <dgm:pt modelId="{A99C16C8-58BE-4918-BBB9-E8491764AF4B}">
      <dgm:prSet/>
      <dgm:spPr/>
      <dgm:t>
        <a:bodyPr/>
        <a:lstStyle/>
        <a:p>
          <a:r>
            <a:rPr lang="en-US" dirty="0">
              <a:latin typeface="Times New Roman" panose="02020603050405020304" pitchFamily="18" charset="0"/>
              <a:cs typeface="Times New Roman" panose="02020603050405020304" pitchFamily="18" charset="0"/>
            </a:rPr>
            <a:t>Literature Analysis</a:t>
          </a:r>
        </a:p>
      </dgm:t>
    </dgm:pt>
    <dgm:pt modelId="{49FC43C9-BE09-45EE-8CC5-967EDB8B49D6}" type="parTrans" cxnId="{CBA02235-2E1A-405C-9347-C317CFBCE0B9}">
      <dgm:prSet/>
      <dgm:spPr/>
      <dgm:t>
        <a:bodyPr/>
        <a:lstStyle/>
        <a:p>
          <a:endParaRPr lang="en-IN"/>
        </a:p>
      </dgm:t>
    </dgm:pt>
    <dgm:pt modelId="{A2B37BAA-B92B-4DCA-9D9D-031E659338A7}" type="sibTrans" cxnId="{CBA02235-2E1A-405C-9347-C317CFBCE0B9}">
      <dgm:prSet/>
      <dgm:spPr/>
      <dgm:t>
        <a:bodyPr/>
        <a:lstStyle/>
        <a:p>
          <a:endParaRPr lang="en-IN"/>
        </a:p>
      </dgm:t>
    </dgm:pt>
    <dgm:pt modelId="{A3DB4C88-C6D8-4728-9285-3E5B92D8373A}" type="pres">
      <dgm:prSet presAssocID="{DF9DBD78-F013-4E13-AF74-A3B903A6C446}" presName="root" presStyleCnt="0">
        <dgm:presLayoutVars>
          <dgm:chMax/>
          <dgm:chPref/>
          <dgm:animLvl val="lvl"/>
        </dgm:presLayoutVars>
      </dgm:prSet>
      <dgm:spPr/>
    </dgm:pt>
    <dgm:pt modelId="{1434C9CB-14F5-4061-9C1E-530904690B59}" type="pres">
      <dgm:prSet presAssocID="{DF9DBD78-F013-4E13-AF74-A3B903A6C446}" presName="divider" presStyleLbl="fgAcc1" presStyleIdx="0" presStyleCnt="8"/>
      <dgm:spPr>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tailEnd type="triangle" w="lg" len="lg"/>
        </a:ln>
        <a:effectLst/>
      </dgm:spPr>
    </dgm:pt>
    <dgm:pt modelId="{EFC53261-3E5B-46CB-9DEA-083825394EEE}" type="pres">
      <dgm:prSet presAssocID="{DF9DBD78-F013-4E13-AF74-A3B903A6C446}" presName="nodes" presStyleCnt="0">
        <dgm:presLayoutVars>
          <dgm:chMax/>
          <dgm:chPref/>
          <dgm:animLvl val="lvl"/>
        </dgm:presLayoutVars>
      </dgm:prSet>
      <dgm:spPr/>
    </dgm:pt>
    <dgm:pt modelId="{75A7F0F7-AE5A-41CD-8C32-89293987E8E3}" type="pres">
      <dgm:prSet presAssocID="{CD1BCF32-72C8-4CE2-A118-7D7E905B8D56}" presName="composite" presStyleCnt="0"/>
      <dgm:spPr/>
    </dgm:pt>
    <dgm:pt modelId="{A6AD4169-1E79-4696-8C62-444C81776C17}" type="pres">
      <dgm:prSet presAssocID="{CD1BCF32-72C8-4CE2-A118-7D7E905B8D56}" presName="ConnectorPoint" presStyleLbl="lnNode1" presStyleIdx="0" presStyleCnt="7"/>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F83093A9-851D-453B-B9CB-99D81BA40498}" type="pres">
      <dgm:prSet presAssocID="{CD1BCF32-72C8-4CE2-A118-7D7E905B8D56}" presName="DropPinPlaceHolder" presStyleCnt="0"/>
      <dgm:spPr/>
    </dgm:pt>
    <dgm:pt modelId="{287EE623-DE0E-4C7A-AEB8-7B02B579E617}" type="pres">
      <dgm:prSet presAssocID="{CD1BCF32-72C8-4CE2-A118-7D7E905B8D56}" presName="DropPin" presStyleLbl="alignNode1" presStyleIdx="0" presStyleCnt="7"/>
      <dgm:spPr/>
    </dgm:pt>
    <dgm:pt modelId="{3FCD2236-625F-443A-82C5-334959A85AAD}" type="pres">
      <dgm:prSet presAssocID="{CD1BCF32-72C8-4CE2-A118-7D7E905B8D56}" presName="Ellipse" presStyleLbl="fgAcc1" presStyleIdx="1" presStyleCnt="8"/>
      <dgm:spPr>
        <a:solidFill>
          <a:schemeClr val="lt1">
            <a:alpha val="90000"/>
            <a:hueOff val="0"/>
            <a:satOff val="0"/>
            <a:lumOff val="0"/>
            <a:alphaOff val="0"/>
          </a:schemeClr>
        </a:solidFill>
        <a:ln w="6350" cap="flat" cmpd="sng" algn="ctr">
          <a:noFill/>
          <a:prstDash val="solid"/>
          <a:miter lim="800000"/>
        </a:ln>
        <a:effectLst/>
      </dgm:spPr>
    </dgm:pt>
    <dgm:pt modelId="{09478BFF-8DDA-4869-A87E-A801E71449DD}" type="pres">
      <dgm:prSet presAssocID="{CD1BCF32-72C8-4CE2-A118-7D7E905B8D56}" presName="L2TextContainer" presStyleLbl="revTx" presStyleIdx="0" presStyleCnt="14">
        <dgm:presLayoutVars>
          <dgm:bulletEnabled val="1"/>
        </dgm:presLayoutVars>
      </dgm:prSet>
      <dgm:spPr/>
    </dgm:pt>
    <dgm:pt modelId="{8592A2D5-2A80-46F0-9640-F3671701AFF5}" type="pres">
      <dgm:prSet presAssocID="{CD1BCF32-72C8-4CE2-A118-7D7E905B8D56}" presName="L1TextContainer" presStyleLbl="revTx" presStyleIdx="1" presStyleCnt="14">
        <dgm:presLayoutVars>
          <dgm:chMax val="1"/>
          <dgm:chPref val="1"/>
          <dgm:bulletEnabled val="1"/>
        </dgm:presLayoutVars>
      </dgm:prSet>
      <dgm:spPr/>
    </dgm:pt>
    <dgm:pt modelId="{336EF426-EFBB-4DB4-A220-DCFEED67375A}" type="pres">
      <dgm:prSet presAssocID="{CD1BCF32-72C8-4CE2-A118-7D7E905B8D56}" presName="ConnectLine" presStyleLbl="sibTrans1D1" presStyleIdx="0" presStyleCnt="7"/>
      <dgm:spPr>
        <a:noFill/>
        <a:ln w="12700" cap="flat" cmpd="sng" algn="ctr">
          <a:solidFill>
            <a:schemeClr val="accent1">
              <a:hueOff val="0"/>
              <a:satOff val="0"/>
              <a:lumOff val="0"/>
              <a:alphaOff val="0"/>
            </a:schemeClr>
          </a:solidFill>
          <a:prstDash val="dash"/>
          <a:miter lim="800000"/>
        </a:ln>
        <a:effectLst/>
      </dgm:spPr>
    </dgm:pt>
    <dgm:pt modelId="{B2152A7D-A93D-4C1A-BBA3-3C0D11B9FC04}" type="pres">
      <dgm:prSet presAssocID="{CD1BCF32-72C8-4CE2-A118-7D7E905B8D56}" presName="EmptyPlaceHolder" presStyleCnt="0"/>
      <dgm:spPr/>
    </dgm:pt>
    <dgm:pt modelId="{FFE38970-3F38-4F39-9348-7EC3AD40B217}" type="pres">
      <dgm:prSet presAssocID="{52F7E33F-598F-477B-B66F-F93D45AFC6B9}" presName="spaceBetweenRectangles" presStyleCnt="0"/>
      <dgm:spPr/>
    </dgm:pt>
    <dgm:pt modelId="{8234D22F-17A8-45F0-B971-2F10E312AE75}" type="pres">
      <dgm:prSet presAssocID="{4725C54F-B30D-45AC-B5E1-4DC394C3FD40}" presName="composite" presStyleCnt="0"/>
      <dgm:spPr/>
    </dgm:pt>
    <dgm:pt modelId="{0A5CFB9B-BF0A-4B6D-BC3D-4221FFD24E29}" type="pres">
      <dgm:prSet presAssocID="{4725C54F-B30D-45AC-B5E1-4DC394C3FD40}" presName="ConnectorPoint" presStyleLbl="lnNode1" presStyleIdx="1" presStyleCnt="7"/>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8AABD97F-B323-41A2-B188-489F16AE2684}" type="pres">
      <dgm:prSet presAssocID="{4725C54F-B30D-45AC-B5E1-4DC394C3FD40}" presName="DropPinPlaceHolder" presStyleCnt="0"/>
      <dgm:spPr/>
    </dgm:pt>
    <dgm:pt modelId="{298D52A9-441C-4286-99EF-09C191D1A19B}" type="pres">
      <dgm:prSet presAssocID="{4725C54F-B30D-45AC-B5E1-4DC394C3FD40}" presName="DropPin" presStyleLbl="alignNode1" presStyleIdx="1" presStyleCnt="7"/>
      <dgm:spPr/>
    </dgm:pt>
    <dgm:pt modelId="{3C663A3F-C7AB-4901-A563-D08A190BB4E8}" type="pres">
      <dgm:prSet presAssocID="{4725C54F-B30D-45AC-B5E1-4DC394C3FD40}" presName="Ellipse" presStyleLbl="fgAcc1" presStyleIdx="2" presStyleCnt="8"/>
      <dgm:spPr>
        <a:solidFill>
          <a:schemeClr val="lt1">
            <a:alpha val="90000"/>
            <a:hueOff val="0"/>
            <a:satOff val="0"/>
            <a:lumOff val="0"/>
            <a:alphaOff val="0"/>
          </a:schemeClr>
        </a:solidFill>
        <a:ln w="6350" cap="flat" cmpd="sng" algn="ctr">
          <a:noFill/>
          <a:prstDash val="solid"/>
          <a:miter lim="800000"/>
        </a:ln>
        <a:effectLst/>
      </dgm:spPr>
    </dgm:pt>
    <dgm:pt modelId="{DBE0EBBA-BA75-4A9F-BC33-670BFABF7603}" type="pres">
      <dgm:prSet presAssocID="{4725C54F-B30D-45AC-B5E1-4DC394C3FD40}" presName="L2TextContainer" presStyleLbl="revTx" presStyleIdx="2" presStyleCnt="14">
        <dgm:presLayoutVars>
          <dgm:bulletEnabled val="1"/>
        </dgm:presLayoutVars>
      </dgm:prSet>
      <dgm:spPr/>
    </dgm:pt>
    <dgm:pt modelId="{3DB68E9F-A942-40EE-A05F-F5BEE49D55A6}" type="pres">
      <dgm:prSet presAssocID="{4725C54F-B30D-45AC-B5E1-4DC394C3FD40}" presName="L1TextContainer" presStyleLbl="revTx" presStyleIdx="3" presStyleCnt="14">
        <dgm:presLayoutVars>
          <dgm:chMax val="1"/>
          <dgm:chPref val="1"/>
          <dgm:bulletEnabled val="1"/>
        </dgm:presLayoutVars>
      </dgm:prSet>
      <dgm:spPr/>
    </dgm:pt>
    <dgm:pt modelId="{8E3872DD-B1FF-4ABF-A013-C7B3D48282EA}" type="pres">
      <dgm:prSet presAssocID="{4725C54F-B30D-45AC-B5E1-4DC394C3FD40}" presName="ConnectLine" presStyleLbl="sibTrans1D1" presStyleIdx="1" presStyleCnt="7"/>
      <dgm:spPr>
        <a:noFill/>
        <a:ln w="12700" cap="flat" cmpd="sng" algn="ctr">
          <a:solidFill>
            <a:schemeClr val="accent1">
              <a:hueOff val="0"/>
              <a:satOff val="0"/>
              <a:lumOff val="0"/>
              <a:alphaOff val="0"/>
            </a:schemeClr>
          </a:solidFill>
          <a:prstDash val="dash"/>
          <a:miter lim="800000"/>
        </a:ln>
        <a:effectLst/>
      </dgm:spPr>
    </dgm:pt>
    <dgm:pt modelId="{E5BF4D64-861A-428B-9883-E581BF7984E5}" type="pres">
      <dgm:prSet presAssocID="{4725C54F-B30D-45AC-B5E1-4DC394C3FD40}" presName="EmptyPlaceHolder" presStyleCnt="0"/>
      <dgm:spPr/>
    </dgm:pt>
    <dgm:pt modelId="{6F93C104-D24F-4698-B4F8-8B16A2A54987}" type="pres">
      <dgm:prSet presAssocID="{EEBF3B4A-8F9A-455B-BA36-F25BAF3C51DF}" presName="spaceBetweenRectangles" presStyleCnt="0"/>
      <dgm:spPr/>
    </dgm:pt>
    <dgm:pt modelId="{48D652EF-EACD-4D81-BC75-D68BD3F80362}" type="pres">
      <dgm:prSet presAssocID="{D72CE16E-5449-4286-A6CE-CBA3071CA1AD}" presName="composite" presStyleCnt="0"/>
      <dgm:spPr/>
    </dgm:pt>
    <dgm:pt modelId="{5A702BFF-E84A-4148-96EC-5522EB149F89}" type="pres">
      <dgm:prSet presAssocID="{D72CE16E-5449-4286-A6CE-CBA3071CA1AD}" presName="ConnectorPoint" presStyleLbl="lnNode1" presStyleIdx="2" presStyleCnt="7"/>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6CE06A0F-8AB3-44C0-8A0E-146653F2C268}" type="pres">
      <dgm:prSet presAssocID="{D72CE16E-5449-4286-A6CE-CBA3071CA1AD}" presName="DropPinPlaceHolder" presStyleCnt="0"/>
      <dgm:spPr/>
    </dgm:pt>
    <dgm:pt modelId="{584BD918-9657-4507-8F63-0F95781C6299}" type="pres">
      <dgm:prSet presAssocID="{D72CE16E-5449-4286-A6CE-CBA3071CA1AD}" presName="DropPin" presStyleLbl="alignNode1" presStyleIdx="2" presStyleCnt="7"/>
      <dgm:spPr/>
    </dgm:pt>
    <dgm:pt modelId="{8F026183-8474-4F09-B044-7A09AA9A06CE}" type="pres">
      <dgm:prSet presAssocID="{D72CE16E-5449-4286-A6CE-CBA3071CA1AD}" presName="Ellipse" presStyleLbl="fgAcc1" presStyleIdx="3" presStyleCnt="8"/>
      <dgm:spPr>
        <a:solidFill>
          <a:schemeClr val="lt1">
            <a:alpha val="90000"/>
            <a:hueOff val="0"/>
            <a:satOff val="0"/>
            <a:lumOff val="0"/>
            <a:alphaOff val="0"/>
          </a:schemeClr>
        </a:solidFill>
        <a:ln w="6350" cap="flat" cmpd="sng" algn="ctr">
          <a:noFill/>
          <a:prstDash val="solid"/>
          <a:miter lim="800000"/>
        </a:ln>
        <a:effectLst/>
      </dgm:spPr>
    </dgm:pt>
    <dgm:pt modelId="{039A5F85-ED3A-48A6-93E5-FC6D103A58CA}" type="pres">
      <dgm:prSet presAssocID="{D72CE16E-5449-4286-A6CE-CBA3071CA1AD}" presName="L2TextContainer" presStyleLbl="revTx" presStyleIdx="4" presStyleCnt="14">
        <dgm:presLayoutVars>
          <dgm:bulletEnabled val="1"/>
        </dgm:presLayoutVars>
      </dgm:prSet>
      <dgm:spPr/>
    </dgm:pt>
    <dgm:pt modelId="{BAFBE1CD-68B4-4B8A-A0E6-F62760E2E0F2}" type="pres">
      <dgm:prSet presAssocID="{D72CE16E-5449-4286-A6CE-CBA3071CA1AD}" presName="L1TextContainer" presStyleLbl="revTx" presStyleIdx="5" presStyleCnt="14">
        <dgm:presLayoutVars>
          <dgm:chMax val="1"/>
          <dgm:chPref val="1"/>
          <dgm:bulletEnabled val="1"/>
        </dgm:presLayoutVars>
      </dgm:prSet>
      <dgm:spPr/>
    </dgm:pt>
    <dgm:pt modelId="{DDDA02EC-C19E-43F2-A117-E1A33E2A9028}" type="pres">
      <dgm:prSet presAssocID="{D72CE16E-5449-4286-A6CE-CBA3071CA1AD}" presName="ConnectLine" presStyleLbl="sibTrans1D1" presStyleIdx="2" presStyleCnt="7"/>
      <dgm:spPr>
        <a:noFill/>
        <a:ln w="12700" cap="flat" cmpd="sng" algn="ctr">
          <a:solidFill>
            <a:schemeClr val="accent1">
              <a:hueOff val="0"/>
              <a:satOff val="0"/>
              <a:lumOff val="0"/>
              <a:alphaOff val="0"/>
            </a:schemeClr>
          </a:solidFill>
          <a:prstDash val="dash"/>
          <a:miter lim="800000"/>
        </a:ln>
        <a:effectLst/>
      </dgm:spPr>
    </dgm:pt>
    <dgm:pt modelId="{678163E9-EE35-4F2A-9C85-A98A5EF0779A}" type="pres">
      <dgm:prSet presAssocID="{D72CE16E-5449-4286-A6CE-CBA3071CA1AD}" presName="EmptyPlaceHolder" presStyleCnt="0"/>
      <dgm:spPr/>
    </dgm:pt>
    <dgm:pt modelId="{51E66401-B81F-4327-B131-03CEB49C1B75}" type="pres">
      <dgm:prSet presAssocID="{FF44BF59-CA61-4EDA-A445-A9F68195969A}" presName="spaceBetweenRectangles" presStyleCnt="0"/>
      <dgm:spPr/>
    </dgm:pt>
    <dgm:pt modelId="{CCDD51E7-65AA-430F-9D1C-F59A8BDD1B58}" type="pres">
      <dgm:prSet presAssocID="{35FFC1D2-C06F-4D7B-AD8B-D497F3764A8B}" presName="composite" presStyleCnt="0"/>
      <dgm:spPr/>
    </dgm:pt>
    <dgm:pt modelId="{921DE1D1-06C6-493E-87F0-594E568C9C11}" type="pres">
      <dgm:prSet presAssocID="{35FFC1D2-C06F-4D7B-AD8B-D497F3764A8B}" presName="ConnectorPoint" presStyleLbl="lnNode1" presStyleIdx="3" presStyleCnt="7"/>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4616E254-07EC-4004-9480-BD7238BB844C}" type="pres">
      <dgm:prSet presAssocID="{35FFC1D2-C06F-4D7B-AD8B-D497F3764A8B}" presName="DropPinPlaceHolder" presStyleCnt="0"/>
      <dgm:spPr/>
    </dgm:pt>
    <dgm:pt modelId="{25484186-800E-4C87-A697-46A05354DCEC}" type="pres">
      <dgm:prSet presAssocID="{35FFC1D2-C06F-4D7B-AD8B-D497F3764A8B}" presName="DropPin" presStyleLbl="alignNode1" presStyleIdx="3" presStyleCnt="7"/>
      <dgm:spPr/>
    </dgm:pt>
    <dgm:pt modelId="{AECED62D-BF26-44F9-97F3-6F344007E928}" type="pres">
      <dgm:prSet presAssocID="{35FFC1D2-C06F-4D7B-AD8B-D497F3764A8B}" presName="Ellipse" presStyleLbl="fgAcc1" presStyleIdx="4" presStyleCnt="8"/>
      <dgm:spPr>
        <a:solidFill>
          <a:schemeClr val="lt1">
            <a:alpha val="90000"/>
            <a:hueOff val="0"/>
            <a:satOff val="0"/>
            <a:lumOff val="0"/>
            <a:alphaOff val="0"/>
          </a:schemeClr>
        </a:solidFill>
        <a:ln w="6350" cap="flat" cmpd="sng" algn="ctr">
          <a:noFill/>
          <a:prstDash val="solid"/>
          <a:miter lim="800000"/>
        </a:ln>
        <a:effectLst/>
      </dgm:spPr>
    </dgm:pt>
    <dgm:pt modelId="{5C6DF9E3-85A3-4D2F-ACA3-00172F6694A1}" type="pres">
      <dgm:prSet presAssocID="{35FFC1D2-C06F-4D7B-AD8B-D497F3764A8B}" presName="L2TextContainer" presStyleLbl="revTx" presStyleIdx="6" presStyleCnt="14">
        <dgm:presLayoutVars>
          <dgm:bulletEnabled val="1"/>
        </dgm:presLayoutVars>
      </dgm:prSet>
      <dgm:spPr/>
    </dgm:pt>
    <dgm:pt modelId="{F5DAEF3E-9B46-4B5E-A196-C745A1152E6A}" type="pres">
      <dgm:prSet presAssocID="{35FFC1D2-C06F-4D7B-AD8B-D497F3764A8B}" presName="L1TextContainer" presStyleLbl="revTx" presStyleIdx="7" presStyleCnt="14">
        <dgm:presLayoutVars>
          <dgm:chMax val="1"/>
          <dgm:chPref val="1"/>
          <dgm:bulletEnabled val="1"/>
        </dgm:presLayoutVars>
      </dgm:prSet>
      <dgm:spPr/>
    </dgm:pt>
    <dgm:pt modelId="{DAA5FBCE-1010-443D-97DB-F653DBD00216}" type="pres">
      <dgm:prSet presAssocID="{35FFC1D2-C06F-4D7B-AD8B-D497F3764A8B}" presName="ConnectLine" presStyleLbl="sibTrans1D1" presStyleIdx="3" presStyleCnt="7"/>
      <dgm:spPr>
        <a:noFill/>
        <a:ln w="12700" cap="flat" cmpd="sng" algn="ctr">
          <a:solidFill>
            <a:schemeClr val="accent1">
              <a:hueOff val="0"/>
              <a:satOff val="0"/>
              <a:lumOff val="0"/>
              <a:alphaOff val="0"/>
            </a:schemeClr>
          </a:solidFill>
          <a:prstDash val="dash"/>
          <a:miter lim="800000"/>
        </a:ln>
        <a:effectLst/>
      </dgm:spPr>
    </dgm:pt>
    <dgm:pt modelId="{F3C57163-DCD3-4F41-9C88-93B9B56B259E}" type="pres">
      <dgm:prSet presAssocID="{35FFC1D2-C06F-4D7B-AD8B-D497F3764A8B}" presName="EmptyPlaceHolder" presStyleCnt="0"/>
      <dgm:spPr/>
    </dgm:pt>
    <dgm:pt modelId="{5B866178-9680-43F6-9212-49FCC58A5363}" type="pres">
      <dgm:prSet presAssocID="{6B6C9684-4BBD-49C4-8D51-558B84AB8C90}" presName="spaceBetweenRectangles" presStyleCnt="0"/>
      <dgm:spPr/>
    </dgm:pt>
    <dgm:pt modelId="{8FDF5444-AD76-41A5-ACBC-A790D9D838CE}" type="pres">
      <dgm:prSet presAssocID="{0856BA94-8F4F-4CC8-B7CC-A93CB08B5C32}" presName="composite" presStyleCnt="0"/>
      <dgm:spPr/>
    </dgm:pt>
    <dgm:pt modelId="{48F35362-570F-4805-8416-A8F620540855}" type="pres">
      <dgm:prSet presAssocID="{0856BA94-8F4F-4CC8-B7CC-A93CB08B5C32}" presName="ConnectorPoint" presStyleLbl="lnNode1" presStyleIdx="4" presStyleCnt="7"/>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3850E472-4593-4461-9B2A-A96F495B5A6C}" type="pres">
      <dgm:prSet presAssocID="{0856BA94-8F4F-4CC8-B7CC-A93CB08B5C32}" presName="DropPinPlaceHolder" presStyleCnt="0"/>
      <dgm:spPr/>
    </dgm:pt>
    <dgm:pt modelId="{05EF74D4-2AE9-4999-B901-85A9BE0B4C66}" type="pres">
      <dgm:prSet presAssocID="{0856BA94-8F4F-4CC8-B7CC-A93CB08B5C32}" presName="DropPin" presStyleLbl="alignNode1" presStyleIdx="4" presStyleCnt="7"/>
      <dgm:spPr/>
    </dgm:pt>
    <dgm:pt modelId="{F83BA54A-0B93-40CF-8135-1CBC2FDB04F4}" type="pres">
      <dgm:prSet presAssocID="{0856BA94-8F4F-4CC8-B7CC-A93CB08B5C32}" presName="Ellipse" presStyleLbl="fgAcc1" presStyleIdx="5" presStyleCnt="8"/>
      <dgm:spPr>
        <a:solidFill>
          <a:schemeClr val="lt1">
            <a:alpha val="90000"/>
            <a:hueOff val="0"/>
            <a:satOff val="0"/>
            <a:lumOff val="0"/>
            <a:alphaOff val="0"/>
          </a:schemeClr>
        </a:solidFill>
        <a:ln w="6350" cap="flat" cmpd="sng" algn="ctr">
          <a:noFill/>
          <a:prstDash val="solid"/>
          <a:miter lim="800000"/>
        </a:ln>
        <a:effectLst/>
      </dgm:spPr>
    </dgm:pt>
    <dgm:pt modelId="{C59ABB19-D11A-412D-84B4-789975CE3A70}" type="pres">
      <dgm:prSet presAssocID="{0856BA94-8F4F-4CC8-B7CC-A93CB08B5C32}" presName="L2TextContainer" presStyleLbl="revTx" presStyleIdx="8" presStyleCnt="14">
        <dgm:presLayoutVars>
          <dgm:bulletEnabled val="1"/>
        </dgm:presLayoutVars>
      </dgm:prSet>
      <dgm:spPr/>
    </dgm:pt>
    <dgm:pt modelId="{FC9A15EC-BA85-47A5-999E-710EAB6675F6}" type="pres">
      <dgm:prSet presAssocID="{0856BA94-8F4F-4CC8-B7CC-A93CB08B5C32}" presName="L1TextContainer" presStyleLbl="revTx" presStyleIdx="9" presStyleCnt="14">
        <dgm:presLayoutVars>
          <dgm:chMax val="1"/>
          <dgm:chPref val="1"/>
          <dgm:bulletEnabled val="1"/>
        </dgm:presLayoutVars>
      </dgm:prSet>
      <dgm:spPr/>
    </dgm:pt>
    <dgm:pt modelId="{127AECC3-CE83-4BDA-8A39-3DC6227B1732}" type="pres">
      <dgm:prSet presAssocID="{0856BA94-8F4F-4CC8-B7CC-A93CB08B5C32}" presName="ConnectLine" presStyleLbl="sibTrans1D1" presStyleIdx="4" presStyleCnt="7"/>
      <dgm:spPr>
        <a:noFill/>
        <a:ln w="12700" cap="flat" cmpd="sng" algn="ctr">
          <a:solidFill>
            <a:schemeClr val="accent1">
              <a:hueOff val="0"/>
              <a:satOff val="0"/>
              <a:lumOff val="0"/>
              <a:alphaOff val="0"/>
            </a:schemeClr>
          </a:solidFill>
          <a:prstDash val="dash"/>
          <a:miter lim="800000"/>
        </a:ln>
        <a:effectLst/>
      </dgm:spPr>
    </dgm:pt>
    <dgm:pt modelId="{CD8D6969-0F72-4BC2-B7E0-E6F3DF23585A}" type="pres">
      <dgm:prSet presAssocID="{0856BA94-8F4F-4CC8-B7CC-A93CB08B5C32}" presName="EmptyPlaceHolder" presStyleCnt="0"/>
      <dgm:spPr/>
    </dgm:pt>
    <dgm:pt modelId="{C8EF7807-CF56-4CF9-92B7-051A60942BA0}" type="pres">
      <dgm:prSet presAssocID="{7499D9BF-91E9-4C3A-833F-A6522E007669}" presName="spaceBetweenRectangles" presStyleCnt="0"/>
      <dgm:spPr/>
    </dgm:pt>
    <dgm:pt modelId="{893D8C85-2D8D-40B3-82FD-991089D6E2F6}" type="pres">
      <dgm:prSet presAssocID="{3B7913C6-86B8-4462-9A3D-338825DAC8C4}" presName="composite" presStyleCnt="0"/>
      <dgm:spPr/>
    </dgm:pt>
    <dgm:pt modelId="{F393E3FA-B228-4E67-AAE9-1CCA75D4FF4F}" type="pres">
      <dgm:prSet presAssocID="{3B7913C6-86B8-4462-9A3D-338825DAC8C4}" presName="ConnectorPoint" presStyleLbl="lnNode1" presStyleIdx="5" presStyleCnt="7"/>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D4C5EB04-0038-40FA-B7EB-470BF0E88D97}" type="pres">
      <dgm:prSet presAssocID="{3B7913C6-86B8-4462-9A3D-338825DAC8C4}" presName="DropPinPlaceHolder" presStyleCnt="0"/>
      <dgm:spPr/>
    </dgm:pt>
    <dgm:pt modelId="{E1AD2430-A6FE-462B-BAFB-4FAFC28ACAE5}" type="pres">
      <dgm:prSet presAssocID="{3B7913C6-86B8-4462-9A3D-338825DAC8C4}" presName="DropPin" presStyleLbl="alignNode1" presStyleIdx="5" presStyleCnt="7"/>
      <dgm:spPr/>
    </dgm:pt>
    <dgm:pt modelId="{EA5B7963-3321-4071-9AB2-6E3A6BACB68E}" type="pres">
      <dgm:prSet presAssocID="{3B7913C6-86B8-4462-9A3D-338825DAC8C4}" presName="Ellipse" presStyleLbl="fgAcc1" presStyleIdx="6" presStyleCnt="8"/>
      <dgm:spPr>
        <a:solidFill>
          <a:schemeClr val="lt1">
            <a:alpha val="90000"/>
            <a:hueOff val="0"/>
            <a:satOff val="0"/>
            <a:lumOff val="0"/>
            <a:alphaOff val="0"/>
          </a:schemeClr>
        </a:solidFill>
        <a:ln w="6350" cap="flat" cmpd="sng" algn="ctr">
          <a:noFill/>
          <a:prstDash val="solid"/>
          <a:miter lim="800000"/>
        </a:ln>
        <a:effectLst/>
      </dgm:spPr>
    </dgm:pt>
    <dgm:pt modelId="{8CBE0B40-E6AF-4B96-935D-0EF87F17B29F}" type="pres">
      <dgm:prSet presAssocID="{3B7913C6-86B8-4462-9A3D-338825DAC8C4}" presName="L2TextContainer" presStyleLbl="revTx" presStyleIdx="10" presStyleCnt="14">
        <dgm:presLayoutVars>
          <dgm:bulletEnabled val="1"/>
        </dgm:presLayoutVars>
      </dgm:prSet>
      <dgm:spPr/>
    </dgm:pt>
    <dgm:pt modelId="{1D35124B-5857-4CBC-B79A-04A31DE5F186}" type="pres">
      <dgm:prSet presAssocID="{3B7913C6-86B8-4462-9A3D-338825DAC8C4}" presName="L1TextContainer" presStyleLbl="revTx" presStyleIdx="11" presStyleCnt="14">
        <dgm:presLayoutVars>
          <dgm:chMax val="1"/>
          <dgm:chPref val="1"/>
          <dgm:bulletEnabled val="1"/>
        </dgm:presLayoutVars>
      </dgm:prSet>
      <dgm:spPr/>
    </dgm:pt>
    <dgm:pt modelId="{57A28E02-71DA-46EF-8A25-8B09B1ACDFB2}" type="pres">
      <dgm:prSet presAssocID="{3B7913C6-86B8-4462-9A3D-338825DAC8C4}" presName="ConnectLine" presStyleLbl="sibTrans1D1" presStyleIdx="5" presStyleCnt="7"/>
      <dgm:spPr>
        <a:noFill/>
        <a:ln w="12700" cap="flat" cmpd="sng" algn="ctr">
          <a:solidFill>
            <a:schemeClr val="accent1">
              <a:hueOff val="0"/>
              <a:satOff val="0"/>
              <a:lumOff val="0"/>
              <a:alphaOff val="0"/>
            </a:schemeClr>
          </a:solidFill>
          <a:prstDash val="dash"/>
          <a:miter lim="800000"/>
        </a:ln>
        <a:effectLst/>
      </dgm:spPr>
    </dgm:pt>
    <dgm:pt modelId="{36FD7754-1FEC-410E-812E-975D3C0EA8B2}" type="pres">
      <dgm:prSet presAssocID="{3B7913C6-86B8-4462-9A3D-338825DAC8C4}" presName="EmptyPlaceHolder" presStyleCnt="0"/>
      <dgm:spPr/>
    </dgm:pt>
    <dgm:pt modelId="{39A6BECF-A706-4347-BB3B-F79CE555FA94}" type="pres">
      <dgm:prSet presAssocID="{72E239FA-E3DB-4952-B734-CBC4B9EED682}" presName="spaceBetweenRectangles" presStyleCnt="0"/>
      <dgm:spPr/>
    </dgm:pt>
    <dgm:pt modelId="{432E664B-4467-4946-A82D-87FAEA7CE088}" type="pres">
      <dgm:prSet presAssocID="{A3AB07FF-740B-4EBA-80AC-5BB28E47A9AD}" presName="composite" presStyleCnt="0"/>
      <dgm:spPr/>
    </dgm:pt>
    <dgm:pt modelId="{2D9B013A-6111-42BA-AB4F-1E6356680448}" type="pres">
      <dgm:prSet presAssocID="{A3AB07FF-740B-4EBA-80AC-5BB28E47A9AD}" presName="ConnectorPoint" presStyleLbl="lnNode1" presStyleIdx="6" presStyleCnt="7"/>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374DC55C-8333-4ABE-90EC-926FA5961902}" type="pres">
      <dgm:prSet presAssocID="{A3AB07FF-740B-4EBA-80AC-5BB28E47A9AD}" presName="DropPinPlaceHolder" presStyleCnt="0"/>
      <dgm:spPr/>
    </dgm:pt>
    <dgm:pt modelId="{E759B483-98F7-4111-82FF-D8466C029385}" type="pres">
      <dgm:prSet presAssocID="{A3AB07FF-740B-4EBA-80AC-5BB28E47A9AD}" presName="DropPin" presStyleLbl="alignNode1" presStyleIdx="6" presStyleCnt="7"/>
      <dgm:spPr/>
    </dgm:pt>
    <dgm:pt modelId="{26C60FA4-2841-4D94-86A4-C5C64133E09E}" type="pres">
      <dgm:prSet presAssocID="{A3AB07FF-740B-4EBA-80AC-5BB28E47A9AD}" presName="Ellipse" presStyleLbl="fgAcc1" presStyleIdx="7" presStyleCnt="8"/>
      <dgm:spPr>
        <a:solidFill>
          <a:schemeClr val="lt1">
            <a:alpha val="90000"/>
            <a:hueOff val="0"/>
            <a:satOff val="0"/>
            <a:lumOff val="0"/>
            <a:alphaOff val="0"/>
          </a:schemeClr>
        </a:solidFill>
        <a:ln w="6350" cap="flat" cmpd="sng" algn="ctr">
          <a:noFill/>
          <a:prstDash val="solid"/>
          <a:miter lim="800000"/>
        </a:ln>
        <a:effectLst/>
      </dgm:spPr>
    </dgm:pt>
    <dgm:pt modelId="{EA4A1704-77F4-4B33-BD0C-96138E287BCA}" type="pres">
      <dgm:prSet presAssocID="{A3AB07FF-740B-4EBA-80AC-5BB28E47A9AD}" presName="L2TextContainer" presStyleLbl="revTx" presStyleIdx="12" presStyleCnt="14">
        <dgm:presLayoutVars>
          <dgm:bulletEnabled val="1"/>
        </dgm:presLayoutVars>
      </dgm:prSet>
      <dgm:spPr/>
    </dgm:pt>
    <dgm:pt modelId="{246A6713-8F32-4A75-9CBB-9011D8648BFB}" type="pres">
      <dgm:prSet presAssocID="{A3AB07FF-740B-4EBA-80AC-5BB28E47A9AD}" presName="L1TextContainer" presStyleLbl="revTx" presStyleIdx="13" presStyleCnt="14">
        <dgm:presLayoutVars>
          <dgm:chMax val="1"/>
          <dgm:chPref val="1"/>
          <dgm:bulletEnabled val="1"/>
        </dgm:presLayoutVars>
      </dgm:prSet>
      <dgm:spPr/>
    </dgm:pt>
    <dgm:pt modelId="{71D82504-A4D4-47ED-9FAD-5CD05CEA6D43}" type="pres">
      <dgm:prSet presAssocID="{A3AB07FF-740B-4EBA-80AC-5BB28E47A9AD}" presName="ConnectLine" presStyleLbl="sibTrans1D1" presStyleIdx="6" presStyleCnt="7"/>
      <dgm:spPr>
        <a:noFill/>
        <a:ln w="12700" cap="flat" cmpd="sng" algn="ctr">
          <a:solidFill>
            <a:schemeClr val="accent1">
              <a:hueOff val="0"/>
              <a:satOff val="0"/>
              <a:lumOff val="0"/>
              <a:alphaOff val="0"/>
            </a:schemeClr>
          </a:solidFill>
          <a:prstDash val="dash"/>
          <a:miter lim="800000"/>
        </a:ln>
        <a:effectLst/>
      </dgm:spPr>
    </dgm:pt>
    <dgm:pt modelId="{7E5108F6-AF14-4CC3-957A-8552B9D4EB17}" type="pres">
      <dgm:prSet presAssocID="{A3AB07FF-740B-4EBA-80AC-5BB28E47A9AD}" presName="EmptyPlaceHolder" presStyleCnt="0"/>
      <dgm:spPr/>
    </dgm:pt>
  </dgm:ptLst>
  <dgm:cxnLst>
    <dgm:cxn modelId="{92DE7E00-0806-4EBB-B631-56AF92960AA7}" srcId="{3B7913C6-86B8-4462-9A3D-338825DAC8C4}" destId="{40D1C571-DC26-49E3-A49B-8FAB666E1752}" srcOrd="0" destOrd="0" parTransId="{1DAB0FC0-DFC7-41B7-94C8-653BC7727D19}" sibTransId="{CDB835AE-733B-4107-87B4-34E7E6F52BCF}"/>
    <dgm:cxn modelId="{2E160F01-D6F5-433E-A789-949954186F9E}" type="presOf" srcId="{AED67515-576E-4EF0-844E-242C66A3CE83}" destId="{09478BFF-8DDA-4869-A87E-A801E71449DD}" srcOrd="0" destOrd="3" presId="urn:microsoft.com/office/officeart/2017/3/layout/DropPinTimeline"/>
    <dgm:cxn modelId="{FAFA0602-0C96-415F-9E4B-3B76FD9BB279}" srcId="{0FA2E21F-7390-4774-BD88-774539F87C44}" destId="{60D40677-A923-4A2B-9053-9B49627DAC26}" srcOrd="3" destOrd="0" parTransId="{4FBCC6A3-5AF4-42FC-908A-870ABE563A63}" sibTransId="{32BFBB98-00D1-48DC-B319-C46270DCB016}"/>
    <dgm:cxn modelId="{E977F005-01FE-4A8E-ADCA-3CCE90D3B4E5}" type="presOf" srcId="{70F5D040-A9CA-4748-A960-213921B7AECC}" destId="{DBE0EBBA-BA75-4A9F-BC33-670BFABF7603}" srcOrd="0" destOrd="0" presId="urn:microsoft.com/office/officeart/2017/3/layout/DropPinTimeline"/>
    <dgm:cxn modelId="{9E15F10E-A4A3-4B77-BCA3-4EE2EAD33774}" type="presOf" srcId="{F385234C-FD27-42AD-916E-E6DF58192392}" destId="{EA4A1704-77F4-4B33-BD0C-96138E287BCA}" srcOrd="0" destOrd="1" presId="urn:microsoft.com/office/officeart/2017/3/layout/DropPinTimeline"/>
    <dgm:cxn modelId="{B065DD24-6180-4505-ABC7-0A8FC5D41673}" srcId="{94517E6F-5BBD-41C7-9738-A832E6798D4B}" destId="{402D580A-7E31-4D72-BE75-1201DB375581}" srcOrd="0" destOrd="0" parTransId="{AE530421-D182-4207-95C1-AFE0DED35D25}" sibTransId="{136FE0B7-C2BE-4216-82E2-609CB46C2D32}"/>
    <dgm:cxn modelId="{30003B27-F25E-4E9E-B6FA-C6270DF45913}" srcId="{DF9DBD78-F013-4E13-AF74-A3B903A6C446}" destId="{A3AB07FF-740B-4EBA-80AC-5BB28E47A9AD}" srcOrd="6" destOrd="0" parTransId="{E93F7B21-352E-4F86-9B4D-363651054C67}" sibTransId="{68070714-F48F-4DEB-8105-D32EDF634A8F}"/>
    <dgm:cxn modelId="{9ACB862A-470F-4DD8-9DE2-890E9756709D}" srcId="{0FD940FE-F441-4ABF-B12F-3B187AC5BC0D}" destId="{AD367C37-E126-48D6-BB88-B7E19A4E71A8}" srcOrd="1" destOrd="0" parTransId="{80D86E8A-7F84-4108-B36E-C26228EADDE7}" sibTransId="{30B09C5A-F7BE-4A34-B6E0-AB904EFFE307}"/>
    <dgm:cxn modelId="{F845AD31-74C0-4AC7-88FD-CD9DB26E8520}" type="presOf" srcId="{2C632EB2-B16F-41FB-A93E-7727FD66A2B8}" destId="{09478BFF-8DDA-4869-A87E-A801E71449DD}" srcOrd="0" destOrd="2" presId="urn:microsoft.com/office/officeart/2017/3/layout/DropPinTimeline"/>
    <dgm:cxn modelId="{CBA02235-2E1A-405C-9347-C317CFBCE0B9}" srcId="{514C364F-4483-4439-A5D0-E99141EB472B}" destId="{A99C16C8-58BE-4918-BBB9-E8491764AF4B}" srcOrd="2" destOrd="0" parTransId="{49FC43C9-BE09-45EE-8CC5-967EDB8B49D6}" sibTransId="{A2B37BAA-B92B-4DCA-9D9D-031E659338A7}"/>
    <dgm:cxn modelId="{B0DB6C38-3B0B-408F-BCC6-EC2500F1BE88}" srcId="{0FD940FE-F441-4ABF-B12F-3B187AC5BC0D}" destId="{6C110F72-5756-4273-85C0-D1684D307B5B}" srcOrd="2" destOrd="0" parTransId="{BADF107C-0894-4390-AD8F-F91E339FBB92}" sibTransId="{D023A963-BDF4-4DD0-AE68-A210F05616F1}"/>
    <dgm:cxn modelId="{FB081F3E-5C4B-4622-BC37-436D1C5B5167}" srcId="{40D1C571-DC26-49E3-A49B-8FAB666E1752}" destId="{FA9187C3-FB73-46C7-95D3-A66D0B9BA1D7}" srcOrd="0" destOrd="0" parTransId="{3593FB16-3BE5-474F-8D82-1854A4DE5ED0}" sibTransId="{F739EEB5-9953-4BE6-8B04-0F6FA381ADD4}"/>
    <dgm:cxn modelId="{1C79805F-4554-4866-B5D5-B86EBEAD3C74}" type="presOf" srcId="{CD1BCF32-72C8-4CE2-A118-7D7E905B8D56}" destId="{8592A2D5-2A80-46F0-9640-F3671701AFF5}" srcOrd="0" destOrd="0" presId="urn:microsoft.com/office/officeart/2017/3/layout/DropPinTimeline"/>
    <dgm:cxn modelId="{DDB2B85F-7B6A-4E43-9EF7-FB775F3C111B}" srcId="{DF9DBD78-F013-4E13-AF74-A3B903A6C446}" destId="{CD1BCF32-72C8-4CE2-A118-7D7E905B8D56}" srcOrd="0" destOrd="0" parTransId="{91A4146F-CE40-496D-9A40-BC59ED6D6F11}" sibTransId="{52F7E33F-598F-477B-B66F-F93D45AFC6B9}"/>
    <dgm:cxn modelId="{CAE44441-876C-4E85-BDB0-D99EB4130D5F}" type="presOf" srcId="{4725C54F-B30D-45AC-B5E1-4DC394C3FD40}" destId="{3DB68E9F-A942-40EE-A05F-F5BEE49D55A6}" srcOrd="0" destOrd="0" presId="urn:microsoft.com/office/officeart/2017/3/layout/DropPinTimeline"/>
    <dgm:cxn modelId="{C1758462-103C-43F8-A527-DAA7AA631693}" srcId="{DF9DBD78-F013-4E13-AF74-A3B903A6C446}" destId="{3B7913C6-86B8-4462-9A3D-338825DAC8C4}" srcOrd="5" destOrd="0" parTransId="{E64D0458-C40C-4176-9A19-12232C2A338B}" sibTransId="{72E239FA-E3DB-4952-B734-CBC4B9EED682}"/>
    <dgm:cxn modelId="{26D0B369-7BD7-48FF-BCE7-2E8BED3FDD26}" type="presOf" srcId="{A0D9C37D-B1AC-4D65-813C-60E022BC789D}" destId="{DBE0EBBA-BA75-4A9F-BC33-670BFABF7603}" srcOrd="0" destOrd="1" presId="urn:microsoft.com/office/officeart/2017/3/layout/DropPinTimeline"/>
    <dgm:cxn modelId="{18B81E6A-264F-49AC-BCE9-02A48E3B7E24}" type="presOf" srcId="{94517E6F-5BBD-41C7-9738-A832E6798D4B}" destId="{5C6DF9E3-85A3-4D2F-ACA3-00172F6694A1}" srcOrd="0" destOrd="0" presId="urn:microsoft.com/office/officeart/2017/3/layout/DropPinTimeline"/>
    <dgm:cxn modelId="{C5C71D51-2DC3-4CCD-A597-595FA346B02C}" srcId="{94517E6F-5BBD-41C7-9738-A832E6798D4B}" destId="{D594CD16-04D2-4082-94F5-67180EF9DDF4}" srcOrd="1" destOrd="0" parTransId="{0E90CB31-BD82-4E4B-A55E-CF2583A4A0D2}" sibTransId="{B22224E1-C62B-472F-A3FE-A79CA0A12253}"/>
    <dgm:cxn modelId="{FAE1E551-4F0C-4F85-B981-29BC40813BD9}" srcId="{514C364F-4483-4439-A5D0-E99141EB472B}" destId="{D3DD7E97-6616-4E25-8C56-EA783B7A855F}" srcOrd="0" destOrd="0" parTransId="{111EFF84-FBA0-43D7-9704-EEC1681FAC69}" sibTransId="{F743B4C4-8889-4E21-B242-A4017EF8AEB1}"/>
    <dgm:cxn modelId="{97A46054-9496-47A4-9E5D-FC7E6569263B}" srcId="{0FA2E21F-7390-4774-BD88-774539F87C44}" destId="{A1F0E810-1936-4787-BAED-33C3B18068AF}" srcOrd="0" destOrd="0" parTransId="{6C479D01-9A53-4E8C-9BF8-AE5FE0DA9B23}" sibTransId="{A1B026FF-47C7-44A3-8FB7-6253EB18428D}"/>
    <dgm:cxn modelId="{2A3C7D75-FBE5-4D3E-A22F-B93C4C8E4E41}" type="presOf" srcId="{402D580A-7E31-4D72-BE75-1201DB375581}" destId="{5C6DF9E3-85A3-4D2F-ACA3-00172F6694A1}" srcOrd="0" destOrd="1" presId="urn:microsoft.com/office/officeart/2017/3/layout/DropPinTimeline"/>
    <dgm:cxn modelId="{59F50277-0F4A-4475-9C53-A3819393870D}" type="presOf" srcId="{A1F0E810-1936-4787-BAED-33C3B18068AF}" destId="{09478BFF-8DDA-4869-A87E-A801E71449DD}" srcOrd="0" destOrd="1" presId="urn:microsoft.com/office/officeart/2017/3/layout/DropPinTimeline"/>
    <dgm:cxn modelId="{72AE7957-FB7C-4AF6-885C-7FDE152BB982}" srcId="{0FA2E21F-7390-4774-BD88-774539F87C44}" destId="{AED67515-576E-4EF0-844E-242C66A3CE83}" srcOrd="2" destOrd="0" parTransId="{3521121F-4B07-4110-81C8-8ABE8C42B262}" sibTransId="{027A4D28-00D3-4C43-B3E1-7F8545CC60E6}"/>
    <dgm:cxn modelId="{F3101759-21AA-4379-A948-69D3EA95656E}" srcId="{DF9DBD78-F013-4E13-AF74-A3B903A6C446}" destId="{35FFC1D2-C06F-4D7B-AD8B-D497F3764A8B}" srcOrd="3" destOrd="0" parTransId="{F4FE1478-EB73-4699-A663-8CFDCFF285EB}" sibTransId="{6B6C9684-4BBD-49C4-8D51-558B84AB8C90}"/>
    <dgm:cxn modelId="{6A81B496-09F2-42FC-9543-CC171DE3291E}" type="presOf" srcId="{0856BA94-8F4F-4CC8-B7CC-A93CB08B5C32}" destId="{FC9A15EC-BA85-47A5-999E-710EAB6675F6}" srcOrd="0" destOrd="0" presId="urn:microsoft.com/office/officeart/2017/3/layout/DropPinTimeline"/>
    <dgm:cxn modelId="{971E5E9B-2645-4662-93EE-21BA07825B2A}" srcId="{0FD940FE-F441-4ABF-B12F-3B187AC5BC0D}" destId="{F385234C-FD27-42AD-916E-E6DF58192392}" srcOrd="0" destOrd="0" parTransId="{C4E724C2-C857-46AC-B94E-8230E23BE9E8}" sibTransId="{32DB342C-EC18-4591-90B8-5F1986F353F1}"/>
    <dgm:cxn modelId="{891CA39C-7DF0-443D-9361-59B4196602FD}" srcId="{0856BA94-8F4F-4CC8-B7CC-A93CB08B5C32}" destId="{39603595-D4C0-472E-B282-04BF704C5BDC}" srcOrd="0" destOrd="0" parTransId="{D49FABDB-403A-4FAB-B24B-7699673724A7}" sibTransId="{2A4A9D06-771D-4D25-8519-99BC879C0228}"/>
    <dgm:cxn modelId="{E0CAD9A6-33D6-4D60-A647-120A7D86328A}" srcId="{39603595-D4C0-472E-B282-04BF704C5BDC}" destId="{237BFFB4-B7CA-490E-A705-BA8E8BA464BF}" srcOrd="0" destOrd="0" parTransId="{44654FD4-80EB-4C5E-92D0-092B8C3D0530}" sibTransId="{A2777251-F21F-4902-97E1-933FC949E1A0}"/>
    <dgm:cxn modelId="{856854A9-29B2-4E4A-B320-6E0F5A899AF4}" type="presOf" srcId="{60D40677-A923-4A2B-9053-9B49627DAC26}" destId="{09478BFF-8DDA-4869-A87E-A801E71449DD}" srcOrd="0" destOrd="4" presId="urn:microsoft.com/office/officeart/2017/3/layout/DropPinTimeline"/>
    <dgm:cxn modelId="{046E3BAC-9FFF-408E-8BCE-AF785E872B9C}" srcId="{D72CE16E-5449-4286-A6CE-CBA3071CA1AD}" destId="{514C364F-4483-4439-A5D0-E99141EB472B}" srcOrd="0" destOrd="0" parTransId="{A90D24B9-5F8E-4F16-BF0F-0C80D91E71D8}" sibTransId="{0A8B4C5A-69B0-4091-8BC2-C6C39345DA6C}"/>
    <dgm:cxn modelId="{52A2FDAF-967D-4DBC-B477-218848A91FDA}" srcId="{35FFC1D2-C06F-4D7B-AD8B-D497F3764A8B}" destId="{94517E6F-5BBD-41C7-9738-A832E6798D4B}" srcOrd="0" destOrd="0" parTransId="{BEAD57F3-46C1-449B-B4EA-2D4712A7B437}" sibTransId="{5962EB20-39F6-4491-978D-542126B501CE}"/>
    <dgm:cxn modelId="{166A3AB6-EBFA-43A8-9A18-FBD65F94BD0D}" srcId="{DF9DBD78-F013-4E13-AF74-A3B903A6C446}" destId="{D72CE16E-5449-4286-A6CE-CBA3071CA1AD}" srcOrd="2" destOrd="0" parTransId="{F9877838-B476-4637-85DB-FDCFF492BEA4}" sibTransId="{FF44BF59-CA61-4EDA-A445-A9F68195969A}"/>
    <dgm:cxn modelId="{A93482B6-3598-4873-B371-79056E1258C2}" type="presOf" srcId="{39603595-D4C0-472E-B282-04BF704C5BDC}" destId="{C59ABB19-D11A-412D-84B4-789975CE3A70}" srcOrd="0" destOrd="0" presId="urn:microsoft.com/office/officeart/2017/3/layout/DropPinTimeline"/>
    <dgm:cxn modelId="{A95573BC-547A-44BA-8C5C-EDDBBA73D7C3}" type="presOf" srcId="{AD367C37-E126-48D6-BB88-B7E19A4E71A8}" destId="{EA4A1704-77F4-4B33-BD0C-96138E287BCA}" srcOrd="0" destOrd="2" presId="urn:microsoft.com/office/officeart/2017/3/layout/DropPinTimeline"/>
    <dgm:cxn modelId="{67EBA2BD-C961-41E4-90AA-D631A9938AEB}" type="presOf" srcId="{514C364F-4483-4439-A5D0-E99141EB472B}" destId="{039A5F85-ED3A-48A6-93E5-FC6D103A58CA}" srcOrd="0" destOrd="0" presId="urn:microsoft.com/office/officeart/2017/3/layout/DropPinTimeline"/>
    <dgm:cxn modelId="{DF3D4DBE-AD8D-459D-BD5D-CDF025970EDD}" srcId="{70F5D040-A9CA-4748-A960-213921B7AECC}" destId="{A0D9C37D-B1AC-4D65-813C-60E022BC789D}" srcOrd="0" destOrd="0" parTransId="{DEB535F1-9720-431D-9E01-1D2761F99FEB}" sibTransId="{2E706F8B-F680-4CA7-AD77-4E3758D1F3B6}"/>
    <dgm:cxn modelId="{0B6333BF-C158-44BF-88FB-392D460F2DC2}" type="presOf" srcId="{D3DD7E97-6616-4E25-8C56-EA783B7A855F}" destId="{039A5F85-ED3A-48A6-93E5-FC6D103A58CA}" srcOrd="0" destOrd="1" presId="urn:microsoft.com/office/officeart/2017/3/layout/DropPinTimeline"/>
    <dgm:cxn modelId="{A6547CC5-CD8D-4C05-B22F-6C2DF454E3A3}" type="presOf" srcId="{0FD940FE-F441-4ABF-B12F-3B187AC5BC0D}" destId="{EA4A1704-77F4-4B33-BD0C-96138E287BCA}" srcOrd="0" destOrd="0" presId="urn:microsoft.com/office/officeart/2017/3/layout/DropPinTimeline"/>
    <dgm:cxn modelId="{475C74C7-E3F8-468C-B903-3C1C8E327B90}" type="presOf" srcId="{237BFFB4-B7CA-490E-A705-BA8E8BA464BF}" destId="{C59ABB19-D11A-412D-84B4-789975CE3A70}" srcOrd="0" destOrd="1" presId="urn:microsoft.com/office/officeart/2017/3/layout/DropPinTimeline"/>
    <dgm:cxn modelId="{C97D96CA-FE2E-4C3D-A454-FB6B9C35ABC7}" type="presOf" srcId="{A99C16C8-58BE-4918-BBB9-E8491764AF4B}" destId="{039A5F85-ED3A-48A6-93E5-FC6D103A58CA}" srcOrd="0" destOrd="3" presId="urn:microsoft.com/office/officeart/2017/3/layout/DropPinTimeline"/>
    <dgm:cxn modelId="{4412A5CB-AD4E-411F-B503-6EB3374F7988}" srcId="{4725C54F-B30D-45AC-B5E1-4DC394C3FD40}" destId="{70F5D040-A9CA-4748-A960-213921B7AECC}" srcOrd="0" destOrd="0" parTransId="{D10DF6C5-428B-4DB8-BCC3-F54DD0715E00}" sibTransId="{5F429F07-4689-46CD-BA72-D3960FF7D74C}"/>
    <dgm:cxn modelId="{C22D82D1-7422-4BDA-AC57-A1E4A9F56E71}" srcId="{DF9DBD78-F013-4E13-AF74-A3B903A6C446}" destId="{4725C54F-B30D-45AC-B5E1-4DC394C3FD40}" srcOrd="1" destOrd="0" parTransId="{C6E9FB19-77A2-4267-BFA7-51DBF7C69725}" sibTransId="{EEBF3B4A-8F9A-455B-BA36-F25BAF3C51DF}"/>
    <dgm:cxn modelId="{270991D1-0A28-413E-B314-63335363E4B3}" type="presOf" srcId="{0FA2E21F-7390-4774-BD88-774539F87C44}" destId="{09478BFF-8DDA-4869-A87E-A801E71449DD}" srcOrd="0" destOrd="0" presId="urn:microsoft.com/office/officeart/2017/3/layout/DropPinTimeline"/>
    <dgm:cxn modelId="{F64E33D3-33B1-4BC4-AF47-05638FDEA7F7}" type="presOf" srcId="{35FFC1D2-C06F-4D7B-AD8B-D497F3764A8B}" destId="{F5DAEF3E-9B46-4B5E-A196-C745A1152E6A}" srcOrd="0" destOrd="0" presId="urn:microsoft.com/office/officeart/2017/3/layout/DropPinTimeline"/>
    <dgm:cxn modelId="{C03A8ED4-F726-4432-A44D-198A8C588FAC}" type="presOf" srcId="{D72CE16E-5449-4286-A6CE-CBA3071CA1AD}" destId="{BAFBE1CD-68B4-4B8A-A0E6-F62760E2E0F2}" srcOrd="0" destOrd="0" presId="urn:microsoft.com/office/officeart/2017/3/layout/DropPinTimeline"/>
    <dgm:cxn modelId="{B77DF2D5-9913-49AD-B9E0-0AC1355F3BDD}" type="presOf" srcId="{3B7913C6-86B8-4462-9A3D-338825DAC8C4}" destId="{1D35124B-5857-4CBC-B79A-04A31DE5F186}" srcOrd="0" destOrd="0" presId="urn:microsoft.com/office/officeart/2017/3/layout/DropPinTimeline"/>
    <dgm:cxn modelId="{DAC77ED8-6010-4589-B63F-BC44020A2C8C}" type="presOf" srcId="{DF9DBD78-F013-4E13-AF74-A3B903A6C446}" destId="{A3DB4C88-C6D8-4728-9285-3E5B92D8373A}" srcOrd="0" destOrd="0" presId="urn:microsoft.com/office/officeart/2017/3/layout/DropPinTimeline"/>
    <dgm:cxn modelId="{DB4776DA-C7F8-458A-B64E-8A92C04E76FB}" srcId="{DF9DBD78-F013-4E13-AF74-A3B903A6C446}" destId="{0856BA94-8F4F-4CC8-B7CC-A93CB08B5C32}" srcOrd="4" destOrd="0" parTransId="{DCA04F0A-B568-4B6F-9442-756B014EF4E6}" sibTransId="{7499D9BF-91E9-4C3A-833F-A6522E007669}"/>
    <dgm:cxn modelId="{AA12A2DA-7DBC-4FDD-9FA5-BDBF9E8A4962}" type="presOf" srcId="{40D1C571-DC26-49E3-A49B-8FAB666E1752}" destId="{8CBE0B40-E6AF-4B96-935D-0EF87F17B29F}" srcOrd="0" destOrd="0" presId="urn:microsoft.com/office/officeart/2017/3/layout/DropPinTimeline"/>
    <dgm:cxn modelId="{35C286DE-DF6A-42F8-BA21-04193FAED2DF}" type="presOf" srcId="{A3AB07FF-740B-4EBA-80AC-5BB28E47A9AD}" destId="{246A6713-8F32-4A75-9CBB-9011D8648BFB}" srcOrd="0" destOrd="0" presId="urn:microsoft.com/office/officeart/2017/3/layout/DropPinTimeline"/>
    <dgm:cxn modelId="{E8C693E2-6288-4ECE-AF62-0309980A81D7}" srcId="{514C364F-4483-4439-A5D0-E99141EB472B}" destId="{10FB3872-C52F-45E1-A389-6743A544C876}" srcOrd="1" destOrd="0" parTransId="{14E8E870-05F5-487B-A0E2-B06F6CEFF80B}" sibTransId="{B5CD02BC-0566-445F-A1F9-1DFE53454515}"/>
    <dgm:cxn modelId="{966E60E3-302E-4ECA-8C96-FCC63F14DAAD}" type="presOf" srcId="{FA9187C3-FB73-46C7-95D3-A66D0B9BA1D7}" destId="{8CBE0B40-E6AF-4B96-935D-0EF87F17B29F}" srcOrd="0" destOrd="1" presId="urn:microsoft.com/office/officeart/2017/3/layout/DropPinTimeline"/>
    <dgm:cxn modelId="{A2A247E4-883E-4FBC-AC78-3238D5796272}" srcId="{CD1BCF32-72C8-4CE2-A118-7D7E905B8D56}" destId="{0FA2E21F-7390-4774-BD88-774539F87C44}" srcOrd="0" destOrd="0" parTransId="{BB167FF0-14FC-414C-81E2-B59DFD831359}" sibTransId="{863BCE82-9512-4E05-8CE4-B80C54E0B4B7}"/>
    <dgm:cxn modelId="{88F52BF3-5DB6-4B13-97D8-1CCE20357217}" type="presOf" srcId="{6C110F72-5756-4273-85C0-D1684D307B5B}" destId="{EA4A1704-77F4-4B33-BD0C-96138E287BCA}" srcOrd="0" destOrd="3" presId="urn:microsoft.com/office/officeart/2017/3/layout/DropPinTimeline"/>
    <dgm:cxn modelId="{D34935F4-F7EF-49B8-8189-5CE9C3EA91FC}" type="presOf" srcId="{D594CD16-04D2-4082-94F5-67180EF9DDF4}" destId="{5C6DF9E3-85A3-4D2F-ACA3-00172F6694A1}" srcOrd="0" destOrd="2" presId="urn:microsoft.com/office/officeart/2017/3/layout/DropPinTimeline"/>
    <dgm:cxn modelId="{C223F7F5-229B-4079-8513-3D610085779C}" srcId="{A3AB07FF-740B-4EBA-80AC-5BB28E47A9AD}" destId="{0FD940FE-F441-4ABF-B12F-3B187AC5BC0D}" srcOrd="0" destOrd="0" parTransId="{3C2BBB29-C82B-462C-8C6C-65F79D634594}" sibTransId="{D20C8968-FF88-4932-96C7-5080C0D53770}"/>
    <dgm:cxn modelId="{E3658CF8-57F1-4415-A07A-E6138160B360}" type="presOf" srcId="{10FB3872-C52F-45E1-A389-6743A544C876}" destId="{039A5F85-ED3A-48A6-93E5-FC6D103A58CA}" srcOrd="0" destOrd="2" presId="urn:microsoft.com/office/officeart/2017/3/layout/DropPinTimeline"/>
    <dgm:cxn modelId="{9F8782FA-ADC0-42AF-A362-C84D427D70D6}" srcId="{0FA2E21F-7390-4774-BD88-774539F87C44}" destId="{2C632EB2-B16F-41FB-A93E-7727FD66A2B8}" srcOrd="1" destOrd="0" parTransId="{3E554F65-3D55-4547-ABFC-74838765F7CE}" sibTransId="{74C38936-6647-4623-A964-5E16D9E34C2C}"/>
    <dgm:cxn modelId="{CE621969-365F-4E40-8EF5-2F39C55CC59A}" type="presParOf" srcId="{A3DB4C88-C6D8-4728-9285-3E5B92D8373A}" destId="{1434C9CB-14F5-4061-9C1E-530904690B59}" srcOrd="0" destOrd="0" presId="urn:microsoft.com/office/officeart/2017/3/layout/DropPinTimeline"/>
    <dgm:cxn modelId="{C0447393-97AB-46CF-95A6-8ACDC6FE4624}" type="presParOf" srcId="{A3DB4C88-C6D8-4728-9285-3E5B92D8373A}" destId="{EFC53261-3E5B-46CB-9DEA-083825394EEE}" srcOrd="1" destOrd="0" presId="urn:microsoft.com/office/officeart/2017/3/layout/DropPinTimeline"/>
    <dgm:cxn modelId="{6F1F7C8E-C491-4984-AC6D-57F637EEABD6}" type="presParOf" srcId="{EFC53261-3E5B-46CB-9DEA-083825394EEE}" destId="{75A7F0F7-AE5A-41CD-8C32-89293987E8E3}" srcOrd="0" destOrd="0" presId="urn:microsoft.com/office/officeart/2017/3/layout/DropPinTimeline"/>
    <dgm:cxn modelId="{4BFB3CFB-347E-4C8E-94E9-9F734CC364FA}" type="presParOf" srcId="{75A7F0F7-AE5A-41CD-8C32-89293987E8E3}" destId="{A6AD4169-1E79-4696-8C62-444C81776C17}" srcOrd="0" destOrd="0" presId="urn:microsoft.com/office/officeart/2017/3/layout/DropPinTimeline"/>
    <dgm:cxn modelId="{3F4CD3DF-F5D9-4F72-B7C7-49818C5F6797}" type="presParOf" srcId="{75A7F0F7-AE5A-41CD-8C32-89293987E8E3}" destId="{F83093A9-851D-453B-B9CB-99D81BA40498}" srcOrd="1" destOrd="0" presId="urn:microsoft.com/office/officeart/2017/3/layout/DropPinTimeline"/>
    <dgm:cxn modelId="{70C9A410-5F8F-4B88-B569-762BA54E37EC}" type="presParOf" srcId="{F83093A9-851D-453B-B9CB-99D81BA40498}" destId="{287EE623-DE0E-4C7A-AEB8-7B02B579E617}" srcOrd="0" destOrd="0" presId="urn:microsoft.com/office/officeart/2017/3/layout/DropPinTimeline"/>
    <dgm:cxn modelId="{4CF86EAA-ED2B-444B-9EF7-B64761769303}" type="presParOf" srcId="{F83093A9-851D-453B-B9CB-99D81BA40498}" destId="{3FCD2236-625F-443A-82C5-334959A85AAD}" srcOrd="1" destOrd="0" presId="urn:microsoft.com/office/officeart/2017/3/layout/DropPinTimeline"/>
    <dgm:cxn modelId="{E063ADB6-B79A-46C1-AF26-8AE64EFC014E}" type="presParOf" srcId="{75A7F0F7-AE5A-41CD-8C32-89293987E8E3}" destId="{09478BFF-8DDA-4869-A87E-A801E71449DD}" srcOrd="2" destOrd="0" presId="urn:microsoft.com/office/officeart/2017/3/layout/DropPinTimeline"/>
    <dgm:cxn modelId="{E3B299A6-196B-4682-9E27-C6A426E2AB93}" type="presParOf" srcId="{75A7F0F7-AE5A-41CD-8C32-89293987E8E3}" destId="{8592A2D5-2A80-46F0-9640-F3671701AFF5}" srcOrd="3" destOrd="0" presId="urn:microsoft.com/office/officeart/2017/3/layout/DropPinTimeline"/>
    <dgm:cxn modelId="{5FED3504-B36E-4222-AB45-6765C794FAA0}" type="presParOf" srcId="{75A7F0F7-AE5A-41CD-8C32-89293987E8E3}" destId="{336EF426-EFBB-4DB4-A220-DCFEED67375A}" srcOrd="4" destOrd="0" presId="urn:microsoft.com/office/officeart/2017/3/layout/DropPinTimeline"/>
    <dgm:cxn modelId="{20835D46-E2B6-4185-A6FE-6C417B101091}" type="presParOf" srcId="{75A7F0F7-AE5A-41CD-8C32-89293987E8E3}" destId="{B2152A7D-A93D-4C1A-BBA3-3C0D11B9FC04}" srcOrd="5" destOrd="0" presId="urn:microsoft.com/office/officeart/2017/3/layout/DropPinTimeline"/>
    <dgm:cxn modelId="{A2AF9D34-87F9-4B61-8009-9A99C4B616AD}" type="presParOf" srcId="{EFC53261-3E5B-46CB-9DEA-083825394EEE}" destId="{FFE38970-3F38-4F39-9348-7EC3AD40B217}" srcOrd="1" destOrd="0" presId="urn:microsoft.com/office/officeart/2017/3/layout/DropPinTimeline"/>
    <dgm:cxn modelId="{7E139DC0-6AE2-4966-9945-79A5D2A97B69}" type="presParOf" srcId="{EFC53261-3E5B-46CB-9DEA-083825394EEE}" destId="{8234D22F-17A8-45F0-B971-2F10E312AE75}" srcOrd="2" destOrd="0" presId="urn:microsoft.com/office/officeart/2017/3/layout/DropPinTimeline"/>
    <dgm:cxn modelId="{7D704476-2C2B-4FE2-992B-40CA27725B65}" type="presParOf" srcId="{8234D22F-17A8-45F0-B971-2F10E312AE75}" destId="{0A5CFB9B-BF0A-4B6D-BC3D-4221FFD24E29}" srcOrd="0" destOrd="0" presId="urn:microsoft.com/office/officeart/2017/3/layout/DropPinTimeline"/>
    <dgm:cxn modelId="{E6CC161E-93A1-4B1B-BA52-1FED06D4859F}" type="presParOf" srcId="{8234D22F-17A8-45F0-B971-2F10E312AE75}" destId="{8AABD97F-B323-41A2-B188-489F16AE2684}" srcOrd="1" destOrd="0" presId="urn:microsoft.com/office/officeart/2017/3/layout/DropPinTimeline"/>
    <dgm:cxn modelId="{BE549FB7-2D0F-456B-A541-74B29EEE92AD}" type="presParOf" srcId="{8AABD97F-B323-41A2-B188-489F16AE2684}" destId="{298D52A9-441C-4286-99EF-09C191D1A19B}" srcOrd="0" destOrd="0" presId="urn:microsoft.com/office/officeart/2017/3/layout/DropPinTimeline"/>
    <dgm:cxn modelId="{389A1276-68A9-4819-9014-446E41CC35BA}" type="presParOf" srcId="{8AABD97F-B323-41A2-B188-489F16AE2684}" destId="{3C663A3F-C7AB-4901-A563-D08A190BB4E8}" srcOrd="1" destOrd="0" presId="urn:microsoft.com/office/officeart/2017/3/layout/DropPinTimeline"/>
    <dgm:cxn modelId="{A9A28AB8-CD2A-44BF-8A33-1F7287C8E6D6}" type="presParOf" srcId="{8234D22F-17A8-45F0-B971-2F10E312AE75}" destId="{DBE0EBBA-BA75-4A9F-BC33-670BFABF7603}" srcOrd="2" destOrd="0" presId="urn:microsoft.com/office/officeart/2017/3/layout/DropPinTimeline"/>
    <dgm:cxn modelId="{754B5936-1DE6-4E43-ADCE-F4824384AF37}" type="presParOf" srcId="{8234D22F-17A8-45F0-B971-2F10E312AE75}" destId="{3DB68E9F-A942-40EE-A05F-F5BEE49D55A6}" srcOrd="3" destOrd="0" presId="urn:microsoft.com/office/officeart/2017/3/layout/DropPinTimeline"/>
    <dgm:cxn modelId="{F62BCC87-5566-41E1-AAC1-1B227087DC28}" type="presParOf" srcId="{8234D22F-17A8-45F0-B971-2F10E312AE75}" destId="{8E3872DD-B1FF-4ABF-A013-C7B3D48282EA}" srcOrd="4" destOrd="0" presId="urn:microsoft.com/office/officeart/2017/3/layout/DropPinTimeline"/>
    <dgm:cxn modelId="{17F1B704-1B72-4092-BC80-CEDA405E7C64}" type="presParOf" srcId="{8234D22F-17A8-45F0-B971-2F10E312AE75}" destId="{E5BF4D64-861A-428B-9883-E581BF7984E5}" srcOrd="5" destOrd="0" presId="urn:microsoft.com/office/officeart/2017/3/layout/DropPinTimeline"/>
    <dgm:cxn modelId="{52DC3D6B-7055-470F-8779-847F35AD1B37}" type="presParOf" srcId="{EFC53261-3E5B-46CB-9DEA-083825394EEE}" destId="{6F93C104-D24F-4698-B4F8-8B16A2A54987}" srcOrd="3" destOrd="0" presId="urn:microsoft.com/office/officeart/2017/3/layout/DropPinTimeline"/>
    <dgm:cxn modelId="{620FE4D8-27A3-44B6-826E-05FD9BB24AC7}" type="presParOf" srcId="{EFC53261-3E5B-46CB-9DEA-083825394EEE}" destId="{48D652EF-EACD-4D81-BC75-D68BD3F80362}" srcOrd="4" destOrd="0" presId="urn:microsoft.com/office/officeart/2017/3/layout/DropPinTimeline"/>
    <dgm:cxn modelId="{C2F74CF1-4012-446F-994A-271AD4FE6EF5}" type="presParOf" srcId="{48D652EF-EACD-4D81-BC75-D68BD3F80362}" destId="{5A702BFF-E84A-4148-96EC-5522EB149F89}" srcOrd="0" destOrd="0" presId="urn:microsoft.com/office/officeart/2017/3/layout/DropPinTimeline"/>
    <dgm:cxn modelId="{3D20B876-65C5-4994-9989-F144E6C83677}" type="presParOf" srcId="{48D652EF-EACD-4D81-BC75-D68BD3F80362}" destId="{6CE06A0F-8AB3-44C0-8A0E-146653F2C268}" srcOrd="1" destOrd="0" presId="urn:microsoft.com/office/officeart/2017/3/layout/DropPinTimeline"/>
    <dgm:cxn modelId="{71AE668D-3100-4092-A2B7-7961B1C93479}" type="presParOf" srcId="{6CE06A0F-8AB3-44C0-8A0E-146653F2C268}" destId="{584BD918-9657-4507-8F63-0F95781C6299}" srcOrd="0" destOrd="0" presId="urn:microsoft.com/office/officeart/2017/3/layout/DropPinTimeline"/>
    <dgm:cxn modelId="{5B984A48-26E1-493B-AB58-8B482CD698E8}" type="presParOf" srcId="{6CE06A0F-8AB3-44C0-8A0E-146653F2C268}" destId="{8F026183-8474-4F09-B044-7A09AA9A06CE}" srcOrd="1" destOrd="0" presId="urn:microsoft.com/office/officeart/2017/3/layout/DropPinTimeline"/>
    <dgm:cxn modelId="{D7B649C8-5C7C-4120-81D4-6DC5359914E4}" type="presParOf" srcId="{48D652EF-EACD-4D81-BC75-D68BD3F80362}" destId="{039A5F85-ED3A-48A6-93E5-FC6D103A58CA}" srcOrd="2" destOrd="0" presId="urn:microsoft.com/office/officeart/2017/3/layout/DropPinTimeline"/>
    <dgm:cxn modelId="{A5815EA7-56C4-4477-84F7-2F2E9797BEE2}" type="presParOf" srcId="{48D652EF-EACD-4D81-BC75-D68BD3F80362}" destId="{BAFBE1CD-68B4-4B8A-A0E6-F62760E2E0F2}" srcOrd="3" destOrd="0" presId="urn:microsoft.com/office/officeart/2017/3/layout/DropPinTimeline"/>
    <dgm:cxn modelId="{93647687-8E94-4699-8A8C-D0119A0EEEBD}" type="presParOf" srcId="{48D652EF-EACD-4D81-BC75-D68BD3F80362}" destId="{DDDA02EC-C19E-43F2-A117-E1A33E2A9028}" srcOrd="4" destOrd="0" presId="urn:microsoft.com/office/officeart/2017/3/layout/DropPinTimeline"/>
    <dgm:cxn modelId="{1D36FA10-621F-4CA7-91DE-491559FC86FC}" type="presParOf" srcId="{48D652EF-EACD-4D81-BC75-D68BD3F80362}" destId="{678163E9-EE35-4F2A-9C85-A98A5EF0779A}" srcOrd="5" destOrd="0" presId="urn:microsoft.com/office/officeart/2017/3/layout/DropPinTimeline"/>
    <dgm:cxn modelId="{D932B01D-2B4A-4590-8390-66FC62055E6F}" type="presParOf" srcId="{EFC53261-3E5B-46CB-9DEA-083825394EEE}" destId="{51E66401-B81F-4327-B131-03CEB49C1B75}" srcOrd="5" destOrd="0" presId="urn:microsoft.com/office/officeart/2017/3/layout/DropPinTimeline"/>
    <dgm:cxn modelId="{38335844-0A95-4F29-8E4D-6CCF9DD814E4}" type="presParOf" srcId="{EFC53261-3E5B-46CB-9DEA-083825394EEE}" destId="{CCDD51E7-65AA-430F-9D1C-F59A8BDD1B58}" srcOrd="6" destOrd="0" presId="urn:microsoft.com/office/officeart/2017/3/layout/DropPinTimeline"/>
    <dgm:cxn modelId="{2C36EE14-EE5B-4680-948A-8BF6BBB8AD07}" type="presParOf" srcId="{CCDD51E7-65AA-430F-9D1C-F59A8BDD1B58}" destId="{921DE1D1-06C6-493E-87F0-594E568C9C11}" srcOrd="0" destOrd="0" presId="urn:microsoft.com/office/officeart/2017/3/layout/DropPinTimeline"/>
    <dgm:cxn modelId="{08C9C651-77C5-4B6C-A98F-54CD306A32EE}" type="presParOf" srcId="{CCDD51E7-65AA-430F-9D1C-F59A8BDD1B58}" destId="{4616E254-07EC-4004-9480-BD7238BB844C}" srcOrd="1" destOrd="0" presId="urn:microsoft.com/office/officeart/2017/3/layout/DropPinTimeline"/>
    <dgm:cxn modelId="{23C9896D-8AFD-48B2-9691-E9C975225D42}" type="presParOf" srcId="{4616E254-07EC-4004-9480-BD7238BB844C}" destId="{25484186-800E-4C87-A697-46A05354DCEC}" srcOrd="0" destOrd="0" presId="urn:microsoft.com/office/officeart/2017/3/layout/DropPinTimeline"/>
    <dgm:cxn modelId="{E09DBE98-DDA7-4D48-B10E-10951C81E0F8}" type="presParOf" srcId="{4616E254-07EC-4004-9480-BD7238BB844C}" destId="{AECED62D-BF26-44F9-97F3-6F344007E928}" srcOrd="1" destOrd="0" presId="urn:microsoft.com/office/officeart/2017/3/layout/DropPinTimeline"/>
    <dgm:cxn modelId="{7A5AC283-8B6C-40D8-880D-21381C4B1122}" type="presParOf" srcId="{CCDD51E7-65AA-430F-9D1C-F59A8BDD1B58}" destId="{5C6DF9E3-85A3-4D2F-ACA3-00172F6694A1}" srcOrd="2" destOrd="0" presId="urn:microsoft.com/office/officeart/2017/3/layout/DropPinTimeline"/>
    <dgm:cxn modelId="{54093348-A1C8-4224-A540-AAF52EBD77B3}" type="presParOf" srcId="{CCDD51E7-65AA-430F-9D1C-F59A8BDD1B58}" destId="{F5DAEF3E-9B46-4B5E-A196-C745A1152E6A}" srcOrd="3" destOrd="0" presId="urn:microsoft.com/office/officeart/2017/3/layout/DropPinTimeline"/>
    <dgm:cxn modelId="{2BF9802D-4BD8-4AF3-8B29-D60B6775D632}" type="presParOf" srcId="{CCDD51E7-65AA-430F-9D1C-F59A8BDD1B58}" destId="{DAA5FBCE-1010-443D-97DB-F653DBD00216}" srcOrd="4" destOrd="0" presId="urn:microsoft.com/office/officeart/2017/3/layout/DropPinTimeline"/>
    <dgm:cxn modelId="{1D9CEA48-0960-44BD-A75A-969D37EF5833}" type="presParOf" srcId="{CCDD51E7-65AA-430F-9D1C-F59A8BDD1B58}" destId="{F3C57163-DCD3-4F41-9C88-93B9B56B259E}" srcOrd="5" destOrd="0" presId="urn:microsoft.com/office/officeart/2017/3/layout/DropPinTimeline"/>
    <dgm:cxn modelId="{19F83B5A-227A-4E21-A963-EDF9C1769864}" type="presParOf" srcId="{EFC53261-3E5B-46CB-9DEA-083825394EEE}" destId="{5B866178-9680-43F6-9212-49FCC58A5363}" srcOrd="7" destOrd="0" presId="urn:microsoft.com/office/officeart/2017/3/layout/DropPinTimeline"/>
    <dgm:cxn modelId="{23517CDF-3A1C-40B4-9E61-969FC6ED9591}" type="presParOf" srcId="{EFC53261-3E5B-46CB-9DEA-083825394EEE}" destId="{8FDF5444-AD76-41A5-ACBC-A790D9D838CE}" srcOrd="8" destOrd="0" presId="urn:microsoft.com/office/officeart/2017/3/layout/DropPinTimeline"/>
    <dgm:cxn modelId="{4F0872CB-6121-4659-BD31-B08BC5717B89}" type="presParOf" srcId="{8FDF5444-AD76-41A5-ACBC-A790D9D838CE}" destId="{48F35362-570F-4805-8416-A8F620540855}" srcOrd="0" destOrd="0" presId="urn:microsoft.com/office/officeart/2017/3/layout/DropPinTimeline"/>
    <dgm:cxn modelId="{3C240BC4-B952-4432-98E6-56373A31E19C}" type="presParOf" srcId="{8FDF5444-AD76-41A5-ACBC-A790D9D838CE}" destId="{3850E472-4593-4461-9B2A-A96F495B5A6C}" srcOrd="1" destOrd="0" presId="urn:microsoft.com/office/officeart/2017/3/layout/DropPinTimeline"/>
    <dgm:cxn modelId="{D96844E3-39B6-43D8-A2FE-DD277E733763}" type="presParOf" srcId="{3850E472-4593-4461-9B2A-A96F495B5A6C}" destId="{05EF74D4-2AE9-4999-B901-85A9BE0B4C66}" srcOrd="0" destOrd="0" presId="urn:microsoft.com/office/officeart/2017/3/layout/DropPinTimeline"/>
    <dgm:cxn modelId="{809E2DDB-8F80-4B2B-8875-A02FEBA1C473}" type="presParOf" srcId="{3850E472-4593-4461-9B2A-A96F495B5A6C}" destId="{F83BA54A-0B93-40CF-8135-1CBC2FDB04F4}" srcOrd="1" destOrd="0" presId="urn:microsoft.com/office/officeart/2017/3/layout/DropPinTimeline"/>
    <dgm:cxn modelId="{52463A8D-C4C7-47F9-953A-1A56D8CE176F}" type="presParOf" srcId="{8FDF5444-AD76-41A5-ACBC-A790D9D838CE}" destId="{C59ABB19-D11A-412D-84B4-789975CE3A70}" srcOrd="2" destOrd="0" presId="urn:microsoft.com/office/officeart/2017/3/layout/DropPinTimeline"/>
    <dgm:cxn modelId="{77BC6449-AC4E-49DD-BCC5-8D569A033174}" type="presParOf" srcId="{8FDF5444-AD76-41A5-ACBC-A790D9D838CE}" destId="{FC9A15EC-BA85-47A5-999E-710EAB6675F6}" srcOrd="3" destOrd="0" presId="urn:microsoft.com/office/officeart/2017/3/layout/DropPinTimeline"/>
    <dgm:cxn modelId="{37ABB495-826F-4A41-98BC-B0B0505F0777}" type="presParOf" srcId="{8FDF5444-AD76-41A5-ACBC-A790D9D838CE}" destId="{127AECC3-CE83-4BDA-8A39-3DC6227B1732}" srcOrd="4" destOrd="0" presId="urn:microsoft.com/office/officeart/2017/3/layout/DropPinTimeline"/>
    <dgm:cxn modelId="{3245B2D3-F0E2-4832-BA83-D2590808CB23}" type="presParOf" srcId="{8FDF5444-AD76-41A5-ACBC-A790D9D838CE}" destId="{CD8D6969-0F72-4BC2-B7E0-E6F3DF23585A}" srcOrd="5" destOrd="0" presId="urn:microsoft.com/office/officeart/2017/3/layout/DropPinTimeline"/>
    <dgm:cxn modelId="{3667D41D-2E76-4668-93C9-830569A04CD6}" type="presParOf" srcId="{EFC53261-3E5B-46CB-9DEA-083825394EEE}" destId="{C8EF7807-CF56-4CF9-92B7-051A60942BA0}" srcOrd="9" destOrd="0" presId="urn:microsoft.com/office/officeart/2017/3/layout/DropPinTimeline"/>
    <dgm:cxn modelId="{F07792C5-3370-4701-B5E4-B17CC1A8DD5D}" type="presParOf" srcId="{EFC53261-3E5B-46CB-9DEA-083825394EEE}" destId="{893D8C85-2D8D-40B3-82FD-991089D6E2F6}" srcOrd="10" destOrd="0" presId="urn:microsoft.com/office/officeart/2017/3/layout/DropPinTimeline"/>
    <dgm:cxn modelId="{E419D71E-C891-4BD2-A64E-069F2431DC22}" type="presParOf" srcId="{893D8C85-2D8D-40B3-82FD-991089D6E2F6}" destId="{F393E3FA-B228-4E67-AAE9-1CCA75D4FF4F}" srcOrd="0" destOrd="0" presId="urn:microsoft.com/office/officeart/2017/3/layout/DropPinTimeline"/>
    <dgm:cxn modelId="{D6BE51A3-43C4-4231-9542-C2A20D26BD2F}" type="presParOf" srcId="{893D8C85-2D8D-40B3-82FD-991089D6E2F6}" destId="{D4C5EB04-0038-40FA-B7EB-470BF0E88D97}" srcOrd="1" destOrd="0" presId="urn:microsoft.com/office/officeart/2017/3/layout/DropPinTimeline"/>
    <dgm:cxn modelId="{9EC517E9-89D1-467C-8125-480B19652491}" type="presParOf" srcId="{D4C5EB04-0038-40FA-B7EB-470BF0E88D97}" destId="{E1AD2430-A6FE-462B-BAFB-4FAFC28ACAE5}" srcOrd="0" destOrd="0" presId="urn:microsoft.com/office/officeart/2017/3/layout/DropPinTimeline"/>
    <dgm:cxn modelId="{A54C8E91-BA22-4A4F-83C9-674C4C747CA9}" type="presParOf" srcId="{D4C5EB04-0038-40FA-B7EB-470BF0E88D97}" destId="{EA5B7963-3321-4071-9AB2-6E3A6BACB68E}" srcOrd="1" destOrd="0" presId="urn:microsoft.com/office/officeart/2017/3/layout/DropPinTimeline"/>
    <dgm:cxn modelId="{E79A760E-C3B0-4C4A-A488-74465D34E5B4}" type="presParOf" srcId="{893D8C85-2D8D-40B3-82FD-991089D6E2F6}" destId="{8CBE0B40-E6AF-4B96-935D-0EF87F17B29F}" srcOrd="2" destOrd="0" presId="urn:microsoft.com/office/officeart/2017/3/layout/DropPinTimeline"/>
    <dgm:cxn modelId="{0EA2377B-A825-4E84-804C-025396070EB2}" type="presParOf" srcId="{893D8C85-2D8D-40B3-82FD-991089D6E2F6}" destId="{1D35124B-5857-4CBC-B79A-04A31DE5F186}" srcOrd="3" destOrd="0" presId="urn:microsoft.com/office/officeart/2017/3/layout/DropPinTimeline"/>
    <dgm:cxn modelId="{1F7DE4BF-245D-4FC6-9F7F-EBBAF81A5FD5}" type="presParOf" srcId="{893D8C85-2D8D-40B3-82FD-991089D6E2F6}" destId="{57A28E02-71DA-46EF-8A25-8B09B1ACDFB2}" srcOrd="4" destOrd="0" presId="urn:microsoft.com/office/officeart/2017/3/layout/DropPinTimeline"/>
    <dgm:cxn modelId="{16CDF88C-5B05-44A2-927A-19F9B5BB6EFC}" type="presParOf" srcId="{893D8C85-2D8D-40B3-82FD-991089D6E2F6}" destId="{36FD7754-1FEC-410E-812E-975D3C0EA8B2}" srcOrd="5" destOrd="0" presId="urn:microsoft.com/office/officeart/2017/3/layout/DropPinTimeline"/>
    <dgm:cxn modelId="{1C0BE322-C61E-46D3-8E0C-92322929D88C}" type="presParOf" srcId="{EFC53261-3E5B-46CB-9DEA-083825394EEE}" destId="{39A6BECF-A706-4347-BB3B-F79CE555FA94}" srcOrd="11" destOrd="0" presId="urn:microsoft.com/office/officeart/2017/3/layout/DropPinTimeline"/>
    <dgm:cxn modelId="{3CE4FE24-FA40-4BCA-817C-4428F26FC62C}" type="presParOf" srcId="{EFC53261-3E5B-46CB-9DEA-083825394EEE}" destId="{432E664B-4467-4946-A82D-87FAEA7CE088}" srcOrd="12" destOrd="0" presId="urn:microsoft.com/office/officeart/2017/3/layout/DropPinTimeline"/>
    <dgm:cxn modelId="{CA6AD88A-91F1-4C59-AB7B-84DA897F4577}" type="presParOf" srcId="{432E664B-4467-4946-A82D-87FAEA7CE088}" destId="{2D9B013A-6111-42BA-AB4F-1E6356680448}" srcOrd="0" destOrd="0" presId="urn:microsoft.com/office/officeart/2017/3/layout/DropPinTimeline"/>
    <dgm:cxn modelId="{6CFB83E0-9BE4-4FE3-A114-0C93FA75CEED}" type="presParOf" srcId="{432E664B-4467-4946-A82D-87FAEA7CE088}" destId="{374DC55C-8333-4ABE-90EC-926FA5961902}" srcOrd="1" destOrd="0" presId="urn:microsoft.com/office/officeart/2017/3/layout/DropPinTimeline"/>
    <dgm:cxn modelId="{D4E39E72-5BB6-4B86-8202-0FAE3771B627}" type="presParOf" srcId="{374DC55C-8333-4ABE-90EC-926FA5961902}" destId="{E759B483-98F7-4111-82FF-D8466C029385}" srcOrd="0" destOrd="0" presId="urn:microsoft.com/office/officeart/2017/3/layout/DropPinTimeline"/>
    <dgm:cxn modelId="{6E7D4965-FB1F-4AC3-B601-6679924334B3}" type="presParOf" srcId="{374DC55C-8333-4ABE-90EC-926FA5961902}" destId="{26C60FA4-2841-4D94-86A4-C5C64133E09E}" srcOrd="1" destOrd="0" presId="urn:microsoft.com/office/officeart/2017/3/layout/DropPinTimeline"/>
    <dgm:cxn modelId="{2F501926-A1E7-44D4-9AE0-5AE7EE92FFDC}" type="presParOf" srcId="{432E664B-4467-4946-A82D-87FAEA7CE088}" destId="{EA4A1704-77F4-4B33-BD0C-96138E287BCA}" srcOrd="2" destOrd="0" presId="urn:microsoft.com/office/officeart/2017/3/layout/DropPinTimeline"/>
    <dgm:cxn modelId="{FD00BFDB-CBD2-4722-AF83-D937B06B9F8E}" type="presParOf" srcId="{432E664B-4467-4946-A82D-87FAEA7CE088}" destId="{246A6713-8F32-4A75-9CBB-9011D8648BFB}" srcOrd="3" destOrd="0" presId="urn:microsoft.com/office/officeart/2017/3/layout/DropPinTimeline"/>
    <dgm:cxn modelId="{9B822177-C708-4A26-A00F-1778B068687B}" type="presParOf" srcId="{432E664B-4467-4946-A82D-87FAEA7CE088}" destId="{71D82504-A4D4-47ED-9FAD-5CD05CEA6D43}" srcOrd="4" destOrd="0" presId="urn:microsoft.com/office/officeart/2017/3/layout/DropPinTimeline"/>
    <dgm:cxn modelId="{9B3EF7E5-6461-4440-9EBD-C39FBD3A079D}" type="presParOf" srcId="{432E664B-4467-4946-A82D-87FAEA7CE088}" destId="{7E5108F6-AF14-4CC3-957A-8552B9D4EB17}"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8BB863-7015-4C4A-A93D-0B08830F6B39}"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D4FA7AD5-BCF0-4448-9467-676BB9C9041B}">
      <dgm:prSet/>
      <dgm:spPr/>
      <dgm:t>
        <a:bodyPr/>
        <a:lstStyle/>
        <a:p>
          <a:pPr>
            <a:lnSpc>
              <a:spcPct val="100000"/>
            </a:lnSpc>
          </a:pPr>
          <a:r>
            <a:rPr lang="en-US" dirty="0">
              <a:latin typeface="Times New Roman" panose="02020603050405020304" pitchFamily="18" charset="0"/>
              <a:cs typeface="Times New Roman" panose="02020603050405020304" pitchFamily="18" charset="0"/>
            </a:rPr>
            <a:t>Finding literature relevant to the topic</a:t>
          </a:r>
        </a:p>
      </dgm:t>
    </dgm:pt>
    <dgm:pt modelId="{DAE07955-642D-4254-A92E-2FCCB1B09E42}" type="parTrans" cxnId="{6CCD717D-910C-464B-AB05-F9DAF800BD5A}">
      <dgm:prSet/>
      <dgm:spPr/>
      <dgm:t>
        <a:bodyPr/>
        <a:lstStyle/>
        <a:p>
          <a:endParaRPr lang="en-US"/>
        </a:p>
      </dgm:t>
    </dgm:pt>
    <dgm:pt modelId="{99737FB5-0446-40AA-9329-7105782273AE}" type="sibTrans" cxnId="{6CCD717D-910C-464B-AB05-F9DAF800BD5A}">
      <dgm:prSet/>
      <dgm:spPr/>
      <dgm:t>
        <a:bodyPr/>
        <a:lstStyle/>
        <a:p>
          <a:endParaRPr lang="en-US"/>
        </a:p>
      </dgm:t>
    </dgm:pt>
    <dgm:pt modelId="{3E9C4532-AFD2-4CF3-83BA-41A30A0E24AD}">
      <dgm:prSet/>
      <dgm:spPr/>
      <dgm:t>
        <a:bodyPr/>
        <a:lstStyle/>
        <a:p>
          <a:pPr>
            <a:lnSpc>
              <a:spcPct val="100000"/>
            </a:lnSpc>
          </a:pPr>
          <a:r>
            <a:rPr lang="en-US" dirty="0">
              <a:latin typeface="Times New Roman" panose="02020603050405020304" pitchFamily="18" charset="0"/>
              <a:cs typeface="Times New Roman" panose="02020603050405020304" pitchFamily="18" charset="0"/>
            </a:rPr>
            <a:t>Preparing and Deployment of questionnaires</a:t>
          </a:r>
        </a:p>
      </dgm:t>
    </dgm:pt>
    <dgm:pt modelId="{9198609F-DD72-421B-8209-55D0967D1217}" type="parTrans" cxnId="{A98BC9F5-A475-41BE-8AC9-F2D0C1DD5C51}">
      <dgm:prSet/>
      <dgm:spPr/>
      <dgm:t>
        <a:bodyPr/>
        <a:lstStyle/>
        <a:p>
          <a:endParaRPr lang="en-US"/>
        </a:p>
      </dgm:t>
    </dgm:pt>
    <dgm:pt modelId="{3B612F24-2E41-4B70-AFE2-86FAACB62908}" type="sibTrans" cxnId="{A98BC9F5-A475-41BE-8AC9-F2D0C1DD5C51}">
      <dgm:prSet/>
      <dgm:spPr/>
      <dgm:t>
        <a:bodyPr/>
        <a:lstStyle/>
        <a:p>
          <a:endParaRPr lang="en-US"/>
        </a:p>
      </dgm:t>
    </dgm:pt>
    <dgm:pt modelId="{17AF1685-DA4D-4DB8-9114-8FF5C4CF514D}">
      <dgm:prSet/>
      <dgm:spPr/>
      <dgm:t>
        <a:bodyPr/>
        <a:lstStyle/>
        <a:p>
          <a:pPr>
            <a:lnSpc>
              <a:spcPct val="100000"/>
            </a:lnSpc>
          </a:pPr>
          <a:r>
            <a:rPr lang="en-US" dirty="0">
              <a:latin typeface="Times New Roman" panose="02020603050405020304" pitchFamily="18" charset="0"/>
              <a:cs typeface="Times New Roman" panose="02020603050405020304" pitchFamily="18" charset="0"/>
            </a:rPr>
            <a:t>Analyzing of data collected from questionnaire </a:t>
          </a:r>
        </a:p>
      </dgm:t>
    </dgm:pt>
    <dgm:pt modelId="{3E17BD56-A4D5-435F-8AB0-55DAE0829F3D}" type="parTrans" cxnId="{B56E0F40-03B6-475E-906D-1934F336AF22}">
      <dgm:prSet/>
      <dgm:spPr/>
      <dgm:t>
        <a:bodyPr/>
        <a:lstStyle/>
        <a:p>
          <a:endParaRPr lang="en-US"/>
        </a:p>
      </dgm:t>
    </dgm:pt>
    <dgm:pt modelId="{EF67224E-3A05-4E54-8070-1A9ED129CAB9}" type="sibTrans" cxnId="{B56E0F40-03B6-475E-906D-1934F336AF22}">
      <dgm:prSet/>
      <dgm:spPr/>
      <dgm:t>
        <a:bodyPr/>
        <a:lstStyle/>
        <a:p>
          <a:endParaRPr lang="en-US"/>
        </a:p>
      </dgm:t>
    </dgm:pt>
    <dgm:pt modelId="{2C447C90-2D29-4221-AACC-320909F0C9D6}" type="pres">
      <dgm:prSet presAssocID="{DE8BB863-7015-4C4A-A93D-0B08830F6B39}" presName="root" presStyleCnt="0">
        <dgm:presLayoutVars>
          <dgm:dir/>
          <dgm:resizeHandles val="exact"/>
        </dgm:presLayoutVars>
      </dgm:prSet>
      <dgm:spPr/>
    </dgm:pt>
    <dgm:pt modelId="{90F2A53F-DA8F-48DB-8D12-F12B4DDBCE8C}" type="pres">
      <dgm:prSet presAssocID="{D4FA7AD5-BCF0-4448-9467-676BB9C9041B}" presName="compNode" presStyleCnt="0"/>
      <dgm:spPr/>
    </dgm:pt>
    <dgm:pt modelId="{2301AE37-8FA3-48EF-A228-564FA623BFB8}" type="pres">
      <dgm:prSet presAssocID="{D4FA7AD5-BCF0-4448-9467-676BB9C9041B}" presName="bgRect" presStyleLbl="bgShp" presStyleIdx="0" presStyleCnt="3"/>
      <dgm:spPr/>
    </dgm:pt>
    <dgm:pt modelId="{87F0BC5D-DF39-4CC5-96AF-42842378321A}" type="pres">
      <dgm:prSet presAssocID="{D4FA7AD5-BCF0-4448-9467-676BB9C904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33FCEA09-F0B2-4888-B9BF-55841E68D89D}" type="pres">
      <dgm:prSet presAssocID="{D4FA7AD5-BCF0-4448-9467-676BB9C9041B}" presName="spaceRect" presStyleCnt="0"/>
      <dgm:spPr/>
    </dgm:pt>
    <dgm:pt modelId="{F3D6A200-1AA8-4C5A-A2C3-9B16661AAC4C}" type="pres">
      <dgm:prSet presAssocID="{D4FA7AD5-BCF0-4448-9467-676BB9C9041B}" presName="parTx" presStyleLbl="revTx" presStyleIdx="0" presStyleCnt="3">
        <dgm:presLayoutVars>
          <dgm:chMax val="0"/>
          <dgm:chPref val="0"/>
        </dgm:presLayoutVars>
      </dgm:prSet>
      <dgm:spPr/>
    </dgm:pt>
    <dgm:pt modelId="{8185A0C6-24E2-427F-AFFE-49D420B7711D}" type="pres">
      <dgm:prSet presAssocID="{99737FB5-0446-40AA-9329-7105782273AE}" presName="sibTrans" presStyleCnt="0"/>
      <dgm:spPr/>
    </dgm:pt>
    <dgm:pt modelId="{1559D8F3-14A2-4C4D-A20D-3C60ABB9121E}" type="pres">
      <dgm:prSet presAssocID="{3E9C4532-AFD2-4CF3-83BA-41A30A0E24AD}" presName="compNode" presStyleCnt="0"/>
      <dgm:spPr/>
    </dgm:pt>
    <dgm:pt modelId="{32DF3E55-B65F-4615-B258-C4564D58CADB}" type="pres">
      <dgm:prSet presAssocID="{3E9C4532-AFD2-4CF3-83BA-41A30A0E24AD}" presName="bgRect" presStyleLbl="bgShp" presStyleIdx="1" presStyleCnt="3"/>
      <dgm:spPr/>
    </dgm:pt>
    <dgm:pt modelId="{3F377FEB-53A0-42D1-9B03-C0169D5E3028}" type="pres">
      <dgm:prSet presAssocID="{3E9C4532-AFD2-4CF3-83BA-41A30A0E24A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9365FE81-8BEB-4DE3-85AC-E6D1D75C84ED}" type="pres">
      <dgm:prSet presAssocID="{3E9C4532-AFD2-4CF3-83BA-41A30A0E24AD}" presName="spaceRect" presStyleCnt="0"/>
      <dgm:spPr/>
    </dgm:pt>
    <dgm:pt modelId="{5FA38FAF-F8FE-43AC-A4E6-1C3206349103}" type="pres">
      <dgm:prSet presAssocID="{3E9C4532-AFD2-4CF3-83BA-41A30A0E24AD}" presName="parTx" presStyleLbl="revTx" presStyleIdx="1" presStyleCnt="3">
        <dgm:presLayoutVars>
          <dgm:chMax val="0"/>
          <dgm:chPref val="0"/>
        </dgm:presLayoutVars>
      </dgm:prSet>
      <dgm:spPr/>
    </dgm:pt>
    <dgm:pt modelId="{7FE50B6A-1DF5-4E22-AF64-04EE96E1AEAD}" type="pres">
      <dgm:prSet presAssocID="{3B612F24-2E41-4B70-AFE2-86FAACB62908}" presName="sibTrans" presStyleCnt="0"/>
      <dgm:spPr/>
    </dgm:pt>
    <dgm:pt modelId="{F8BE7881-E3D3-4D82-A3A7-D38CFA8B27C5}" type="pres">
      <dgm:prSet presAssocID="{17AF1685-DA4D-4DB8-9114-8FF5C4CF514D}" presName="compNode" presStyleCnt="0"/>
      <dgm:spPr/>
    </dgm:pt>
    <dgm:pt modelId="{134F333C-D782-41E9-9315-7A5475C4F817}" type="pres">
      <dgm:prSet presAssocID="{17AF1685-DA4D-4DB8-9114-8FF5C4CF514D}" presName="bgRect" presStyleLbl="bgShp" presStyleIdx="2" presStyleCnt="3"/>
      <dgm:spPr/>
    </dgm:pt>
    <dgm:pt modelId="{6E3E5F42-D466-4815-B270-65213F56FC1C}" type="pres">
      <dgm:prSet presAssocID="{17AF1685-DA4D-4DB8-9114-8FF5C4CF514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1B561B61-6B7B-4CA5-A02C-87CA8A7BC91C}" type="pres">
      <dgm:prSet presAssocID="{17AF1685-DA4D-4DB8-9114-8FF5C4CF514D}" presName="spaceRect" presStyleCnt="0"/>
      <dgm:spPr/>
    </dgm:pt>
    <dgm:pt modelId="{1B330942-6335-4526-A193-E4FD06C19928}" type="pres">
      <dgm:prSet presAssocID="{17AF1685-DA4D-4DB8-9114-8FF5C4CF514D}" presName="parTx" presStyleLbl="revTx" presStyleIdx="2" presStyleCnt="3">
        <dgm:presLayoutVars>
          <dgm:chMax val="0"/>
          <dgm:chPref val="0"/>
        </dgm:presLayoutVars>
      </dgm:prSet>
      <dgm:spPr/>
    </dgm:pt>
  </dgm:ptLst>
  <dgm:cxnLst>
    <dgm:cxn modelId="{B56E0F40-03B6-475E-906D-1934F336AF22}" srcId="{DE8BB863-7015-4C4A-A93D-0B08830F6B39}" destId="{17AF1685-DA4D-4DB8-9114-8FF5C4CF514D}" srcOrd="2" destOrd="0" parTransId="{3E17BD56-A4D5-435F-8AB0-55DAE0829F3D}" sibTransId="{EF67224E-3A05-4E54-8070-1A9ED129CAB9}"/>
    <dgm:cxn modelId="{9BC17570-AF6B-4C07-A492-DC5F65F84E8F}" type="presOf" srcId="{DE8BB863-7015-4C4A-A93D-0B08830F6B39}" destId="{2C447C90-2D29-4221-AACC-320909F0C9D6}" srcOrd="0" destOrd="0" presId="urn:microsoft.com/office/officeart/2018/2/layout/IconVerticalSolidList"/>
    <dgm:cxn modelId="{2472B052-B59B-4B33-A088-F184803FB7D6}" type="presOf" srcId="{17AF1685-DA4D-4DB8-9114-8FF5C4CF514D}" destId="{1B330942-6335-4526-A193-E4FD06C19928}" srcOrd="0" destOrd="0" presId="urn:microsoft.com/office/officeart/2018/2/layout/IconVerticalSolidList"/>
    <dgm:cxn modelId="{6CCD717D-910C-464B-AB05-F9DAF800BD5A}" srcId="{DE8BB863-7015-4C4A-A93D-0B08830F6B39}" destId="{D4FA7AD5-BCF0-4448-9467-676BB9C9041B}" srcOrd="0" destOrd="0" parTransId="{DAE07955-642D-4254-A92E-2FCCB1B09E42}" sibTransId="{99737FB5-0446-40AA-9329-7105782273AE}"/>
    <dgm:cxn modelId="{91C6E182-3D6F-4914-9E30-39754657F573}" type="presOf" srcId="{D4FA7AD5-BCF0-4448-9467-676BB9C9041B}" destId="{F3D6A200-1AA8-4C5A-A2C3-9B16661AAC4C}" srcOrd="0" destOrd="0" presId="urn:microsoft.com/office/officeart/2018/2/layout/IconVerticalSolidList"/>
    <dgm:cxn modelId="{401DD3E0-F6A1-4259-B908-5FBB8EA766BA}" type="presOf" srcId="{3E9C4532-AFD2-4CF3-83BA-41A30A0E24AD}" destId="{5FA38FAF-F8FE-43AC-A4E6-1C3206349103}" srcOrd="0" destOrd="0" presId="urn:microsoft.com/office/officeart/2018/2/layout/IconVerticalSolidList"/>
    <dgm:cxn modelId="{A98BC9F5-A475-41BE-8AC9-F2D0C1DD5C51}" srcId="{DE8BB863-7015-4C4A-A93D-0B08830F6B39}" destId="{3E9C4532-AFD2-4CF3-83BA-41A30A0E24AD}" srcOrd="1" destOrd="0" parTransId="{9198609F-DD72-421B-8209-55D0967D1217}" sibTransId="{3B612F24-2E41-4B70-AFE2-86FAACB62908}"/>
    <dgm:cxn modelId="{C4ACFFF5-1178-44AA-8E5F-2CCE15459325}" type="presParOf" srcId="{2C447C90-2D29-4221-AACC-320909F0C9D6}" destId="{90F2A53F-DA8F-48DB-8D12-F12B4DDBCE8C}" srcOrd="0" destOrd="0" presId="urn:microsoft.com/office/officeart/2018/2/layout/IconVerticalSolidList"/>
    <dgm:cxn modelId="{9CEF9AAB-5956-4429-904A-77F6D14F1810}" type="presParOf" srcId="{90F2A53F-DA8F-48DB-8D12-F12B4DDBCE8C}" destId="{2301AE37-8FA3-48EF-A228-564FA623BFB8}" srcOrd="0" destOrd="0" presId="urn:microsoft.com/office/officeart/2018/2/layout/IconVerticalSolidList"/>
    <dgm:cxn modelId="{E964D2C8-756A-4EC1-9F35-59179D8454EE}" type="presParOf" srcId="{90F2A53F-DA8F-48DB-8D12-F12B4DDBCE8C}" destId="{87F0BC5D-DF39-4CC5-96AF-42842378321A}" srcOrd="1" destOrd="0" presId="urn:microsoft.com/office/officeart/2018/2/layout/IconVerticalSolidList"/>
    <dgm:cxn modelId="{FCB9DCD1-E741-4031-9A4B-BE10AE1FDAFE}" type="presParOf" srcId="{90F2A53F-DA8F-48DB-8D12-F12B4DDBCE8C}" destId="{33FCEA09-F0B2-4888-B9BF-55841E68D89D}" srcOrd="2" destOrd="0" presId="urn:microsoft.com/office/officeart/2018/2/layout/IconVerticalSolidList"/>
    <dgm:cxn modelId="{FAAB8059-D1C2-41DD-9184-1FF8E5148824}" type="presParOf" srcId="{90F2A53F-DA8F-48DB-8D12-F12B4DDBCE8C}" destId="{F3D6A200-1AA8-4C5A-A2C3-9B16661AAC4C}" srcOrd="3" destOrd="0" presId="urn:microsoft.com/office/officeart/2018/2/layout/IconVerticalSolidList"/>
    <dgm:cxn modelId="{7BFB8CE0-EE63-4875-BDFA-2C163D133AF6}" type="presParOf" srcId="{2C447C90-2D29-4221-AACC-320909F0C9D6}" destId="{8185A0C6-24E2-427F-AFFE-49D420B7711D}" srcOrd="1" destOrd="0" presId="urn:microsoft.com/office/officeart/2018/2/layout/IconVerticalSolidList"/>
    <dgm:cxn modelId="{D17055A0-B3AA-4AE5-87B6-48F7C69A05A2}" type="presParOf" srcId="{2C447C90-2D29-4221-AACC-320909F0C9D6}" destId="{1559D8F3-14A2-4C4D-A20D-3C60ABB9121E}" srcOrd="2" destOrd="0" presId="urn:microsoft.com/office/officeart/2018/2/layout/IconVerticalSolidList"/>
    <dgm:cxn modelId="{C8B8C5F6-F7ED-4DFF-8A26-2BB567281A7E}" type="presParOf" srcId="{1559D8F3-14A2-4C4D-A20D-3C60ABB9121E}" destId="{32DF3E55-B65F-4615-B258-C4564D58CADB}" srcOrd="0" destOrd="0" presId="urn:microsoft.com/office/officeart/2018/2/layout/IconVerticalSolidList"/>
    <dgm:cxn modelId="{80D73B30-C20E-4E67-B311-4C83C25AB714}" type="presParOf" srcId="{1559D8F3-14A2-4C4D-A20D-3C60ABB9121E}" destId="{3F377FEB-53A0-42D1-9B03-C0169D5E3028}" srcOrd="1" destOrd="0" presId="urn:microsoft.com/office/officeart/2018/2/layout/IconVerticalSolidList"/>
    <dgm:cxn modelId="{FA04B83D-4433-4110-9B98-7B0933BBA3CC}" type="presParOf" srcId="{1559D8F3-14A2-4C4D-A20D-3C60ABB9121E}" destId="{9365FE81-8BEB-4DE3-85AC-E6D1D75C84ED}" srcOrd="2" destOrd="0" presId="urn:microsoft.com/office/officeart/2018/2/layout/IconVerticalSolidList"/>
    <dgm:cxn modelId="{82093EAB-8854-4C2C-8878-F0019050DF8A}" type="presParOf" srcId="{1559D8F3-14A2-4C4D-A20D-3C60ABB9121E}" destId="{5FA38FAF-F8FE-43AC-A4E6-1C3206349103}" srcOrd="3" destOrd="0" presId="urn:microsoft.com/office/officeart/2018/2/layout/IconVerticalSolidList"/>
    <dgm:cxn modelId="{6DD6324C-F9E3-4B15-BB8D-9F99A59EC89F}" type="presParOf" srcId="{2C447C90-2D29-4221-AACC-320909F0C9D6}" destId="{7FE50B6A-1DF5-4E22-AF64-04EE96E1AEAD}" srcOrd="3" destOrd="0" presId="urn:microsoft.com/office/officeart/2018/2/layout/IconVerticalSolidList"/>
    <dgm:cxn modelId="{344FDCCC-FA1A-4875-A184-2B7CF2A24CBF}" type="presParOf" srcId="{2C447C90-2D29-4221-AACC-320909F0C9D6}" destId="{F8BE7881-E3D3-4D82-A3A7-D38CFA8B27C5}" srcOrd="4" destOrd="0" presId="urn:microsoft.com/office/officeart/2018/2/layout/IconVerticalSolidList"/>
    <dgm:cxn modelId="{25F0F8C8-AE3F-42DE-8348-423D23E8EBE2}" type="presParOf" srcId="{F8BE7881-E3D3-4D82-A3A7-D38CFA8B27C5}" destId="{134F333C-D782-41E9-9315-7A5475C4F817}" srcOrd="0" destOrd="0" presId="urn:microsoft.com/office/officeart/2018/2/layout/IconVerticalSolidList"/>
    <dgm:cxn modelId="{C90CEF7B-B7E1-4D35-99F1-8A24585E59B4}" type="presParOf" srcId="{F8BE7881-E3D3-4D82-A3A7-D38CFA8B27C5}" destId="{6E3E5F42-D466-4815-B270-65213F56FC1C}" srcOrd="1" destOrd="0" presId="urn:microsoft.com/office/officeart/2018/2/layout/IconVerticalSolidList"/>
    <dgm:cxn modelId="{7250E129-6517-4087-8621-31B0C4A42CC5}" type="presParOf" srcId="{F8BE7881-E3D3-4D82-A3A7-D38CFA8B27C5}" destId="{1B561B61-6B7B-4CA5-A02C-87CA8A7BC91C}" srcOrd="2" destOrd="0" presId="urn:microsoft.com/office/officeart/2018/2/layout/IconVerticalSolidList"/>
    <dgm:cxn modelId="{7A80F626-C265-4F53-AE73-4E96417550F9}" type="presParOf" srcId="{F8BE7881-E3D3-4D82-A3A7-D38CFA8B27C5}" destId="{1B330942-6335-4526-A193-E4FD06C19928}"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12CC3-66D8-4CD9-8A11-A7668F9A00A9}">
      <dsp:nvSpPr>
        <dsp:cNvPr id="0" name=""/>
        <dsp:cNvSpPr/>
      </dsp:nvSpPr>
      <dsp:spPr>
        <a:xfrm>
          <a:off x="0" y="1783"/>
          <a:ext cx="6364224" cy="76003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B5CE6F16-5800-4126-A5ED-CBE229B6656E}">
      <dsp:nvSpPr>
        <dsp:cNvPr id="0" name=""/>
        <dsp:cNvSpPr/>
      </dsp:nvSpPr>
      <dsp:spPr>
        <a:xfrm>
          <a:off x="229911" y="172791"/>
          <a:ext cx="418020" cy="418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0778E6-749B-4F29-85E1-95A905731B3E}">
      <dsp:nvSpPr>
        <dsp:cNvPr id="0" name=""/>
        <dsp:cNvSpPr/>
      </dsp:nvSpPr>
      <dsp:spPr>
        <a:xfrm>
          <a:off x="877842" y="1783"/>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Introduction</a:t>
          </a:r>
        </a:p>
      </dsp:txBody>
      <dsp:txXfrm>
        <a:off x="877842" y="1783"/>
        <a:ext cx="5486381" cy="760036"/>
      </dsp:txXfrm>
    </dsp:sp>
    <dsp:sp modelId="{978BB6CA-4959-4FB7-A35D-A5904D2DA0EF}">
      <dsp:nvSpPr>
        <dsp:cNvPr id="0" name=""/>
        <dsp:cNvSpPr/>
      </dsp:nvSpPr>
      <dsp:spPr>
        <a:xfrm>
          <a:off x="0" y="951829"/>
          <a:ext cx="6364224" cy="76003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971C7FD4-62AF-4A9C-BC87-E27527E00E70}">
      <dsp:nvSpPr>
        <dsp:cNvPr id="0" name=""/>
        <dsp:cNvSpPr/>
      </dsp:nvSpPr>
      <dsp:spPr>
        <a:xfrm>
          <a:off x="229911" y="1122837"/>
          <a:ext cx="418020" cy="418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AF683-5BF8-44D5-843A-A961727F3894}">
      <dsp:nvSpPr>
        <dsp:cNvPr id="0" name=""/>
        <dsp:cNvSpPr/>
      </dsp:nvSpPr>
      <dsp:spPr>
        <a:xfrm>
          <a:off x="877842" y="951829"/>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Theoretical Foundation</a:t>
          </a:r>
        </a:p>
      </dsp:txBody>
      <dsp:txXfrm>
        <a:off x="877842" y="951829"/>
        <a:ext cx="5486381" cy="760036"/>
      </dsp:txXfrm>
    </dsp:sp>
    <dsp:sp modelId="{DEFF5CCA-86D5-4BD5-9D1E-009CD8C10B75}">
      <dsp:nvSpPr>
        <dsp:cNvPr id="0" name=""/>
        <dsp:cNvSpPr/>
      </dsp:nvSpPr>
      <dsp:spPr>
        <a:xfrm>
          <a:off x="0" y="1901874"/>
          <a:ext cx="6364224" cy="76003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097CFC27-9CEC-4306-B3C6-1618EAA3D525}">
      <dsp:nvSpPr>
        <dsp:cNvPr id="0" name=""/>
        <dsp:cNvSpPr/>
      </dsp:nvSpPr>
      <dsp:spPr>
        <a:xfrm>
          <a:off x="229911" y="2072883"/>
          <a:ext cx="418020" cy="4180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C58F89-2AA8-4090-B5F7-C1DB909A441E}">
      <dsp:nvSpPr>
        <dsp:cNvPr id="0" name=""/>
        <dsp:cNvSpPr/>
      </dsp:nvSpPr>
      <dsp:spPr>
        <a:xfrm>
          <a:off x="877842" y="1901874"/>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Research Design</a:t>
          </a:r>
        </a:p>
      </dsp:txBody>
      <dsp:txXfrm>
        <a:off x="877842" y="1901874"/>
        <a:ext cx="5486381" cy="760036"/>
      </dsp:txXfrm>
    </dsp:sp>
    <dsp:sp modelId="{DB8DB29E-4B44-4345-99B1-035F54A9761D}">
      <dsp:nvSpPr>
        <dsp:cNvPr id="0" name=""/>
        <dsp:cNvSpPr/>
      </dsp:nvSpPr>
      <dsp:spPr>
        <a:xfrm>
          <a:off x="0" y="2796513"/>
          <a:ext cx="6364224" cy="76003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528F7C3C-3157-42E5-8EF1-D9870B7F6C7A}">
      <dsp:nvSpPr>
        <dsp:cNvPr id="0" name=""/>
        <dsp:cNvSpPr/>
      </dsp:nvSpPr>
      <dsp:spPr>
        <a:xfrm>
          <a:off x="229911" y="3022928"/>
          <a:ext cx="418020" cy="4180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CBF8AD-D479-4E3D-BE8A-750F2D721DBA}">
      <dsp:nvSpPr>
        <dsp:cNvPr id="0" name=""/>
        <dsp:cNvSpPr/>
      </dsp:nvSpPr>
      <dsp:spPr>
        <a:xfrm>
          <a:off x="877842" y="2851920"/>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Research Results</a:t>
          </a:r>
        </a:p>
      </dsp:txBody>
      <dsp:txXfrm>
        <a:off x="877842" y="2851920"/>
        <a:ext cx="5486381" cy="760036"/>
      </dsp:txXfrm>
    </dsp:sp>
    <dsp:sp modelId="{9C488B8F-F513-4320-8BA9-416AF9EF1ED8}">
      <dsp:nvSpPr>
        <dsp:cNvPr id="0" name=""/>
        <dsp:cNvSpPr/>
      </dsp:nvSpPr>
      <dsp:spPr>
        <a:xfrm>
          <a:off x="0" y="3801966"/>
          <a:ext cx="6364224" cy="76003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72D9AE24-60F4-43AA-8AA3-0B4C31AE045F}">
      <dsp:nvSpPr>
        <dsp:cNvPr id="0" name=""/>
        <dsp:cNvSpPr/>
      </dsp:nvSpPr>
      <dsp:spPr>
        <a:xfrm>
          <a:off x="229911" y="3972974"/>
          <a:ext cx="418020" cy="4180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3A1744-FD20-4BF9-92BC-4B6A1907F54D}">
      <dsp:nvSpPr>
        <dsp:cNvPr id="0" name=""/>
        <dsp:cNvSpPr/>
      </dsp:nvSpPr>
      <dsp:spPr>
        <a:xfrm>
          <a:off x="877842" y="3801966"/>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Projection of Results</a:t>
          </a:r>
        </a:p>
      </dsp:txBody>
      <dsp:txXfrm>
        <a:off x="877842" y="3801966"/>
        <a:ext cx="5486381" cy="760036"/>
      </dsp:txXfrm>
    </dsp:sp>
    <dsp:sp modelId="{F370EBE1-1E13-4790-A561-61BBFDA05793}">
      <dsp:nvSpPr>
        <dsp:cNvPr id="0" name=""/>
        <dsp:cNvSpPr/>
      </dsp:nvSpPr>
      <dsp:spPr>
        <a:xfrm>
          <a:off x="0" y="4752011"/>
          <a:ext cx="6364224" cy="76003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FBD088E6-1EF7-413D-8AFE-CF10A6AF3A4A}">
      <dsp:nvSpPr>
        <dsp:cNvPr id="0" name=""/>
        <dsp:cNvSpPr/>
      </dsp:nvSpPr>
      <dsp:spPr>
        <a:xfrm>
          <a:off x="229911" y="4923020"/>
          <a:ext cx="418020" cy="4180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26E993-4B0B-49D1-BD5D-1856412154B1}">
      <dsp:nvSpPr>
        <dsp:cNvPr id="0" name=""/>
        <dsp:cNvSpPr/>
      </dsp:nvSpPr>
      <dsp:spPr>
        <a:xfrm>
          <a:off x="877842" y="4752011"/>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Conclusion</a:t>
          </a:r>
        </a:p>
      </dsp:txBody>
      <dsp:txXfrm>
        <a:off x="877842" y="4752011"/>
        <a:ext cx="5486381" cy="760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4C9CB-14F5-4061-9C1E-530904690B59}">
      <dsp:nvSpPr>
        <dsp:cNvPr id="0" name=""/>
        <dsp:cNvSpPr/>
      </dsp:nvSpPr>
      <dsp:spPr>
        <a:xfrm>
          <a:off x="0" y="2168772"/>
          <a:ext cx="10721195" cy="0"/>
        </a:xfrm>
        <a:prstGeom prst="lin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tailEnd type="triangle" w="lg" len="lg"/>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87EE623-DE0E-4C7A-AEB8-7B02B579E617}">
      <dsp:nvSpPr>
        <dsp:cNvPr id="0" name=""/>
        <dsp:cNvSpPr/>
      </dsp:nvSpPr>
      <dsp:spPr>
        <a:xfrm rot="8100000">
          <a:off x="70250" y="499817"/>
          <a:ext cx="318979" cy="318979"/>
        </a:xfrm>
        <a:prstGeom prst="teardrop">
          <a:avLst>
            <a:gd name="adj" fmla="val 11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FCD2236-625F-443A-82C5-334959A85AAD}">
      <dsp:nvSpPr>
        <dsp:cNvPr id="0" name=""/>
        <dsp:cNvSpPr/>
      </dsp:nvSpPr>
      <dsp:spPr>
        <a:xfrm>
          <a:off x="105686" y="535252"/>
          <a:ext cx="248107" cy="248107"/>
        </a:xfrm>
        <a:prstGeom prst="ellipse">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09478BFF-8DDA-4869-A87E-A801E71449DD}">
      <dsp:nvSpPr>
        <dsp:cNvPr id="0" name=""/>
        <dsp:cNvSpPr/>
      </dsp:nvSpPr>
      <dsp:spPr>
        <a:xfrm>
          <a:off x="455292" y="884858"/>
          <a:ext cx="2229241" cy="1283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Milestone 1</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Background</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Problem Statement</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Research Question</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Project Plan</a:t>
          </a:r>
        </a:p>
      </dsp:txBody>
      <dsp:txXfrm>
        <a:off x="455292" y="884858"/>
        <a:ext cx="2229241" cy="1283913"/>
      </dsp:txXfrm>
    </dsp:sp>
    <dsp:sp modelId="{8592A2D5-2A80-46F0-9640-F3671701AFF5}">
      <dsp:nvSpPr>
        <dsp:cNvPr id="0" name=""/>
        <dsp:cNvSpPr/>
      </dsp:nvSpPr>
      <dsp:spPr>
        <a:xfrm>
          <a:off x="455292" y="433754"/>
          <a:ext cx="2229241" cy="45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Times New Roman" panose="02020603050405020304" pitchFamily="18" charset="0"/>
              <a:cs typeface="Times New Roman" panose="02020603050405020304" pitchFamily="18" charset="0"/>
            </a:rPr>
            <a:t>2 Dec. 2022</a:t>
          </a:r>
        </a:p>
      </dsp:txBody>
      <dsp:txXfrm>
        <a:off x="455292" y="433754"/>
        <a:ext cx="2229241" cy="451104"/>
      </dsp:txXfrm>
    </dsp:sp>
    <dsp:sp modelId="{336EF426-EFBB-4DB4-A220-DCFEED67375A}">
      <dsp:nvSpPr>
        <dsp:cNvPr id="0" name=""/>
        <dsp:cNvSpPr/>
      </dsp:nvSpPr>
      <dsp:spPr>
        <a:xfrm>
          <a:off x="229740" y="884858"/>
          <a:ext cx="0" cy="1283913"/>
        </a:xfrm>
        <a:prstGeom prst="line">
          <a:avLst/>
        </a:prstGeom>
        <a:noFill/>
        <a:ln w="12700" cap="flat" cmpd="sng" algn="ctr">
          <a:solidFill>
            <a:schemeClr val="accent1">
              <a:hueOff val="0"/>
              <a:satOff val="0"/>
              <a:lumOff val="0"/>
              <a:alphaOff val="0"/>
            </a:schemeClr>
          </a:solidFill>
          <a:prstDash val="dash"/>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A6AD4169-1E79-4696-8C62-444C81776C17}">
      <dsp:nvSpPr>
        <dsp:cNvPr id="0" name=""/>
        <dsp:cNvSpPr/>
      </dsp:nvSpPr>
      <dsp:spPr>
        <a:xfrm>
          <a:off x="188290" y="2128172"/>
          <a:ext cx="81198" cy="81198"/>
        </a:xfrm>
        <a:prstGeom prst="ellipse">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298D52A9-441C-4286-99EF-09C191D1A19B}">
      <dsp:nvSpPr>
        <dsp:cNvPr id="0" name=""/>
        <dsp:cNvSpPr/>
      </dsp:nvSpPr>
      <dsp:spPr>
        <a:xfrm rot="18900000">
          <a:off x="1408081" y="3518747"/>
          <a:ext cx="318979" cy="318979"/>
        </a:xfrm>
        <a:prstGeom prst="teardrop">
          <a:avLst>
            <a:gd name="adj" fmla="val 11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C663A3F-C7AB-4901-A563-D08A190BB4E8}">
      <dsp:nvSpPr>
        <dsp:cNvPr id="0" name=""/>
        <dsp:cNvSpPr/>
      </dsp:nvSpPr>
      <dsp:spPr>
        <a:xfrm>
          <a:off x="1443517" y="3554183"/>
          <a:ext cx="248107" cy="248107"/>
        </a:xfrm>
        <a:prstGeom prst="ellipse">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BE0EBBA-BA75-4A9F-BC33-670BFABF7603}">
      <dsp:nvSpPr>
        <dsp:cNvPr id="0" name=""/>
        <dsp:cNvSpPr/>
      </dsp:nvSpPr>
      <dsp:spPr>
        <a:xfrm>
          <a:off x="1793123" y="2168772"/>
          <a:ext cx="2229241" cy="1283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Goal–I</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Modification Based on Feedback</a:t>
          </a:r>
        </a:p>
      </dsp:txBody>
      <dsp:txXfrm>
        <a:off x="1793123" y="2168772"/>
        <a:ext cx="2229241" cy="1283913"/>
      </dsp:txXfrm>
    </dsp:sp>
    <dsp:sp modelId="{3DB68E9F-A942-40EE-A05F-F5BEE49D55A6}">
      <dsp:nvSpPr>
        <dsp:cNvPr id="0" name=""/>
        <dsp:cNvSpPr/>
      </dsp:nvSpPr>
      <dsp:spPr>
        <a:xfrm>
          <a:off x="1793123" y="3452685"/>
          <a:ext cx="2229241" cy="45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Times New Roman" panose="02020603050405020304" pitchFamily="18" charset="0"/>
              <a:cs typeface="Times New Roman" panose="02020603050405020304" pitchFamily="18" charset="0"/>
            </a:rPr>
            <a:t>10 Dec. 2022</a:t>
          </a:r>
        </a:p>
      </dsp:txBody>
      <dsp:txXfrm>
        <a:off x="1793123" y="3452685"/>
        <a:ext cx="2229241" cy="451104"/>
      </dsp:txXfrm>
    </dsp:sp>
    <dsp:sp modelId="{8E3872DD-B1FF-4ABF-A013-C7B3D48282EA}">
      <dsp:nvSpPr>
        <dsp:cNvPr id="0" name=""/>
        <dsp:cNvSpPr/>
      </dsp:nvSpPr>
      <dsp:spPr>
        <a:xfrm>
          <a:off x="1567571" y="2168772"/>
          <a:ext cx="0" cy="1283913"/>
        </a:xfrm>
        <a:prstGeom prst="line">
          <a:avLst/>
        </a:prstGeom>
        <a:noFill/>
        <a:ln w="12700" cap="flat" cmpd="sng" algn="ctr">
          <a:solidFill>
            <a:schemeClr val="accent1">
              <a:hueOff val="0"/>
              <a:satOff val="0"/>
              <a:lumOff val="0"/>
              <a:alphaOff val="0"/>
            </a:schemeClr>
          </a:solidFill>
          <a:prstDash val="dash"/>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0A5CFB9B-BF0A-4B6D-BC3D-4221FFD24E29}">
      <dsp:nvSpPr>
        <dsp:cNvPr id="0" name=""/>
        <dsp:cNvSpPr/>
      </dsp:nvSpPr>
      <dsp:spPr>
        <a:xfrm>
          <a:off x="1526121" y="2128172"/>
          <a:ext cx="81198" cy="81198"/>
        </a:xfrm>
        <a:prstGeom prst="ellipse">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584BD918-9657-4507-8F63-0F95781C6299}">
      <dsp:nvSpPr>
        <dsp:cNvPr id="0" name=""/>
        <dsp:cNvSpPr/>
      </dsp:nvSpPr>
      <dsp:spPr>
        <a:xfrm rot="8100000">
          <a:off x="2745913" y="499817"/>
          <a:ext cx="318979" cy="318979"/>
        </a:xfrm>
        <a:prstGeom prst="teardrop">
          <a:avLst>
            <a:gd name="adj" fmla="val 11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F026183-8474-4F09-B044-7A09AA9A06CE}">
      <dsp:nvSpPr>
        <dsp:cNvPr id="0" name=""/>
        <dsp:cNvSpPr/>
      </dsp:nvSpPr>
      <dsp:spPr>
        <a:xfrm>
          <a:off x="2781348" y="535252"/>
          <a:ext cx="248107" cy="248107"/>
        </a:xfrm>
        <a:prstGeom prst="ellipse">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039A5F85-ED3A-48A6-93E5-FC6D103A58CA}">
      <dsp:nvSpPr>
        <dsp:cNvPr id="0" name=""/>
        <dsp:cNvSpPr/>
      </dsp:nvSpPr>
      <dsp:spPr>
        <a:xfrm>
          <a:off x="3130954" y="884858"/>
          <a:ext cx="2229241" cy="1283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Goal-II</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Final Approach of Solution Design </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Literature Review</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Literature Analysis</a:t>
          </a:r>
        </a:p>
      </dsp:txBody>
      <dsp:txXfrm>
        <a:off x="3130954" y="884858"/>
        <a:ext cx="2229241" cy="1283913"/>
      </dsp:txXfrm>
    </dsp:sp>
    <dsp:sp modelId="{BAFBE1CD-68B4-4B8A-A0E6-F62760E2E0F2}">
      <dsp:nvSpPr>
        <dsp:cNvPr id="0" name=""/>
        <dsp:cNvSpPr/>
      </dsp:nvSpPr>
      <dsp:spPr>
        <a:xfrm>
          <a:off x="3130954" y="433754"/>
          <a:ext cx="2229241" cy="45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Times New Roman" panose="02020603050405020304" pitchFamily="18" charset="0"/>
              <a:cs typeface="Times New Roman" panose="02020603050405020304" pitchFamily="18" charset="0"/>
            </a:rPr>
            <a:t>20 Dec. 2022</a:t>
          </a:r>
        </a:p>
      </dsp:txBody>
      <dsp:txXfrm>
        <a:off x="3130954" y="433754"/>
        <a:ext cx="2229241" cy="451104"/>
      </dsp:txXfrm>
    </dsp:sp>
    <dsp:sp modelId="{DDDA02EC-C19E-43F2-A117-E1A33E2A9028}">
      <dsp:nvSpPr>
        <dsp:cNvPr id="0" name=""/>
        <dsp:cNvSpPr/>
      </dsp:nvSpPr>
      <dsp:spPr>
        <a:xfrm>
          <a:off x="2905402" y="884858"/>
          <a:ext cx="0" cy="1283913"/>
        </a:xfrm>
        <a:prstGeom prst="line">
          <a:avLst/>
        </a:prstGeom>
        <a:noFill/>
        <a:ln w="12700" cap="flat" cmpd="sng" algn="ctr">
          <a:solidFill>
            <a:schemeClr val="accent1">
              <a:hueOff val="0"/>
              <a:satOff val="0"/>
              <a:lumOff val="0"/>
              <a:alphaOff val="0"/>
            </a:schemeClr>
          </a:solidFill>
          <a:prstDash val="dash"/>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5A702BFF-E84A-4148-96EC-5522EB149F89}">
      <dsp:nvSpPr>
        <dsp:cNvPr id="0" name=""/>
        <dsp:cNvSpPr/>
      </dsp:nvSpPr>
      <dsp:spPr>
        <a:xfrm>
          <a:off x="2863952" y="2128172"/>
          <a:ext cx="81198" cy="81198"/>
        </a:xfrm>
        <a:prstGeom prst="ellipse">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25484186-800E-4C87-A697-46A05354DCEC}">
      <dsp:nvSpPr>
        <dsp:cNvPr id="0" name=""/>
        <dsp:cNvSpPr/>
      </dsp:nvSpPr>
      <dsp:spPr>
        <a:xfrm rot="18900000">
          <a:off x="4083744" y="3518747"/>
          <a:ext cx="318979" cy="318979"/>
        </a:xfrm>
        <a:prstGeom prst="teardrop">
          <a:avLst>
            <a:gd name="adj" fmla="val 11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ECED62D-BF26-44F9-97F3-6F344007E928}">
      <dsp:nvSpPr>
        <dsp:cNvPr id="0" name=""/>
        <dsp:cNvSpPr/>
      </dsp:nvSpPr>
      <dsp:spPr>
        <a:xfrm>
          <a:off x="4119179" y="3554183"/>
          <a:ext cx="248107" cy="248107"/>
        </a:xfrm>
        <a:prstGeom prst="ellipse">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5C6DF9E3-85A3-4D2F-ACA3-00172F6694A1}">
      <dsp:nvSpPr>
        <dsp:cNvPr id="0" name=""/>
        <dsp:cNvSpPr/>
      </dsp:nvSpPr>
      <dsp:spPr>
        <a:xfrm>
          <a:off x="4468786" y="2168772"/>
          <a:ext cx="2229241" cy="1283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Milestone 2</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Collecting relevant data form questioner</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Deployment of questioner</a:t>
          </a:r>
        </a:p>
      </dsp:txBody>
      <dsp:txXfrm>
        <a:off x="4468786" y="2168772"/>
        <a:ext cx="2229241" cy="1283913"/>
      </dsp:txXfrm>
    </dsp:sp>
    <dsp:sp modelId="{F5DAEF3E-9B46-4B5E-A196-C745A1152E6A}">
      <dsp:nvSpPr>
        <dsp:cNvPr id="0" name=""/>
        <dsp:cNvSpPr/>
      </dsp:nvSpPr>
      <dsp:spPr>
        <a:xfrm>
          <a:off x="4468786" y="3452685"/>
          <a:ext cx="2229241" cy="45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Times New Roman" panose="02020603050405020304" pitchFamily="18" charset="0"/>
              <a:cs typeface="Times New Roman" panose="02020603050405020304" pitchFamily="18" charset="0"/>
            </a:rPr>
            <a:t>15 Jan. 2022</a:t>
          </a:r>
        </a:p>
      </dsp:txBody>
      <dsp:txXfrm>
        <a:off x="4468786" y="3452685"/>
        <a:ext cx="2229241" cy="451104"/>
      </dsp:txXfrm>
    </dsp:sp>
    <dsp:sp modelId="{DAA5FBCE-1010-443D-97DB-F653DBD00216}">
      <dsp:nvSpPr>
        <dsp:cNvPr id="0" name=""/>
        <dsp:cNvSpPr/>
      </dsp:nvSpPr>
      <dsp:spPr>
        <a:xfrm>
          <a:off x="4243233" y="2168772"/>
          <a:ext cx="0" cy="1283913"/>
        </a:xfrm>
        <a:prstGeom prst="line">
          <a:avLst/>
        </a:prstGeom>
        <a:noFill/>
        <a:ln w="12700" cap="flat" cmpd="sng" algn="ctr">
          <a:solidFill>
            <a:schemeClr val="accent1">
              <a:hueOff val="0"/>
              <a:satOff val="0"/>
              <a:lumOff val="0"/>
              <a:alphaOff val="0"/>
            </a:schemeClr>
          </a:solidFill>
          <a:prstDash val="dash"/>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921DE1D1-06C6-493E-87F0-594E568C9C11}">
      <dsp:nvSpPr>
        <dsp:cNvPr id="0" name=""/>
        <dsp:cNvSpPr/>
      </dsp:nvSpPr>
      <dsp:spPr>
        <a:xfrm>
          <a:off x="4201783" y="2128172"/>
          <a:ext cx="81198" cy="81198"/>
        </a:xfrm>
        <a:prstGeom prst="ellipse">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05EF74D4-2AE9-4999-B901-85A9BE0B4C66}">
      <dsp:nvSpPr>
        <dsp:cNvPr id="0" name=""/>
        <dsp:cNvSpPr/>
      </dsp:nvSpPr>
      <dsp:spPr>
        <a:xfrm rot="8100000">
          <a:off x="5421575" y="499817"/>
          <a:ext cx="318979" cy="318979"/>
        </a:xfrm>
        <a:prstGeom prst="teardrop">
          <a:avLst>
            <a:gd name="adj" fmla="val 11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83BA54A-0B93-40CF-8135-1CBC2FDB04F4}">
      <dsp:nvSpPr>
        <dsp:cNvPr id="0" name=""/>
        <dsp:cNvSpPr/>
      </dsp:nvSpPr>
      <dsp:spPr>
        <a:xfrm>
          <a:off x="5457011" y="535252"/>
          <a:ext cx="248107" cy="248107"/>
        </a:xfrm>
        <a:prstGeom prst="ellipse">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59ABB19-D11A-412D-84B4-789975CE3A70}">
      <dsp:nvSpPr>
        <dsp:cNvPr id="0" name=""/>
        <dsp:cNvSpPr/>
      </dsp:nvSpPr>
      <dsp:spPr>
        <a:xfrm>
          <a:off x="5806617" y="884858"/>
          <a:ext cx="2229241" cy="1283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Goal-III</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Cleaning &amp; Processing of data</a:t>
          </a:r>
        </a:p>
      </dsp:txBody>
      <dsp:txXfrm>
        <a:off x="5806617" y="884858"/>
        <a:ext cx="2229241" cy="1283913"/>
      </dsp:txXfrm>
    </dsp:sp>
    <dsp:sp modelId="{FC9A15EC-BA85-47A5-999E-710EAB6675F6}">
      <dsp:nvSpPr>
        <dsp:cNvPr id="0" name=""/>
        <dsp:cNvSpPr/>
      </dsp:nvSpPr>
      <dsp:spPr>
        <a:xfrm>
          <a:off x="5806617" y="433754"/>
          <a:ext cx="2229241" cy="45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Times New Roman" panose="02020603050405020304" pitchFamily="18" charset="0"/>
              <a:cs typeface="Times New Roman" panose="02020603050405020304" pitchFamily="18" charset="0"/>
            </a:rPr>
            <a:t>21 Jan. 2022</a:t>
          </a:r>
        </a:p>
      </dsp:txBody>
      <dsp:txXfrm>
        <a:off x="5806617" y="433754"/>
        <a:ext cx="2229241" cy="451104"/>
      </dsp:txXfrm>
    </dsp:sp>
    <dsp:sp modelId="{127AECC3-CE83-4BDA-8A39-3DC6227B1732}">
      <dsp:nvSpPr>
        <dsp:cNvPr id="0" name=""/>
        <dsp:cNvSpPr/>
      </dsp:nvSpPr>
      <dsp:spPr>
        <a:xfrm>
          <a:off x="5581064" y="884858"/>
          <a:ext cx="0" cy="1283913"/>
        </a:xfrm>
        <a:prstGeom prst="line">
          <a:avLst/>
        </a:prstGeom>
        <a:noFill/>
        <a:ln w="12700" cap="flat" cmpd="sng" algn="ctr">
          <a:solidFill>
            <a:schemeClr val="accent1">
              <a:hueOff val="0"/>
              <a:satOff val="0"/>
              <a:lumOff val="0"/>
              <a:alphaOff val="0"/>
            </a:schemeClr>
          </a:solidFill>
          <a:prstDash val="dash"/>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48F35362-570F-4805-8416-A8F620540855}">
      <dsp:nvSpPr>
        <dsp:cNvPr id="0" name=""/>
        <dsp:cNvSpPr/>
      </dsp:nvSpPr>
      <dsp:spPr>
        <a:xfrm>
          <a:off x="5539614" y="2128172"/>
          <a:ext cx="81198" cy="81198"/>
        </a:xfrm>
        <a:prstGeom prst="ellipse">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E1AD2430-A6FE-462B-BAFB-4FAFC28ACAE5}">
      <dsp:nvSpPr>
        <dsp:cNvPr id="0" name=""/>
        <dsp:cNvSpPr/>
      </dsp:nvSpPr>
      <dsp:spPr>
        <a:xfrm rot="18900000">
          <a:off x="6759406" y="3518747"/>
          <a:ext cx="318979" cy="318979"/>
        </a:xfrm>
        <a:prstGeom prst="teardrop">
          <a:avLst>
            <a:gd name="adj" fmla="val 11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A5B7963-3321-4071-9AB2-6E3A6BACB68E}">
      <dsp:nvSpPr>
        <dsp:cNvPr id="0" name=""/>
        <dsp:cNvSpPr/>
      </dsp:nvSpPr>
      <dsp:spPr>
        <a:xfrm>
          <a:off x="6794842" y="3554183"/>
          <a:ext cx="248107" cy="248107"/>
        </a:xfrm>
        <a:prstGeom prst="ellipse">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CBE0B40-E6AF-4B96-935D-0EF87F17B29F}">
      <dsp:nvSpPr>
        <dsp:cNvPr id="0" name=""/>
        <dsp:cNvSpPr/>
      </dsp:nvSpPr>
      <dsp:spPr>
        <a:xfrm>
          <a:off x="7144448" y="2168772"/>
          <a:ext cx="2229241" cy="1283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Goal-IV</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Analysis of data</a:t>
          </a:r>
        </a:p>
      </dsp:txBody>
      <dsp:txXfrm>
        <a:off x="7144448" y="2168772"/>
        <a:ext cx="2229241" cy="1283913"/>
      </dsp:txXfrm>
    </dsp:sp>
    <dsp:sp modelId="{1D35124B-5857-4CBC-B79A-04A31DE5F186}">
      <dsp:nvSpPr>
        <dsp:cNvPr id="0" name=""/>
        <dsp:cNvSpPr/>
      </dsp:nvSpPr>
      <dsp:spPr>
        <a:xfrm>
          <a:off x="7144448" y="3452685"/>
          <a:ext cx="2229241" cy="45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Times New Roman" panose="02020603050405020304" pitchFamily="18" charset="0"/>
              <a:cs typeface="Times New Roman" panose="02020603050405020304" pitchFamily="18" charset="0"/>
            </a:rPr>
            <a:t>27 Jan. 2022</a:t>
          </a:r>
        </a:p>
      </dsp:txBody>
      <dsp:txXfrm>
        <a:off x="7144448" y="3452685"/>
        <a:ext cx="2229241" cy="451104"/>
      </dsp:txXfrm>
    </dsp:sp>
    <dsp:sp modelId="{57A28E02-71DA-46EF-8A25-8B09B1ACDFB2}">
      <dsp:nvSpPr>
        <dsp:cNvPr id="0" name=""/>
        <dsp:cNvSpPr/>
      </dsp:nvSpPr>
      <dsp:spPr>
        <a:xfrm>
          <a:off x="6918896" y="2168772"/>
          <a:ext cx="0" cy="1283913"/>
        </a:xfrm>
        <a:prstGeom prst="line">
          <a:avLst/>
        </a:prstGeom>
        <a:noFill/>
        <a:ln w="12700" cap="flat" cmpd="sng" algn="ctr">
          <a:solidFill>
            <a:schemeClr val="accent1">
              <a:hueOff val="0"/>
              <a:satOff val="0"/>
              <a:lumOff val="0"/>
              <a:alphaOff val="0"/>
            </a:schemeClr>
          </a:solidFill>
          <a:prstDash val="dash"/>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F393E3FA-B228-4E67-AAE9-1CCA75D4FF4F}">
      <dsp:nvSpPr>
        <dsp:cNvPr id="0" name=""/>
        <dsp:cNvSpPr/>
      </dsp:nvSpPr>
      <dsp:spPr>
        <a:xfrm>
          <a:off x="6877445" y="2128172"/>
          <a:ext cx="81198" cy="81198"/>
        </a:xfrm>
        <a:prstGeom prst="ellipse">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E759B483-98F7-4111-82FF-D8466C029385}">
      <dsp:nvSpPr>
        <dsp:cNvPr id="0" name=""/>
        <dsp:cNvSpPr/>
      </dsp:nvSpPr>
      <dsp:spPr>
        <a:xfrm rot="8100000">
          <a:off x="8097237" y="499817"/>
          <a:ext cx="318979" cy="318979"/>
        </a:xfrm>
        <a:prstGeom prst="teardrop">
          <a:avLst>
            <a:gd name="adj" fmla="val 11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6C60FA4-2841-4D94-86A4-C5C64133E09E}">
      <dsp:nvSpPr>
        <dsp:cNvPr id="0" name=""/>
        <dsp:cNvSpPr/>
      </dsp:nvSpPr>
      <dsp:spPr>
        <a:xfrm>
          <a:off x="8132673" y="535252"/>
          <a:ext cx="248107" cy="248107"/>
        </a:xfrm>
        <a:prstGeom prst="ellipse">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EA4A1704-77F4-4B33-BD0C-96138E287BCA}">
      <dsp:nvSpPr>
        <dsp:cNvPr id="0" name=""/>
        <dsp:cNvSpPr/>
      </dsp:nvSpPr>
      <dsp:spPr>
        <a:xfrm>
          <a:off x="8482279" y="884858"/>
          <a:ext cx="2229241" cy="1283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Milestone 3</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Final Presentation</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Live Demo of Analysis</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Documentation</a:t>
          </a:r>
        </a:p>
      </dsp:txBody>
      <dsp:txXfrm>
        <a:off x="8482279" y="884858"/>
        <a:ext cx="2229241" cy="1283913"/>
      </dsp:txXfrm>
    </dsp:sp>
    <dsp:sp modelId="{246A6713-8F32-4A75-9CBB-9011D8648BFB}">
      <dsp:nvSpPr>
        <dsp:cNvPr id="0" name=""/>
        <dsp:cNvSpPr/>
      </dsp:nvSpPr>
      <dsp:spPr>
        <a:xfrm>
          <a:off x="8482279" y="433754"/>
          <a:ext cx="2229241" cy="45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Times New Roman" panose="02020603050405020304" pitchFamily="18" charset="0"/>
              <a:cs typeface="Times New Roman" panose="02020603050405020304" pitchFamily="18" charset="0"/>
            </a:rPr>
            <a:t>7 Feb. 2022</a:t>
          </a:r>
        </a:p>
      </dsp:txBody>
      <dsp:txXfrm>
        <a:off x="8482279" y="433754"/>
        <a:ext cx="2229241" cy="451104"/>
      </dsp:txXfrm>
    </dsp:sp>
    <dsp:sp modelId="{71D82504-A4D4-47ED-9FAD-5CD05CEA6D43}">
      <dsp:nvSpPr>
        <dsp:cNvPr id="0" name=""/>
        <dsp:cNvSpPr/>
      </dsp:nvSpPr>
      <dsp:spPr>
        <a:xfrm>
          <a:off x="8256727" y="884858"/>
          <a:ext cx="0" cy="1283913"/>
        </a:xfrm>
        <a:prstGeom prst="line">
          <a:avLst/>
        </a:prstGeom>
        <a:noFill/>
        <a:ln w="12700" cap="flat" cmpd="sng" algn="ctr">
          <a:solidFill>
            <a:schemeClr val="accent1">
              <a:hueOff val="0"/>
              <a:satOff val="0"/>
              <a:lumOff val="0"/>
              <a:alphaOff val="0"/>
            </a:schemeClr>
          </a:solidFill>
          <a:prstDash val="dash"/>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2D9B013A-6111-42BA-AB4F-1E6356680448}">
      <dsp:nvSpPr>
        <dsp:cNvPr id="0" name=""/>
        <dsp:cNvSpPr/>
      </dsp:nvSpPr>
      <dsp:spPr>
        <a:xfrm>
          <a:off x="8215276" y="2128172"/>
          <a:ext cx="81198" cy="81198"/>
        </a:xfrm>
        <a:prstGeom prst="ellipse">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1AE37-8FA3-48EF-A228-564FA623BFB8}">
      <dsp:nvSpPr>
        <dsp:cNvPr id="0" name=""/>
        <dsp:cNvSpPr/>
      </dsp:nvSpPr>
      <dsp:spPr>
        <a:xfrm>
          <a:off x="0" y="434"/>
          <a:ext cx="5993892" cy="1016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F0BC5D-DF39-4CC5-96AF-42842378321A}">
      <dsp:nvSpPr>
        <dsp:cNvPr id="0" name=""/>
        <dsp:cNvSpPr/>
      </dsp:nvSpPr>
      <dsp:spPr>
        <a:xfrm>
          <a:off x="307632" y="229252"/>
          <a:ext cx="559331" cy="5593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D6A200-1AA8-4C5A-A2C3-9B16661AAC4C}">
      <dsp:nvSpPr>
        <dsp:cNvPr id="0" name=""/>
        <dsp:cNvSpPr/>
      </dsp:nvSpPr>
      <dsp:spPr>
        <a:xfrm>
          <a:off x="1174595" y="434"/>
          <a:ext cx="4819296" cy="1016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29" tIns="107629" rIns="107629" bIns="107629"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Finding literature relevant to the topic</a:t>
          </a:r>
        </a:p>
      </dsp:txBody>
      <dsp:txXfrm>
        <a:off x="1174595" y="434"/>
        <a:ext cx="4819296" cy="1016966"/>
      </dsp:txXfrm>
    </dsp:sp>
    <dsp:sp modelId="{32DF3E55-B65F-4615-B258-C4564D58CADB}">
      <dsp:nvSpPr>
        <dsp:cNvPr id="0" name=""/>
        <dsp:cNvSpPr/>
      </dsp:nvSpPr>
      <dsp:spPr>
        <a:xfrm>
          <a:off x="0" y="1271642"/>
          <a:ext cx="5993892" cy="1016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77FEB-53A0-42D1-9B03-C0169D5E3028}">
      <dsp:nvSpPr>
        <dsp:cNvPr id="0" name=""/>
        <dsp:cNvSpPr/>
      </dsp:nvSpPr>
      <dsp:spPr>
        <a:xfrm>
          <a:off x="307632" y="1500459"/>
          <a:ext cx="559331" cy="5593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A38FAF-F8FE-43AC-A4E6-1C3206349103}">
      <dsp:nvSpPr>
        <dsp:cNvPr id="0" name=""/>
        <dsp:cNvSpPr/>
      </dsp:nvSpPr>
      <dsp:spPr>
        <a:xfrm>
          <a:off x="1174595" y="1271642"/>
          <a:ext cx="4819296" cy="1016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29" tIns="107629" rIns="107629" bIns="107629"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Preparing and Deployment of questionnaires</a:t>
          </a:r>
        </a:p>
      </dsp:txBody>
      <dsp:txXfrm>
        <a:off x="1174595" y="1271642"/>
        <a:ext cx="4819296" cy="1016966"/>
      </dsp:txXfrm>
    </dsp:sp>
    <dsp:sp modelId="{134F333C-D782-41E9-9315-7A5475C4F817}">
      <dsp:nvSpPr>
        <dsp:cNvPr id="0" name=""/>
        <dsp:cNvSpPr/>
      </dsp:nvSpPr>
      <dsp:spPr>
        <a:xfrm>
          <a:off x="0" y="2542850"/>
          <a:ext cx="5993892" cy="1016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3E5F42-D466-4815-B270-65213F56FC1C}">
      <dsp:nvSpPr>
        <dsp:cNvPr id="0" name=""/>
        <dsp:cNvSpPr/>
      </dsp:nvSpPr>
      <dsp:spPr>
        <a:xfrm>
          <a:off x="307632" y="2771667"/>
          <a:ext cx="559331" cy="5593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330942-6335-4526-A193-E4FD06C19928}">
      <dsp:nvSpPr>
        <dsp:cNvPr id="0" name=""/>
        <dsp:cNvSpPr/>
      </dsp:nvSpPr>
      <dsp:spPr>
        <a:xfrm>
          <a:off x="1174595" y="2542850"/>
          <a:ext cx="4819296" cy="1016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29" tIns="107629" rIns="107629" bIns="107629"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Analyzing of data collected from questionnaire </a:t>
          </a:r>
        </a:p>
      </dsp:txBody>
      <dsp:txXfrm>
        <a:off x="1174595" y="2542850"/>
        <a:ext cx="4819296" cy="10169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2/28/2022</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2/28/2022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a:t>07/02/2022</a:t>
            </a:r>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a:t>Applied Project- 1 | Group-1</a:t>
            </a:r>
            <a:endParaRPr lang="en-US" dirty="0"/>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a:t>07/02/2022</a:t>
            </a:r>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a:t>Applied Project- 1 | Group-1</a:t>
            </a:r>
            <a:endParaRPr lang="en-US" dirty="0"/>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a:t>07/02/2022</a:t>
            </a:r>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a:t>Applied Project- 1 | Group-1</a:t>
            </a:r>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a:t>07/02/2022</a:t>
            </a:r>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a:t>Applied Project- 1 | Group-1</a:t>
            </a:r>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a:t>07/02/2022</a:t>
            </a:r>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a:t>Applied Project- 1 | Group-1</a:t>
            </a:r>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a:t>07/02/2022</a:t>
            </a:r>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a:t>Applied Project- 1 | Group-1</a:t>
            </a:r>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a:t>07/02/2022</a:t>
            </a:r>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a:t>Applied Project- 1 | Group-1</a:t>
            </a:r>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a:t>07/02/2022</a:t>
            </a:r>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a:t>Applied Project- 1 | Group-1</a:t>
            </a:r>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a:t>07/02/2022</a:t>
            </a:r>
            <a:endParaRPr lang="en-US" dirty="0"/>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a:t>Applied Project- 1 | Group-1</a:t>
            </a:r>
            <a:endParaRPr lang="en-US" dirty="0"/>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a:t>07/02/2022</a:t>
            </a:r>
            <a:endParaRPr lang="en-US" dirty="0"/>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a:t>Applied Project- 1 | Group-1</a:t>
            </a:r>
            <a:endParaRPr lang="en-US" dirty="0"/>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a:t>07/02/2022</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a:t>Applied Project- 1 | Group-1</a:t>
            </a:r>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a:t>07/02/2022</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a:t>Applied Project- 1 | Group-1</a:t>
            </a:r>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07/02/2022</a:t>
            </a:r>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Applied Project- 1 | Group-1</a:t>
            </a:r>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pic>
        <p:nvPicPr>
          <p:cNvPr id="7" name="Picture 6" descr="Logo&#10;&#10;Description automatically generated">
            <a:extLst>
              <a:ext uri="{FF2B5EF4-FFF2-40B4-BE49-F238E27FC236}">
                <a16:creationId xmlns:a16="http://schemas.microsoft.com/office/drawing/2014/main" id="{6B3F1E8D-A5A7-402D-8DD0-CB404A5F417F}"/>
              </a:ext>
            </a:extLst>
          </p:cNvPr>
          <p:cNvPicPr>
            <a:picLocks noChangeAspect="1"/>
          </p:cNvPicPr>
          <p:nvPr userDrawn="1"/>
        </p:nvPicPr>
        <p:blipFill>
          <a:blip r:embed="rId17"/>
          <a:stretch>
            <a:fillRect/>
          </a:stretch>
        </p:blipFill>
        <p:spPr>
          <a:xfrm>
            <a:off x="11526327" y="126762"/>
            <a:ext cx="546100" cy="546100"/>
          </a:xfrm>
          <a:prstGeom prst="rect">
            <a:avLst/>
          </a:prstGeom>
        </p:spPr>
      </p:pic>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6D2A09BA-F1D6-468A-B475-50779EC2FBEE}"/>
              </a:ext>
            </a:extLst>
          </p:cNvPr>
          <p:cNvSpPr>
            <a:spLocks noGrp="1"/>
          </p:cNvSpPr>
          <p:nvPr>
            <p:ph type="title"/>
          </p:nvPr>
        </p:nvSpPr>
        <p:spPr>
          <a:xfrm>
            <a:off x="578653" y="1326511"/>
            <a:ext cx="10471785" cy="3174690"/>
          </a:xfrm>
        </p:spPr>
        <p:txBody>
          <a:bodyPr vert="horz" lIns="91440" tIns="45720" rIns="91440" bIns="45720" rtlCol="0" anchor="b">
            <a:noAutofit/>
          </a:bodyPr>
          <a:lstStyle/>
          <a:p>
            <a:pPr algn="ctr">
              <a:lnSpc>
                <a:spcPct val="100000"/>
              </a:lnSpc>
            </a:pPr>
            <a:r>
              <a:rPr lang="en-IN" sz="1800" dirty="0">
                <a:latin typeface="Times New Roman" panose="02020603050405020304" pitchFamily="18" charset="0"/>
                <a:cs typeface="Times New Roman" panose="02020603050405020304" pitchFamily="18" charset="0"/>
              </a:rPr>
              <a:t>Assignment Topic :</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“Student Journey and Relationship Process with Focus on Decision Drivers of Indian Students when Choosing a German University to Pursue their Master’s Degree”</a:t>
            </a:r>
            <a:endParaRPr lang="en-US" sz="4400" b="1"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BD3D16A5-F0FB-4511-B51D-1AE145A3554A}"/>
              </a:ext>
            </a:extLst>
          </p:cNvPr>
          <p:cNvSpPr>
            <a:spLocks noGrp="1"/>
          </p:cNvSpPr>
          <p:nvPr>
            <p:ph type="dt" sz="half" idx="10"/>
          </p:nvPr>
        </p:nvSpPr>
        <p:spPr>
          <a:xfrm>
            <a:off x="578651" y="6356350"/>
            <a:ext cx="2743200" cy="365125"/>
          </a:xfrm>
        </p:spPr>
        <p:txBody>
          <a:bodyPr vert="horz" lIns="91440" tIns="45720" rIns="91440" bIns="45720" rtlCol="0" anchor="ctr">
            <a:normAutofit/>
          </a:bodyPr>
          <a:lstStyle/>
          <a:p>
            <a:pPr>
              <a:spcAft>
                <a:spcPts val="600"/>
              </a:spcAft>
            </a:pPr>
            <a:r>
              <a:rPr lang="en-US" dirty="0">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08F79E6A-E639-400B-9E0A-AD2F893BE96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3242AF9A-CDDD-41F8-86D9-0A2D4AF1BE3E}"/>
              </a:ext>
            </a:extLst>
          </p:cNvPr>
          <p:cNvSpPr>
            <a:spLocks noGrp="1"/>
          </p:cNvSpPr>
          <p:nvPr>
            <p:ph type="sldNum" sz="quarter" idx="12"/>
          </p:nvPr>
        </p:nvSpPr>
        <p:spPr>
          <a:xfrm>
            <a:off x="8870149"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latin typeface="Times New Roman" panose="02020603050405020304" pitchFamily="18" charset="0"/>
                <a:cs typeface="Times New Roman" panose="02020603050405020304" pitchFamily="18" charset="0"/>
              </a:rPr>
              <a:pPr>
                <a:spcAft>
                  <a:spcPts val="600"/>
                </a:spcAft>
              </a:pPr>
              <a:t>1</a:t>
            </a:fld>
            <a:endParaRPr lang="en-US"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6997CB4-B5C6-4572-A189-15298DF787D0}"/>
              </a:ext>
            </a:extLst>
          </p:cNvPr>
          <p:cNvSpPr txBox="1"/>
          <p:nvPr/>
        </p:nvSpPr>
        <p:spPr>
          <a:xfrm>
            <a:off x="1282740" y="4711354"/>
            <a:ext cx="6096000" cy="1200329"/>
          </a:xfrm>
          <a:prstGeom prst="rect">
            <a:avLst/>
          </a:prstGeom>
          <a:noFill/>
        </p:spPr>
        <p:txBody>
          <a:bodyPr wrap="square">
            <a:spAutoFit/>
          </a:bodyPr>
          <a:lstStyle/>
          <a:p>
            <a:br>
              <a:rPr lang="en-IN"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Guided By : </a:t>
            </a:r>
          </a:p>
          <a:p>
            <a:r>
              <a:rPr lang="en-IN" sz="1600" b="1" i="1" dirty="0">
                <a:latin typeface="Times New Roman" panose="02020603050405020304" pitchFamily="18" charset="0"/>
                <a:cs typeface="Times New Roman" panose="02020603050405020304" pitchFamily="18" charset="0"/>
              </a:rPr>
              <a:t>	</a:t>
            </a:r>
            <a:br>
              <a:rPr lang="en-IN" sz="1600" b="1" i="1" dirty="0">
                <a:latin typeface="Times New Roman" panose="02020603050405020304" pitchFamily="18" charset="0"/>
                <a:cs typeface="Times New Roman" panose="02020603050405020304" pitchFamily="18" charset="0"/>
              </a:rPr>
            </a:br>
            <a:r>
              <a:rPr lang="en-IN" sz="1600" b="1" i="1" dirty="0">
                <a:latin typeface="Times New Roman" panose="02020603050405020304" pitchFamily="18" charset="0"/>
                <a:cs typeface="Times New Roman" panose="02020603050405020304" pitchFamily="18" charset="0"/>
              </a:rPr>
              <a:t>	Prof. Dr. Dirk Stein</a:t>
            </a:r>
            <a:endParaRPr lang="en-IN" sz="16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B481A78-31DC-4365-8954-F7901938A7CA}"/>
              </a:ext>
            </a:extLst>
          </p:cNvPr>
          <p:cNvSpPr txBox="1"/>
          <p:nvPr/>
        </p:nvSpPr>
        <p:spPr>
          <a:xfrm>
            <a:off x="7179474" y="4711354"/>
            <a:ext cx="4783925" cy="1323439"/>
          </a:xfrm>
          <a:prstGeom prst="rect">
            <a:avLst/>
          </a:prstGeom>
          <a:noFill/>
        </p:spPr>
        <p:txBody>
          <a:bodyPr wrap="square">
            <a:spAutoFit/>
          </a:bodyPr>
          <a:lstStyle/>
          <a:p>
            <a:pPr>
              <a:spcBef>
                <a:spcPct val="0"/>
              </a:spcBef>
            </a:pPr>
            <a:r>
              <a:rPr lang="en-IN" sz="1600" dirty="0">
                <a:latin typeface="Times New Roman" panose="02020603050405020304" pitchFamily="18" charset="0"/>
                <a:cs typeface="Times New Roman" panose="02020603050405020304" pitchFamily="18" charset="0"/>
              </a:rPr>
              <a:t>Project Group: 1</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p>
            <a:pPr marL="285750" indent="-285750">
              <a:spcBef>
                <a:spcPct val="0"/>
              </a:spcBef>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Ashish Ghosh		(586466)</a:t>
            </a:r>
          </a:p>
          <a:p>
            <a:pPr marL="285750" indent="-285750">
              <a:spcBef>
                <a:spcPct val="0"/>
              </a:spcBef>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Canny Sen 		(586465)</a:t>
            </a:r>
          </a:p>
          <a:p>
            <a:pPr marL="285750" indent="-285750">
              <a:spcBef>
                <a:spcPct val="0"/>
              </a:spcBef>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Chetan Dalwadi 	                  (586459)</a:t>
            </a:r>
            <a:endParaRPr lang="en-US" sz="16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FF872FF1-BDF0-499F-9BC9-C479A536FBE1}"/>
              </a:ext>
            </a:extLst>
          </p:cNvPr>
          <p:cNvSpPr txBox="1"/>
          <p:nvPr/>
        </p:nvSpPr>
        <p:spPr>
          <a:xfrm>
            <a:off x="1359701" y="498780"/>
            <a:ext cx="2755900" cy="338554"/>
          </a:xfrm>
          <a:prstGeom prst="rect">
            <a:avLst/>
          </a:prstGeom>
          <a:noFill/>
        </p:spPr>
        <p:txBody>
          <a:bodyPr wrap="square" rtlCol="0">
            <a:spAutoFit/>
          </a:bodyPr>
          <a:lstStyle/>
          <a:p>
            <a:r>
              <a:rPr lang="en-IN" sz="1600" u="sng"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Applied Project - 1</a:t>
            </a:r>
          </a:p>
        </p:txBody>
      </p:sp>
      <p:pic>
        <p:nvPicPr>
          <p:cNvPr id="22" name="Picture 21" descr="Logo&#10;&#10;Description automatically generated">
            <a:extLst>
              <a:ext uri="{FF2B5EF4-FFF2-40B4-BE49-F238E27FC236}">
                <a16:creationId xmlns:a16="http://schemas.microsoft.com/office/drawing/2014/main" id="{A30426DF-B96E-4230-845D-93D8D042E21D}"/>
              </a:ext>
            </a:extLst>
          </p:cNvPr>
          <p:cNvPicPr>
            <a:picLocks noChangeAspect="1"/>
          </p:cNvPicPr>
          <p:nvPr/>
        </p:nvPicPr>
        <p:blipFill>
          <a:blip r:embed="rId2"/>
          <a:stretch>
            <a:fillRect/>
          </a:stretch>
        </p:blipFill>
        <p:spPr>
          <a:xfrm>
            <a:off x="11526327" y="126762"/>
            <a:ext cx="546100" cy="546100"/>
          </a:xfrm>
          <a:prstGeom prst="rect">
            <a:avLst/>
          </a:prstGeom>
        </p:spPr>
      </p:pic>
    </p:spTree>
    <p:extLst>
      <p:ext uri="{BB962C8B-B14F-4D97-AF65-F5344CB8AC3E}">
        <p14:creationId xmlns:p14="http://schemas.microsoft.com/office/powerpoint/2010/main" val="143968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A57B0D2-259E-4571-AC74-A7D2A7B7086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Reviews</a:t>
            </a:r>
          </a:p>
        </p:txBody>
      </p:sp>
      <p:sp>
        <p:nvSpPr>
          <p:cNvPr id="4" name="Date Placeholder 3">
            <a:extLst>
              <a:ext uri="{FF2B5EF4-FFF2-40B4-BE49-F238E27FC236}">
                <a16:creationId xmlns:a16="http://schemas.microsoft.com/office/drawing/2014/main" id="{50708CAD-3034-47B3-B305-01F7C3254510}"/>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06FBEC41-81C2-4691-B1E4-B3127B38556C}"/>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69CC7A3B-64EB-4F29-8D39-C8CC2BC31C01}"/>
              </a:ext>
            </a:extLst>
          </p:cNvPr>
          <p:cNvSpPr>
            <a:spLocks noGrp="1"/>
          </p:cNvSpPr>
          <p:nvPr>
            <p:ph type="sldNum" sz="quarter" idx="12"/>
          </p:nvPr>
        </p:nvSpPr>
        <p:spPr/>
        <p:txBody>
          <a:bodyPr/>
          <a:lstStyle/>
          <a:p>
            <a:fld id="{A65A5C87-DF58-40C8-B092-1DE63DB4547E}" type="slidenum">
              <a:rPr lang="en-US" smtClean="0">
                <a:latin typeface="Times New Roman" panose="02020603050405020304" pitchFamily="18" charset="0"/>
                <a:cs typeface="Times New Roman" panose="02020603050405020304" pitchFamily="18" charset="0"/>
              </a:rPr>
              <a:t>10</a:t>
            </a:fld>
            <a:endParaRPr lang="en-US"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5B3B86FD-5E02-4514-911C-D3FB08D7A995}"/>
              </a:ext>
            </a:extLst>
          </p:cNvPr>
          <p:cNvGraphicFramePr>
            <a:graphicFrameLocks noGrp="1"/>
          </p:cNvGraphicFramePr>
          <p:nvPr>
            <p:extLst>
              <p:ext uri="{D42A27DB-BD31-4B8C-83A1-F6EECF244321}">
                <p14:modId xmlns:p14="http://schemas.microsoft.com/office/powerpoint/2010/main" val="4007117281"/>
              </p:ext>
            </p:extLst>
          </p:nvPr>
        </p:nvGraphicFramePr>
        <p:xfrm>
          <a:off x="869772" y="1992428"/>
          <a:ext cx="10659719" cy="4419424"/>
        </p:xfrm>
        <a:graphic>
          <a:graphicData uri="http://schemas.openxmlformats.org/drawingml/2006/table">
            <a:tbl>
              <a:tblPr firstRow="1" bandRow="1">
                <a:tableStyleId>{3B4B98B0-60AC-42C2-AFA5-B58CD77FA1E5}</a:tableStyleId>
              </a:tblPr>
              <a:tblGrid>
                <a:gridCol w="2386986">
                  <a:extLst>
                    <a:ext uri="{9D8B030D-6E8A-4147-A177-3AD203B41FA5}">
                      <a16:colId xmlns:a16="http://schemas.microsoft.com/office/drawing/2014/main" val="2582004788"/>
                    </a:ext>
                  </a:extLst>
                </a:gridCol>
                <a:gridCol w="1587261">
                  <a:extLst>
                    <a:ext uri="{9D8B030D-6E8A-4147-A177-3AD203B41FA5}">
                      <a16:colId xmlns:a16="http://schemas.microsoft.com/office/drawing/2014/main" val="1644924795"/>
                    </a:ext>
                  </a:extLst>
                </a:gridCol>
                <a:gridCol w="5529855">
                  <a:extLst>
                    <a:ext uri="{9D8B030D-6E8A-4147-A177-3AD203B41FA5}">
                      <a16:colId xmlns:a16="http://schemas.microsoft.com/office/drawing/2014/main" val="1597267669"/>
                    </a:ext>
                  </a:extLst>
                </a:gridCol>
                <a:gridCol w="1155617">
                  <a:extLst>
                    <a:ext uri="{9D8B030D-6E8A-4147-A177-3AD203B41FA5}">
                      <a16:colId xmlns:a16="http://schemas.microsoft.com/office/drawing/2014/main" val="3041830498"/>
                    </a:ext>
                  </a:extLst>
                </a:gridCol>
              </a:tblGrid>
              <a:tr h="325792">
                <a:tc>
                  <a:txBody>
                    <a:bodyPr/>
                    <a:lstStyle/>
                    <a:p>
                      <a:pPr algn="ctr"/>
                      <a:r>
                        <a:rPr lang="en-US" sz="1400" kern="1200" cap="none" spc="0" dirty="0">
                          <a:solidFill>
                            <a:schemeClr val="tx1"/>
                          </a:solidFill>
                          <a:latin typeface="Times New Roman" panose="02020603050405020304" pitchFamily="18" charset="0"/>
                          <a:ea typeface="+mn-ea"/>
                          <a:cs typeface="Times New Roman" panose="02020603050405020304" pitchFamily="18" charset="0"/>
                        </a:rPr>
                        <a:t>Source</a:t>
                      </a:r>
                      <a:endParaRPr lang="en-IN" sz="14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16652" marR="116652" marT="58325" marB="58325"/>
                </a:tc>
                <a:tc>
                  <a:txBody>
                    <a:bodyPr/>
                    <a:lstStyle/>
                    <a:p>
                      <a:pPr algn="ctr"/>
                      <a:r>
                        <a:rPr lang="en-US" sz="1400" kern="1200" cap="none" spc="0" dirty="0">
                          <a:solidFill>
                            <a:schemeClr val="tx1"/>
                          </a:solidFill>
                          <a:latin typeface="Times New Roman" panose="02020603050405020304" pitchFamily="18" charset="0"/>
                          <a:ea typeface="+mn-ea"/>
                          <a:cs typeface="Times New Roman" panose="02020603050405020304" pitchFamily="18" charset="0"/>
                        </a:rPr>
                        <a:t>Topic</a:t>
                      </a:r>
                      <a:endParaRPr lang="en-IN" sz="14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16652" marR="116652" marT="58325" marB="58325"/>
                </a:tc>
                <a:tc>
                  <a:txBody>
                    <a:bodyPr/>
                    <a:lstStyle/>
                    <a:p>
                      <a:pPr algn="ctr"/>
                      <a:r>
                        <a:rPr lang="en-US" sz="1400" kern="1200" cap="none" spc="0" dirty="0">
                          <a:solidFill>
                            <a:schemeClr val="tx1"/>
                          </a:solidFill>
                          <a:latin typeface="Times New Roman" panose="02020603050405020304" pitchFamily="18" charset="0"/>
                          <a:ea typeface="+mn-ea"/>
                          <a:cs typeface="Times New Roman" panose="02020603050405020304" pitchFamily="18" charset="0"/>
                        </a:rPr>
                        <a:t>Key Findings</a:t>
                      </a:r>
                      <a:endParaRPr lang="en-IN" sz="14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16652" marR="116652" marT="58325" marB="58325"/>
                </a:tc>
                <a:tc>
                  <a:txBody>
                    <a:bodyPr/>
                    <a:lstStyle/>
                    <a:p>
                      <a:pPr algn="ctr"/>
                      <a:r>
                        <a:rPr lang="en-IN" sz="1400" kern="1200" cap="none" spc="0" dirty="0">
                          <a:solidFill>
                            <a:schemeClr val="tx1"/>
                          </a:solidFill>
                          <a:latin typeface="Times New Roman" panose="02020603050405020304" pitchFamily="18" charset="0"/>
                          <a:ea typeface="+mn-ea"/>
                          <a:cs typeface="Times New Roman" panose="02020603050405020304" pitchFamily="18" charset="0"/>
                        </a:rPr>
                        <a:t>Country</a:t>
                      </a:r>
                    </a:p>
                  </a:txBody>
                  <a:tcPr marL="116652" marR="116652" marT="58325" marB="58325"/>
                </a:tc>
                <a:extLst>
                  <a:ext uri="{0D108BD9-81ED-4DB2-BD59-A6C34878D82A}">
                    <a16:rowId xmlns:a16="http://schemas.microsoft.com/office/drawing/2014/main" val="3083264301"/>
                  </a:ext>
                </a:extLst>
              </a:tr>
              <a:tr h="86742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kern="1200" cap="none" spc="0" dirty="0">
                          <a:solidFill>
                            <a:schemeClr val="tx1"/>
                          </a:solidFill>
                          <a:latin typeface="Times New Roman" panose="02020603050405020304" pitchFamily="18" charset="0"/>
                          <a:cs typeface="Times New Roman" panose="02020603050405020304" pitchFamily="18" charset="0"/>
                        </a:rPr>
                        <a:t>Eicher, Jean-Claude. 1998. “The Costs and Financing of Higher Education in Europe.” European Journal of Education 33 (1): 31–39.</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8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16652" marR="116652" marT="58325" marB="58325"/>
                </a:tc>
                <a:tc>
                  <a:txBody>
                    <a:bodyPr/>
                    <a:lstStyle/>
                    <a:p>
                      <a:pPr algn="just"/>
                      <a:r>
                        <a:rPr lang="en-US" sz="1000" kern="1200" cap="none" spc="0" dirty="0">
                          <a:solidFill>
                            <a:schemeClr val="tx1"/>
                          </a:solidFill>
                          <a:latin typeface="Times New Roman" panose="02020603050405020304" pitchFamily="18" charset="0"/>
                          <a:ea typeface="+mn-ea"/>
                          <a:cs typeface="Times New Roman" panose="02020603050405020304" pitchFamily="18" charset="0"/>
                        </a:rPr>
                        <a:t>The costs and financing of higher education in Europe</a:t>
                      </a:r>
                      <a:endParaRPr lang="en-IN" sz="10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16652" marR="116652" marT="58325" marB="5832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kern="1200" cap="none" spc="0" dirty="0">
                          <a:solidFill>
                            <a:schemeClr val="tx1"/>
                          </a:solidFill>
                          <a:latin typeface="Times New Roman" panose="02020603050405020304" pitchFamily="18" charset="0"/>
                          <a:ea typeface="+mn-ea"/>
                          <a:cs typeface="Times New Roman" panose="02020603050405020304" pitchFamily="18" charset="0"/>
                        </a:rPr>
                        <a:t>Student participation in the financing of their studies is still lower than the optimum seems to justify in many European countries.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kern="1200" cap="none" spc="0" dirty="0">
                          <a:solidFill>
                            <a:schemeClr val="tx1"/>
                          </a:solidFill>
                          <a:latin typeface="Times New Roman" panose="02020603050405020304" pitchFamily="18" charset="0"/>
                          <a:ea typeface="+mn-ea"/>
                          <a:cs typeface="Times New Roman" panose="02020603050405020304" pitchFamily="18" charset="0"/>
                        </a:rPr>
                        <a:t> Tuition fees are increasing in different forms and methods. This trend will probably continue because the financial burden on public powers is generally considered too great and for the reasons of efficiency and equity we have already mentioned.</a:t>
                      </a:r>
                      <a:endParaRPr lang="en-IN" sz="10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16652" marR="116652" marT="58325" marB="58325"/>
                </a:tc>
                <a:tc>
                  <a:txBody>
                    <a:bodyPr/>
                    <a:lstStyle/>
                    <a:p>
                      <a:pPr marL="171450" indent="-171450" algn="just">
                        <a:buFont typeface="Arial" panose="020B0604020202020204" pitchFamily="34" charset="0"/>
                        <a:buChar char="•"/>
                      </a:pPr>
                      <a:r>
                        <a:rPr lang="en-IN" sz="1000" kern="1200" cap="none" spc="0" dirty="0">
                          <a:solidFill>
                            <a:schemeClr val="tx1"/>
                          </a:solidFill>
                          <a:latin typeface="Times New Roman" panose="02020603050405020304" pitchFamily="18" charset="0"/>
                          <a:ea typeface="+mn-ea"/>
                          <a:cs typeface="Times New Roman" panose="02020603050405020304" pitchFamily="18" charset="0"/>
                        </a:rPr>
                        <a:t>UK &amp; Germany</a:t>
                      </a:r>
                    </a:p>
                  </a:txBody>
                  <a:tcPr marL="116652" marR="116652" marT="58325" marB="58325"/>
                </a:tc>
                <a:extLst>
                  <a:ext uri="{0D108BD9-81ED-4DB2-BD59-A6C34878D82A}">
                    <a16:rowId xmlns:a16="http://schemas.microsoft.com/office/drawing/2014/main" val="172452851"/>
                  </a:ext>
                </a:extLst>
              </a:tr>
              <a:tr h="160059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kern="1200" cap="none" spc="0" dirty="0">
                          <a:solidFill>
                            <a:schemeClr val="tx1"/>
                          </a:solidFill>
                          <a:latin typeface="Times New Roman" panose="02020603050405020304" pitchFamily="18" charset="0"/>
                          <a:cs typeface="Times New Roman" panose="02020603050405020304" pitchFamily="18" charset="0"/>
                        </a:rPr>
                        <a:t>Dhaliwal, Manjinder Singh, Amit Mittal, Arun Aggarwal, and Pawan Kumar Chand. 2019. “Determining the Factors Affecting the Selection of Private Universities and Colleges in Indian Context: A Structural Equation Modeling Approach.” Journal of Advanced Research in Dynamical and Control Systems 11 (8 Special Issue): 2579–90.</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16652" marR="116652" marT="58325" marB="58325"/>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kern="1200" cap="none" spc="0" dirty="0">
                          <a:solidFill>
                            <a:schemeClr val="tx1"/>
                          </a:solidFill>
                          <a:latin typeface="Times New Roman" panose="02020603050405020304" pitchFamily="18" charset="0"/>
                          <a:ea typeface="+mn-ea"/>
                          <a:cs typeface="Times New Roman" panose="02020603050405020304" pitchFamily="18" charset="0"/>
                        </a:rPr>
                        <a:t>Determining the factors affecting the selection of private universities and colleges in Indian context: A structural equation modeling approach</a:t>
                      </a:r>
                    </a:p>
                  </a:txBody>
                  <a:tcPr marL="116652" marR="116652" marT="58325" marB="5832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kern="1200" cap="none" spc="0" dirty="0">
                          <a:solidFill>
                            <a:schemeClr val="tx1"/>
                          </a:solidFill>
                          <a:latin typeface="Times New Roman" panose="02020603050405020304" pitchFamily="18" charset="0"/>
                          <a:ea typeface="+mn-ea"/>
                          <a:cs typeface="Times New Roman" panose="02020603050405020304" pitchFamily="18" charset="0"/>
                        </a:rPr>
                        <a:t>The present study examines the various factors that affect the student’s choice regarding the selection of a higher educational institution in India. For this, the data was collected from students who were residing in Chandigarh and Tri-city region..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kern="1200" cap="none" spc="0" dirty="0">
                          <a:solidFill>
                            <a:schemeClr val="tx1"/>
                          </a:solidFill>
                          <a:latin typeface="Times New Roman" panose="02020603050405020304" pitchFamily="18" charset="0"/>
                          <a:ea typeface="+mn-ea"/>
                          <a:cs typeface="Times New Roman" panose="02020603050405020304" pitchFamily="18" charset="0"/>
                        </a:rPr>
                        <a:t>The findings of the study will help the top management of the educational institute to plan their policies in such a way that will improve the overall quality of the education provided by their institution. Further, it will also help the new institute to select the location for their institution.</a:t>
                      </a:r>
                    </a:p>
                  </a:txBody>
                  <a:tcPr marL="116652" marR="116652" marT="58325" marB="58325"/>
                </a:tc>
                <a:tc>
                  <a:txBody>
                    <a:bodyPr/>
                    <a:lstStyle/>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cap="none" spc="0" dirty="0">
                          <a:solidFill>
                            <a:schemeClr val="tx1"/>
                          </a:solidFill>
                          <a:latin typeface="Times New Roman" panose="02020603050405020304" pitchFamily="18" charset="0"/>
                          <a:ea typeface="+mn-ea"/>
                          <a:cs typeface="Times New Roman" panose="02020603050405020304" pitchFamily="18" charset="0"/>
                        </a:rPr>
                        <a:t>India</a:t>
                      </a:r>
                    </a:p>
                  </a:txBody>
                  <a:tcPr marL="116652" marR="116652" marT="58325" marB="58325"/>
                </a:tc>
                <a:extLst>
                  <a:ext uri="{0D108BD9-81ED-4DB2-BD59-A6C34878D82A}">
                    <a16:rowId xmlns:a16="http://schemas.microsoft.com/office/drawing/2014/main" val="899253639"/>
                  </a:ext>
                </a:extLst>
              </a:tr>
              <a:tr h="160059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kern="1200" cap="none" spc="0" dirty="0">
                          <a:solidFill>
                            <a:schemeClr val="tx1"/>
                          </a:solidFill>
                          <a:latin typeface="Times New Roman" panose="02020603050405020304" pitchFamily="18" charset="0"/>
                          <a:ea typeface="+mn-ea"/>
                          <a:cs typeface="Times New Roman" panose="02020603050405020304" pitchFamily="18" charset="0"/>
                        </a:rPr>
                        <a:t>Abbas, Jawad, Uthman </a:t>
                      </a:r>
                      <a:r>
                        <a:rPr lang="en-US" sz="1000" kern="1200" cap="none" spc="0" dirty="0" err="1">
                          <a:solidFill>
                            <a:schemeClr val="tx1"/>
                          </a:solidFill>
                          <a:latin typeface="Times New Roman" panose="02020603050405020304" pitchFamily="18" charset="0"/>
                          <a:ea typeface="+mn-ea"/>
                          <a:cs typeface="Times New Roman" panose="02020603050405020304" pitchFamily="18" charset="0"/>
                        </a:rPr>
                        <a:t>Alturki</a:t>
                      </a:r>
                      <a:r>
                        <a:rPr lang="en-US" sz="1000" kern="1200" cap="none" spc="0" dirty="0">
                          <a:solidFill>
                            <a:schemeClr val="tx1"/>
                          </a:solidFill>
                          <a:latin typeface="Times New Roman" panose="02020603050405020304" pitchFamily="18" charset="0"/>
                          <a:ea typeface="+mn-ea"/>
                          <a:cs typeface="Times New Roman" panose="02020603050405020304" pitchFamily="18" charset="0"/>
                        </a:rPr>
                        <a:t>, Misbah Habib, Ahmed </a:t>
                      </a:r>
                      <a:r>
                        <a:rPr lang="en-US" sz="1000" kern="1200" cap="none" spc="0" dirty="0" err="1">
                          <a:solidFill>
                            <a:schemeClr val="tx1"/>
                          </a:solidFill>
                          <a:latin typeface="Times New Roman" panose="02020603050405020304" pitchFamily="18" charset="0"/>
                          <a:ea typeface="+mn-ea"/>
                          <a:cs typeface="Times New Roman" panose="02020603050405020304" pitchFamily="18" charset="0"/>
                        </a:rPr>
                        <a:t>Aldraiweesh</a:t>
                      </a:r>
                      <a:r>
                        <a:rPr lang="en-US" sz="1000" kern="1200" cap="none" spc="0" dirty="0">
                          <a:solidFill>
                            <a:schemeClr val="tx1"/>
                          </a:solidFill>
                          <a:latin typeface="Times New Roman" panose="02020603050405020304" pitchFamily="18" charset="0"/>
                          <a:ea typeface="+mn-ea"/>
                          <a:cs typeface="Times New Roman" panose="02020603050405020304" pitchFamily="18" charset="0"/>
                        </a:rPr>
                        <a:t>, and Waleed </a:t>
                      </a:r>
                      <a:r>
                        <a:rPr lang="en-US" sz="1000" kern="1200" cap="none" spc="0" dirty="0" err="1">
                          <a:solidFill>
                            <a:schemeClr val="tx1"/>
                          </a:solidFill>
                          <a:latin typeface="Times New Roman" panose="02020603050405020304" pitchFamily="18" charset="0"/>
                          <a:ea typeface="+mn-ea"/>
                          <a:cs typeface="Times New Roman" panose="02020603050405020304" pitchFamily="18" charset="0"/>
                        </a:rPr>
                        <a:t>Mugahed</a:t>
                      </a:r>
                      <a:r>
                        <a:rPr lang="en-US" sz="1000" kern="1200" cap="none" spc="0" dirty="0">
                          <a:solidFill>
                            <a:schemeClr val="tx1"/>
                          </a:solidFill>
                          <a:latin typeface="Times New Roman" panose="02020603050405020304" pitchFamily="18" charset="0"/>
                          <a:ea typeface="+mn-ea"/>
                          <a:cs typeface="Times New Roman" panose="02020603050405020304" pitchFamily="18" charset="0"/>
                        </a:rPr>
                        <a:t> Al-</a:t>
                      </a:r>
                      <a:r>
                        <a:rPr lang="en-US" sz="1000" kern="1200" cap="none" spc="0" dirty="0" err="1">
                          <a:solidFill>
                            <a:schemeClr val="tx1"/>
                          </a:solidFill>
                          <a:latin typeface="Times New Roman" panose="02020603050405020304" pitchFamily="18" charset="0"/>
                          <a:ea typeface="+mn-ea"/>
                          <a:cs typeface="Times New Roman" panose="02020603050405020304" pitchFamily="18" charset="0"/>
                        </a:rPr>
                        <a:t>Rahmi</a:t>
                      </a:r>
                      <a:r>
                        <a:rPr lang="en-US" sz="1000" kern="1200" cap="none" spc="0" dirty="0">
                          <a:solidFill>
                            <a:schemeClr val="tx1"/>
                          </a:solidFill>
                          <a:latin typeface="Times New Roman" panose="02020603050405020304" pitchFamily="18" charset="0"/>
                          <a:ea typeface="+mn-ea"/>
                          <a:cs typeface="Times New Roman" panose="02020603050405020304" pitchFamily="18" charset="0"/>
                        </a:rPr>
                        <a:t>. 2021. “Factors Affecting Students in the Selection of Country for Higher Education: A Comparative Analysis of International Students in Germany and the UK.” Sustainability (Switzerland) 13 (18). https://doi.org/10.3390/su131810065.</a:t>
                      </a:r>
                    </a:p>
                  </a:txBody>
                  <a:tcPr marL="116652" marR="116652" marT="58325" marB="5832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kern="1200" cap="none" spc="0" dirty="0">
                          <a:solidFill>
                            <a:schemeClr val="tx1"/>
                          </a:solidFill>
                          <a:latin typeface="Times New Roman" panose="02020603050405020304" pitchFamily="18" charset="0"/>
                          <a:ea typeface="+mn-ea"/>
                          <a:cs typeface="Times New Roman" panose="02020603050405020304" pitchFamily="18" charset="0"/>
                        </a:rPr>
                        <a:t>Factors affecting students in the selection of country for higher education: A comparative analysis of international students in Germany and the UK</a:t>
                      </a:r>
                      <a:endParaRPr lang="en-IN" sz="10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16652" marR="116652" marT="58325" marB="58325"/>
                </a:tc>
                <a:tc>
                  <a:txBody>
                    <a:bodyPr/>
                    <a:lstStyle/>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cap="none" spc="0" dirty="0">
                          <a:solidFill>
                            <a:schemeClr val="tx1"/>
                          </a:solidFill>
                          <a:latin typeface="Times New Roman" panose="02020603050405020304" pitchFamily="18" charset="0"/>
                          <a:ea typeface="+mn-ea"/>
                          <a:cs typeface="Times New Roman" panose="02020603050405020304" pitchFamily="18" charset="0"/>
                        </a:rPr>
                        <a:t>This research intrigues significant information regarding factors affecting students’ decisions in the selection of country for higher education. </a:t>
                      </a:r>
                    </a:p>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cap="none" spc="0" dirty="0">
                          <a:solidFill>
                            <a:schemeClr val="tx1"/>
                          </a:solidFill>
                          <a:latin typeface="Times New Roman" panose="02020603050405020304" pitchFamily="18" charset="0"/>
                          <a:ea typeface="+mn-ea"/>
                          <a:cs typeface="Times New Roman" panose="02020603050405020304" pitchFamily="18" charset="0"/>
                        </a:rPr>
                        <a:t>This study provides valuable insights to the academic policymakers in the host and home countries concerning factors that pull and push students to study abroad.</a:t>
                      </a:r>
                    </a:p>
                  </a:txBody>
                  <a:tcPr marL="116652" marR="116652" marT="58325" marB="58325"/>
                </a:tc>
                <a:tc>
                  <a:txBody>
                    <a:bodyPr/>
                    <a:lstStyle/>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cap="none" spc="0" dirty="0">
                          <a:solidFill>
                            <a:schemeClr val="tx1"/>
                          </a:solidFill>
                          <a:latin typeface="Times New Roman" panose="02020603050405020304" pitchFamily="18" charset="0"/>
                          <a:ea typeface="+mn-ea"/>
                          <a:cs typeface="Times New Roman" panose="02020603050405020304" pitchFamily="18" charset="0"/>
                        </a:rPr>
                        <a:t>Europe</a:t>
                      </a:r>
                    </a:p>
                  </a:txBody>
                  <a:tcPr marL="116652" marR="116652" marT="58325" marB="58325"/>
                </a:tc>
                <a:extLst>
                  <a:ext uri="{0D108BD9-81ED-4DB2-BD59-A6C34878D82A}">
                    <a16:rowId xmlns:a16="http://schemas.microsoft.com/office/drawing/2014/main" val="1935170766"/>
                  </a:ext>
                </a:extLst>
              </a:tr>
            </a:tbl>
          </a:graphicData>
        </a:graphic>
      </p:graphicFrame>
      <p:pic>
        <p:nvPicPr>
          <p:cNvPr id="11" name="Picture 10" descr="Logo&#10;&#10;Description automatically generated">
            <a:extLst>
              <a:ext uri="{FF2B5EF4-FFF2-40B4-BE49-F238E27FC236}">
                <a16:creationId xmlns:a16="http://schemas.microsoft.com/office/drawing/2014/main" id="{565A7FC3-D5FF-49D9-87B9-B28E5A6E4954}"/>
              </a:ext>
            </a:extLst>
          </p:cNvPr>
          <p:cNvPicPr>
            <a:picLocks noChangeAspect="1"/>
          </p:cNvPicPr>
          <p:nvPr/>
        </p:nvPicPr>
        <p:blipFill>
          <a:blip r:embed="rId2"/>
          <a:stretch>
            <a:fillRect/>
          </a:stretch>
        </p:blipFill>
        <p:spPr>
          <a:xfrm>
            <a:off x="11554902" y="123166"/>
            <a:ext cx="546100" cy="546100"/>
          </a:xfrm>
          <a:prstGeom prst="rect">
            <a:avLst/>
          </a:prstGeom>
        </p:spPr>
      </p:pic>
    </p:spTree>
    <p:extLst>
      <p:ext uri="{BB962C8B-B14F-4D97-AF65-F5344CB8AC3E}">
        <p14:creationId xmlns:p14="http://schemas.microsoft.com/office/powerpoint/2010/main" val="3998877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9BA9-4B55-4E7E-9840-7DE01015B9C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 of Results</a:t>
            </a:r>
          </a:p>
        </p:txBody>
      </p:sp>
      <p:sp>
        <p:nvSpPr>
          <p:cNvPr id="3" name="Content Placeholder 2">
            <a:extLst>
              <a:ext uri="{FF2B5EF4-FFF2-40B4-BE49-F238E27FC236}">
                <a16:creationId xmlns:a16="http://schemas.microsoft.com/office/drawing/2014/main" id="{4D0B0994-22E4-4BCA-8AE0-C63685A4B020}"/>
              </a:ext>
            </a:extLst>
          </p:cNvPr>
          <p:cNvSpPr>
            <a:spLocks noGrp="1"/>
          </p:cNvSpPr>
          <p:nvPr>
            <p:ph idx="1"/>
          </p:nvPr>
        </p:nvSpPr>
        <p:spPr>
          <a:xfrm>
            <a:off x="1115568" y="2478024"/>
            <a:ext cx="10168128" cy="3694176"/>
          </a:xfrm>
        </p:spPr>
        <p:txBody>
          <a:bodyPr/>
          <a:lstStyle/>
          <a:p>
            <a:r>
              <a:rPr lang="en-IN" dirty="0">
                <a:latin typeface="Times New Roman" panose="02020603050405020304" pitchFamily="18" charset="0"/>
                <a:cs typeface="Times New Roman" panose="02020603050405020304" pitchFamily="18" charset="0"/>
              </a:rPr>
              <a:t>Firstly, the demographic questions are formed and related results are shown for the assignment.</a:t>
            </a:r>
          </a:p>
          <a:p>
            <a:r>
              <a:rPr lang="en-IN" dirty="0">
                <a:latin typeface="Times New Roman" panose="02020603050405020304" pitchFamily="18" charset="0"/>
                <a:cs typeface="Times New Roman" panose="02020603050405020304" pitchFamily="18" charset="0"/>
              </a:rPr>
              <a:t>For a better understanding, we have followed the PEST analysis method.</a:t>
            </a:r>
          </a:p>
          <a:p>
            <a:r>
              <a:rPr lang="en-IN" dirty="0">
                <a:latin typeface="Times New Roman" panose="02020603050405020304" pitchFamily="18" charset="0"/>
                <a:cs typeface="Times New Roman" panose="02020603050405020304" pitchFamily="18" charset="0"/>
              </a:rPr>
              <a:t>Our group has targeted economic factors to select a German University for students.</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A0E20B1-0E9D-45A3-8460-DA6FE45D13B8}"/>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76C74228-752D-4074-9FF8-9BABDA39874B}"/>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271F8792-4F23-4661-8963-6BB1EA580302}"/>
              </a:ext>
            </a:extLst>
          </p:cNvPr>
          <p:cNvSpPr>
            <a:spLocks noGrp="1"/>
          </p:cNvSpPr>
          <p:nvPr>
            <p:ph type="sldNum" sz="quarter" idx="12"/>
          </p:nvPr>
        </p:nvSpPr>
        <p:spPr/>
        <p:txBody>
          <a:bodyPr/>
          <a:lstStyle/>
          <a:p>
            <a:fld id="{A65A5C87-DF58-40C8-B092-1DE63DB4547E}"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pic>
        <p:nvPicPr>
          <p:cNvPr id="7" name="Picture 6" descr="Logo&#10;&#10;Description automatically generated">
            <a:extLst>
              <a:ext uri="{FF2B5EF4-FFF2-40B4-BE49-F238E27FC236}">
                <a16:creationId xmlns:a16="http://schemas.microsoft.com/office/drawing/2014/main" id="{3073D50E-3AD9-4A11-B7B7-CA3D99FB43C8}"/>
              </a:ext>
            </a:extLst>
          </p:cNvPr>
          <p:cNvPicPr>
            <a:picLocks noChangeAspect="1"/>
          </p:cNvPicPr>
          <p:nvPr/>
        </p:nvPicPr>
        <p:blipFill>
          <a:blip r:embed="rId2"/>
          <a:stretch>
            <a:fillRect/>
          </a:stretch>
        </p:blipFill>
        <p:spPr>
          <a:xfrm>
            <a:off x="11526327" y="126762"/>
            <a:ext cx="546100" cy="546100"/>
          </a:xfrm>
          <a:prstGeom prst="rect">
            <a:avLst/>
          </a:prstGeom>
        </p:spPr>
      </p:pic>
    </p:spTree>
    <p:extLst>
      <p:ext uri="{BB962C8B-B14F-4D97-AF65-F5344CB8AC3E}">
        <p14:creationId xmlns:p14="http://schemas.microsoft.com/office/powerpoint/2010/main" val="279402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4E1A236-7E5A-4078-B8AF-253742034FB1}"/>
              </a:ext>
            </a:extLst>
          </p:cNvPr>
          <p:cNvSpPr>
            <a:spLocks noGrp="1"/>
          </p:cNvSpPr>
          <p:nvPr>
            <p:ph type="title"/>
          </p:nvPr>
        </p:nvSpPr>
        <p:spPr>
          <a:xfrm>
            <a:off x="1115568" y="417843"/>
            <a:ext cx="10168128" cy="635267"/>
          </a:xfrm>
        </p:spPr>
        <p:txBody>
          <a:bodyPr>
            <a:noAutofit/>
          </a:bodyPr>
          <a:lstStyle/>
          <a:p>
            <a:r>
              <a:rPr lang="en-IN" dirty="0">
                <a:latin typeface="Times New Roman" panose="02020603050405020304" pitchFamily="18" charset="0"/>
                <a:cs typeface="Times New Roman" panose="02020603050405020304" pitchFamily="18" charset="0"/>
              </a:rPr>
              <a:t>Implementation of Result</a:t>
            </a:r>
          </a:p>
        </p:txBody>
      </p:sp>
      <p:sp>
        <p:nvSpPr>
          <p:cNvPr id="4" name="Date Placeholder 3">
            <a:extLst>
              <a:ext uri="{FF2B5EF4-FFF2-40B4-BE49-F238E27FC236}">
                <a16:creationId xmlns:a16="http://schemas.microsoft.com/office/drawing/2014/main" id="{440F3168-C618-43C8-B1E7-178FE171FB17}"/>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67F5B7B8-2122-4F60-95D1-8C26A25DD132}"/>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919A04D1-A9C6-4E94-BBFF-CDA7E8AD576C}"/>
              </a:ext>
            </a:extLst>
          </p:cNvPr>
          <p:cNvSpPr>
            <a:spLocks noGrp="1"/>
          </p:cNvSpPr>
          <p:nvPr>
            <p:ph type="sldNum" sz="quarter" idx="12"/>
          </p:nvPr>
        </p:nvSpPr>
        <p:spPr/>
        <p:txBody>
          <a:bodyPr/>
          <a:lstStyle/>
          <a:p>
            <a:fld id="{A65A5C87-DF58-40C8-B092-1DE63DB4547E}" type="slidenum">
              <a:rPr lang="en-US" smtClean="0">
                <a:latin typeface="Times New Roman" panose="02020603050405020304" pitchFamily="18" charset="0"/>
                <a:cs typeface="Times New Roman" panose="02020603050405020304" pitchFamily="18" charset="0"/>
              </a:rPr>
              <a:t>12</a:t>
            </a:fld>
            <a:endParaRPr lang="en-US"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A7EE5D4-06D4-45C2-B6A0-9223A72FA32E}"/>
              </a:ext>
            </a:extLst>
          </p:cNvPr>
          <p:cNvPicPr>
            <a:picLocks noChangeAspect="1"/>
          </p:cNvPicPr>
          <p:nvPr/>
        </p:nvPicPr>
        <p:blipFill>
          <a:blip r:embed="rId2"/>
          <a:stretch>
            <a:fillRect/>
          </a:stretch>
        </p:blipFill>
        <p:spPr>
          <a:xfrm>
            <a:off x="979763" y="2232696"/>
            <a:ext cx="4651819" cy="3619173"/>
          </a:xfrm>
          <a:prstGeom prst="rect">
            <a:avLst/>
          </a:prstGeom>
          <a:ln>
            <a:noFill/>
          </a:ln>
          <a:effectLst>
            <a:outerShdw blurRad="292100" dist="139700" dir="2700000" algn="tl" rotWithShape="0">
              <a:srgbClr val="333333">
                <a:alpha val="65000"/>
              </a:srgbClr>
            </a:outerShdw>
          </a:effectLst>
        </p:spPr>
      </p:pic>
      <p:pic>
        <p:nvPicPr>
          <p:cNvPr id="18" name="Picture 17" descr="Logo&#10;&#10;Description automatically generated">
            <a:extLst>
              <a:ext uri="{FF2B5EF4-FFF2-40B4-BE49-F238E27FC236}">
                <a16:creationId xmlns:a16="http://schemas.microsoft.com/office/drawing/2014/main" id="{85B1CDB4-70BA-40A9-A1E8-2379384C24B4}"/>
              </a:ext>
            </a:extLst>
          </p:cNvPr>
          <p:cNvPicPr>
            <a:picLocks noChangeAspect="1"/>
          </p:cNvPicPr>
          <p:nvPr/>
        </p:nvPicPr>
        <p:blipFill>
          <a:blip r:embed="rId3"/>
          <a:stretch>
            <a:fillRect/>
          </a:stretch>
        </p:blipFill>
        <p:spPr>
          <a:xfrm>
            <a:off x="11546276" y="114540"/>
            <a:ext cx="546100" cy="546100"/>
          </a:xfrm>
          <a:prstGeom prst="rect">
            <a:avLst/>
          </a:prstGeom>
        </p:spPr>
      </p:pic>
      <p:sp>
        <p:nvSpPr>
          <p:cNvPr id="2" name="TextBox 1">
            <a:extLst>
              <a:ext uri="{FF2B5EF4-FFF2-40B4-BE49-F238E27FC236}">
                <a16:creationId xmlns:a16="http://schemas.microsoft.com/office/drawing/2014/main" id="{A7644080-C714-4A04-9498-44D62B14F12A}"/>
              </a:ext>
            </a:extLst>
          </p:cNvPr>
          <p:cNvSpPr txBox="1"/>
          <p:nvPr/>
        </p:nvSpPr>
        <p:spPr>
          <a:xfrm>
            <a:off x="1808356" y="5965610"/>
            <a:ext cx="2994631" cy="276999"/>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Fig 1: Planning to join based on Gender</a:t>
            </a:r>
          </a:p>
        </p:txBody>
      </p:sp>
      <p:sp>
        <p:nvSpPr>
          <p:cNvPr id="3" name="TextBox 2">
            <a:extLst>
              <a:ext uri="{FF2B5EF4-FFF2-40B4-BE49-F238E27FC236}">
                <a16:creationId xmlns:a16="http://schemas.microsoft.com/office/drawing/2014/main" id="{5A09D11E-723C-4582-B294-4D9F741786BB}"/>
              </a:ext>
            </a:extLst>
          </p:cNvPr>
          <p:cNvSpPr txBox="1"/>
          <p:nvPr/>
        </p:nvSpPr>
        <p:spPr>
          <a:xfrm>
            <a:off x="6718434" y="1960536"/>
            <a:ext cx="4827842" cy="3693319"/>
          </a:xfrm>
          <a:prstGeom prst="rect">
            <a:avLst/>
          </a:prstGeom>
          <a:noFill/>
        </p:spPr>
        <p:txBody>
          <a:bodyPr wrap="square" rtlCol="0">
            <a:spAutoFit/>
          </a:bodyPr>
          <a:lstStyle/>
          <a:p>
            <a:pPr algn="just"/>
            <a:r>
              <a:rPr lang="en-IN" b="1" u="sng" dirty="0">
                <a:latin typeface="Times New Roman" panose="02020603050405020304" pitchFamily="18" charset="0"/>
                <a:cs typeface="Times New Roman" panose="02020603050405020304" pitchFamily="18" charset="0"/>
              </a:rPr>
              <a:t>Questions Asked</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Please enter your gender.</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Are you planning to join a German University within the next 6 months to pursue a master’s degree?</a:t>
            </a:r>
          </a:p>
          <a:p>
            <a:pPr algn="just"/>
            <a:endParaRPr lang="en-IN" dirty="0">
              <a:latin typeface="Times New Roman" panose="02020603050405020304" pitchFamily="18" charset="0"/>
              <a:cs typeface="Times New Roman" panose="02020603050405020304" pitchFamily="18" charset="0"/>
            </a:endParaRPr>
          </a:p>
          <a:p>
            <a:pPr algn="just"/>
            <a:r>
              <a:rPr lang="en-IN" b="1" u="sng" dirty="0">
                <a:latin typeface="Times New Roman" panose="02020603050405020304" pitchFamily="18" charset="0"/>
                <a:cs typeface="Times New Roman" panose="02020603050405020304" pitchFamily="18" charset="0"/>
              </a:rPr>
              <a:t>Results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bar graph depicts the number of students planning to join in the next 6 months based on their gender.</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From the graph</a:t>
            </a:r>
            <a:r>
              <a:rPr lang="en-US" dirty="0">
                <a:latin typeface="Times New Roman" panose="02020603050405020304" pitchFamily="18" charset="0"/>
                <a:cs typeface="Times New Roman" panose="02020603050405020304" pitchFamily="18" charset="0"/>
              </a:rPr>
              <a:t>, we can understand that FOM should concentrate on slightly more interested females</a:t>
            </a:r>
            <a:r>
              <a:rPr lang="en-IN" dirty="0">
                <a:latin typeface="Times New Roman" panose="02020603050405020304" pitchFamily="18" charset="0"/>
                <a:cs typeface="Times New Roman" panose="02020603050405020304" pitchFamily="18" charset="0"/>
              </a:rPr>
              <a:t> than the other two categories.</a:t>
            </a:r>
          </a:p>
        </p:txBody>
      </p:sp>
      <p:sp>
        <p:nvSpPr>
          <p:cNvPr id="10" name="Title 10">
            <a:extLst>
              <a:ext uri="{FF2B5EF4-FFF2-40B4-BE49-F238E27FC236}">
                <a16:creationId xmlns:a16="http://schemas.microsoft.com/office/drawing/2014/main" id="{6C5BE0D1-D7FB-405B-A38D-E83038A153AB}"/>
              </a:ext>
            </a:extLst>
          </p:cNvPr>
          <p:cNvSpPr txBox="1">
            <a:spLocks/>
          </p:cNvSpPr>
          <p:nvPr/>
        </p:nvSpPr>
        <p:spPr>
          <a:xfrm>
            <a:off x="979763" y="1325269"/>
            <a:ext cx="4651819" cy="63526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marL="571500" indent="-571500">
              <a:buFont typeface="Wingdings" panose="05000000000000000000" pitchFamily="2" charset="2"/>
              <a:buChar char="v"/>
            </a:pPr>
            <a:r>
              <a:rPr lang="en-IN" sz="3400" dirty="0">
                <a:latin typeface="Times New Roman" panose="02020603050405020304" pitchFamily="18" charset="0"/>
                <a:cs typeface="Times New Roman" panose="02020603050405020304" pitchFamily="18" charset="0"/>
              </a:rPr>
              <a:t>Demographic Result</a:t>
            </a:r>
          </a:p>
        </p:txBody>
      </p:sp>
    </p:spTree>
    <p:extLst>
      <p:ext uri="{BB962C8B-B14F-4D97-AF65-F5344CB8AC3E}">
        <p14:creationId xmlns:p14="http://schemas.microsoft.com/office/powerpoint/2010/main" val="69008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4CB9-7026-4590-A6AD-BC68A52AE980}"/>
              </a:ext>
            </a:extLst>
          </p:cNvPr>
          <p:cNvSpPr>
            <a:spLocks noGrp="1"/>
          </p:cNvSpPr>
          <p:nvPr>
            <p:ph type="title"/>
          </p:nvPr>
        </p:nvSpPr>
        <p:spPr>
          <a:xfrm>
            <a:off x="866597" y="330586"/>
            <a:ext cx="10168128" cy="616017"/>
          </a:xfrm>
        </p:spPr>
        <p:txBody>
          <a:bodyPr>
            <a:noAutofit/>
          </a:bodyPr>
          <a:lstStyle/>
          <a:p>
            <a:r>
              <a:rPr lang="en-IN" dirty="0">
                <a:latin typeface="Times New Roman" panose="02020603050405020304" pitchFamily="18" charset="0"/>
                <a:cs typeface="Times New Roman" panose="02020603050405020304" pitchFamily="18" charset="0"/>
              </a:rPr>
              <a:t>Implementation of Result</a:t>
            </a:r>
          </a:p>
        </p:txBody>
      </p:sp>
      <p:pic>
        <p:nvPicPr>
          <p:cNvPr id="7" name="Content Placeholder 6">
            <a:extLst>
              <a:ext uri="{FF2B5EF4-FFF2-40B4-BE49-F238E27FC236}">
                <a16:creationId xmlns:a16="http://schemas.microsoft.com/office/drawing/2014/main" id="{E12E0014-D1C3-428F-BEE3-6C224BAC2FFB}"/>
              </a:ext>
            </a:extLst>
          </p:cNvPr>
          <p:cNvPicPr>
            <a:picLocks noGrp="1" noChangeAspect="1"/>
          </p:cNvPicPr>
          <p:nvPr>
            <p:ph idx="1"/>
          </p:nvPr>
        </p:nvPicPr>
        <p:blipFill>
          <a:blip r:embed="rId2"/>
          <a:stretch>
            <a:fillRect/>
          </a:stretch>
        </p:blipFill>
        <p:spPr>
          <a:xfrm>
            <a:off x="866597" y="2245527"/>
            <a:ext cx="4779899" cy="3780954"/>
          </a:xfrm>
          <a:prstGeom prst="rect">
            <a:avLst/>
          </a:prstGeom>
          <a:ln>
            <a:noFill/>
          </a:ln>
          <a:effectLst>
            <a:outerShdw blurRad="292100" dist="139700" dir="2700000" algn="tl" rotWithShape="0">
              <a:srgbClr val="333333">
                <a:alpha val="65000"/>
              </a:srgbClr>
            </a:outerShdw>
          </a:effectLst>
        </p:spPr>
      </p:pic>
      <p:sp>
        <p:nvSpPr>
          <p:cNvPr id="4" name="Date Placeholder 3">
            <a:extLst>
              <a:ext uri="{FF2B5EF4-FFF2-40B4-BE49-F238E27FC236}">
                <a16:creationId xmlns:a16="http://schemas.microsoft.com/office/drawing/2014/main" id="{794E3269-39DC-4975-976E-CD2627F8748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24F82CA5-3A0F-4CB3-9636-FE153AD7CE1E}"/>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54D10A7C-A1A5-46A4-981E-3E33FCBEB786}"/>
              </a:ext>
            </a:extLst>
          </p:cNvPr>
          <p:cNvSpPr>
            <a:spLocks noGrp="1"/>
          </p:cNvSpPr>
          <p:nvPr>
            <p:ph type="sldNum" sz="quarter" idx="12"/>
          </p:nvPr>
        </p:nvSpPr>
        <p:spPr/>
        <p:txBody>
          <a:bodyPr/>
          <a:lstStyle/>
          <a:p>
            <a:fld id="{A65A5C87-DF58-40C8-B092-1DE63DB4547E}" type="slidenum">
              <a:rPr lang="en-US" smtClean="0">
                <a:latin typeface="Times New Roman" panose="02020603050405020304" pitchFamily="18" charset="0"/>
                <a:cs typeface="Times New Roman" panose="02020603050405020304" pitchFamily="18" charset="0"/>
              </a:rPr>
              <a:t>13</a:t>
            </a:fld>
            <a:endParaRPr lang="en-US" dirty="0">
              <a:latin typeface="Times New Roman" panose="02020603050405020304" pitchFamily="18" charset="0"/>
              <a:cs typeface="Times New Roman" panose="02020603050405020304" pitchFamily="18" charset="0"/>
            </a:endParaRPr>
          </a:p>
        </p:txBody>
      </p:sp>
      <p:pic>
        <p:nvPicPr>
          <p:cNvPr id="9" name="Picture 8" descr="Logo&#10;&#10;Description automatically generated">
            <a:extLst>
              <a:ext uri="{FF2B5EF4-FFF2-40B4-BE49-F238E27FC236}">
                <a16:creationId xmlns:a16="http://schemas.microsoft.com/office/drawing/2014/main" id="{5862EE80-8C7F-4F5D-881D-8950811032B0}"/>
              </a:ext>
            </a:extLst>
          </p:cNvPr>
          <p:cNvPicPr>
            <a:picLocks noChangeAspect="1"/>
          </p:cNvPicPr>
          <p:nvPr/>
        </p:nvPicPr>
        <p:blipFill>
          <a:blip r:embed="rId3"/>
          <a:stretch>
            <a:fillRect/>
          </a:stretch>
        </p:blipFill>
        <p:spPr>
          <a:xfrm>
            <a:off x="11554902" y="125606"/>
            <a:ext cx="546100" cy="546100"/>
          </a:xfrm>
          <a:prstGeom prst="rect">
            <a:avLst/>
          </a:prstGeom>
        </p:spPr>
      </p:pic>
      <p:sp>
        <p:nvSpPr>
          <p:cNvPr id="10" name="TextBox 9">
            <a:extLst>
              <a:ext uri="{FF2B5EF4-FFF2-40B4-BE49-F238E27FC236}">
                <a16:creationId xmlns:a16="http://schemas.microsoft.com/office/drawing/2014/main" id="{560F540B-0E99-4BC0-8973-B73D1D134AE0}"/>
              </a:ext>
            </a:extLst>
          </p:cNvPr>
          <p:cNvSpPr txBox="1"/>
          <p:nvPr/>
        </p:nvSpPr>
        <p:spPr>
          <a:xfrm>
            <a:off x="1795952" y="6079351"/>
            <a:ext cx="3058671" cy="276999"/>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Fig 2: Scholarships interest based on age</a:t>
            </a:r>
          </a:p>
        </p:txBody>
      </p:sp>
      <p:sp>
        <p:nvSpPr>
          <p:cNvPr id="3" name="TextBox 2">
            <a:extLst>
              <a:ext uri="{FF2B5EF4-FFF2-40B4-BE49-F238E27FC236}">
                <a16:creationId xmlns:a16="http://schemas.microsoft.com/office/drawing/2014/main" id="{44E7BFA5-664D-48DF-A282-AB7739319897}"/>
              </a:ext>
            </a:extLst>
          </p:cNvPr>
          <p:cNvSpPr txBox="1"/>
          <p:nvPr/>
        </p:nvSpPr>
        <p:spPr>
          <a:xfrm>
            <a:off x="6400800" y="2081816"/>
            <a:ext cx="5154101" cy="3970318"/>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Question Asked</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Please enter your age.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number of scholarships is an important factor that you consider when choosing a course?</a:t>
            </a:r>
          </a:p>
          <a:p>
            <a:endParaRPr lang="en-US" dirty="0">
              <a:latin typeface="Times New Roman" panose="02020603050405020304" pitchFamily="18" charset="0"/>
              <a:cs typeface="Times New Roman" panose="02020603050405020304" pitchFamily="18" charset="0"/>
            </a:endParaRPr>
          </a:p>
          <a:p>
            <a:r>
              <a:rPr lang="en-IN" b="1" u="sng" dirty="0">
                <a:latin typeface="Times New Roman" panose="02020603050405020304" pitchFamily="18" charset="0"/>
                <a:cs typeface="Times New Roman" panose="02020603050405020304" pitchFamily="18" charset="0"/>
              </a:rPr>
              <a:t>Results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bar graph depicts the number of students planning to join in the next 6 months based on their age groups considering the number of scholarships offered.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Scholarship programs to study at FOM can attract an age group of people who are greater than 35.</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227EFCE-8F4E-4B0A-AF62-1D07B98017CB}"/>
              </a:ext>
            </a:extLst>
          </p:cNvPr>
          <p:cNvSpPr txBox="1">
            <a:spLocks/>
          </p:cNvSpPr>
          <p:nvPr/>
        </p:nvSpPr>
        <p:spPr>
          <a:xfrm>
            <a:off x="866597" y="1347450"/>
            <a:ext cx="10168128" cy="61601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marL="571500" indent="-571500">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Result on Economic Factor</a:t>
            </a:r>
            <a:endParaRPr lang="en-I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88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94E3269-39DC-4975-976E-CD2627F8748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24F82CA5-3A0F-4CB3-9636-FE153AD7CE1E}"/>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54D10A7C-A1A5-46A4-981E-3E33FCBEB786}"/>
              </a:ext>
            </a:extLst>
          </p:cNvPr>
          <p:cNvSpPr>
            <a:spLocks noGrp="1"/>
          </p:cNvSpPr>
          <p:nvPr>
            <p:ph type="sldNum" sz="quarter" idx="12"/>
          </p:nvPr>
        </p:nvSpPr>
        <p:spPr/>
        <p:txBody>
          <a:bodyPr/>
          <a:lstStyle/>
          <a:p>
            <a:fld id="{A65A5C87-DF58-40C8-B092-1DE63DB4547E}"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E8AE7AB-3E39-4509-B4B2-F97D2949B162}"/>
              </a:ext>
            </a:extLst>
          </p:cNvPr>
          <p:cNvPicPr>
            <a:picLocks noChangeAspect="1"/>
          </p:cNvPicPr>
          <p:nvPr/>
        </p:nvPicPr>
        <p:blipFill>
          <a:blip r:embed="rId2"/>
          <a:stretch>
            <a:fillRect/>
          </a:stretch>
        </p:blipFill>
        <p:spPr>
          <a:xfrm>
            <a:off x="793844" y="2235902"/>
            <a:ext cx="4779899" cy="3780954"/>
          </a:xfrm>
          <a:prstGeom prst="rect">
            <a:avLst/>
          </a:prstGeom>
          <a:ln>
            <a:noFill/>
          </a:ln>
          <a:effectLst>
            <a:outerShdw blurRad="292100" dist="139700" dir="2700000" algn="tl" rotWithShape="0">
              <a:srgbClr val="333333">
                <a:alpha val="65000"/>
              </a:srgbClr>
            </a:outerShdw>
          </a:effectLst>
        </p:spPr>
      </p:pic>
      <p:pic>
        <p:nvPicPr>
          <p:cNvPr id="9" name="Picture 8" descr="Logo&#10;&#10;Description automatically generated">
            <a:extLst>
              <a:ext uri="{FF2B5EF4-FFF2-40B4-BE49-F238E27FC236}">
                <a16:creationId xmlns:a16="http://schemas.microsoft.com/office/drawing/2014/main" id="{5862EE80-8C7F-4F5D-881D-8950811032B0}"/>
              </a:ext>
            </a:extLst>
          </p:cNvPr>
          <p:cNvPicPr>
            <a:picLocks noChangeAspect="1"/>
          </p:cNvPicPr>
          <p:nvPr/>
        </p:nvPicPr>
        <p:blipFill>
          <a:blip r:embed="rId3"/>
          <a:stretch>
            <a:fillRect/>
          </a:stretch>
        </p:blipFill>
        <p:spPr>
          <a:xfrm>
            <a:off x="11554902" y="125606"/>
            <a:ext cx="546100" cy="546100"/>
          </a:xfrm>
          <a:prstGeom prst="rect">
            <a:avLst/>
          </a:prstGeom>
        </p:spPr>
      </p:pic>
      <p:sp>
        <p:nvSpPr>
          <p:cNvPr id="10" name="TextBox 9">
            <a:extLst>
              <a:ext uri="{FF2B5EF4-FFF2-40B4-BE49-F238E27FC236}">
                <a16:creationId xmlns:a16="http://schemas.microsoft.com/office/drawing/2014/main" id="{560F540B-0E99-4BC0-8973-B73D1D134AE0}"/>
              </a:ext>
            </a:extLst>
          </p:cNvPr>
          <p:cNvSpPr txBox="1"/>
          <p:nvPr/>
        </p:nvSpPr>
        <p:spPr>
          <a:xfrm>
            <a:off x="1871383" y="6079351"/>
            <a:ext cx="2624819" cy="276999"/>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Fig 3: Availability of part-time jobs</a:t>
            </a:r>
          </a:p>
        </p:txBody>
      </p:sp>
      <p:sp>
        <p:nvSpPr>
          <p:cNvPr id="3" name="TextBox 2">
            <a:extLst>
              <a:ext uri="{FF2B5EF4-FFF2-40B4-BE49-F238E27FC236}">
                <a16:creationId xmlns:a16="http://schemas.microsoft.com/office/drawing/2014/main" id="{338EB43F-7CDC-4B73-BA43-08E603DDC74B}"/>
              </a:ext>
            </a:extLst>
          </p:cNvPr>
          <p:cNvSpPr txBox="1"/>
          <p:nvPr/>
        </p:nvSpPr>
        <p:spPr>
          <a:xfrm>
            <a:off x="6343049" y="2241789"/>
            <a:ext cx="5211853" cy="3416320"/>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Question Asked</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Please enter your gender.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Please enter your age.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availability of part-time jobs is an important factor when choosing a course.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Results</a:t>
            </a:r>
            <a:endParaRPr lang="en-IN"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graph is a combination of both gender and age group showing how it is being impacted by the availability of part-time jobs.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Providing part-time jobs opportunity at the campus is greatly beneficial in attracting more students.</a:t>
            </a:r>
          </a:p>
        </p:txBody>
      </p:sp>
      <p:sp>
        <p:nvSpPr>
          <p:cNvPr id="11" name="Title 10">
            <a:extLst>
              <a:ext uri="{FF2B5EF4-FFF2-40B4-BE49-F238E27FC236}">
                <a16:creationId xmlns:a16="http://schemas.microsoft.com/office/drawing/2014/main" id="{E7BD0DD9-C38E-41C0-8927-2D4EAEBFBBCE}"/>
              </a:ext>
            </a:extLst>
          </p:cNvPr>
          <p:cNvSpPr txBox="1">
            <a:spLocks/>
          </p:cNvSpPr>
          <p:nvPr/>
        </p:nvSpPr>
        <p:spPr>
          <a:xfrm>
            <a:off x="793844" y="205877"/>
            <a:ext cx="10168128" cy="6352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Implementation of Result</a:t>
            </a:r>
          </a:p>
        </p:txBody>
      </p:sp>
      <p:sp>
        <p:nvSpPr>
          <p:cNvPr id="13" name="Title 1">
            <a:extLst>
              <a:ext uri="{FF2B5EF4-FFF2-40B4-BE49-F238E27FC236}">
                <a16:creationId xmlns:a16="http://schemas.microsoft.com/office/drawing/2014/main" id="{A8575A34-AE38-4480-B7AA-EC5033371BC4}"/>
              </a:ext>
            </a:extLst>
          </p:cNvPr>
          <p:cNvSpPr txBox="1">
            <a:spLocks/>
          </p:cNvSpPr>
          <p:nvPr/>
        </p:nvSpPr>
        <p:spPr>
          <a:xfrm>
            <a:off x="793844" y="1227571"/>
            <a:ext cx="10168128" cy="61601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marL="571500" indent="-571500">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Result on Economic Factor</a:t>
            </a:r>
            <a:endParaRPr lang="en-I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559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697E25B-F19E-422C-A077-94302CF2F474}"/>
              </a:ext>
            </a:extLst>
          </p:cNvPr>
          <p:cNvPicPr>
            <a:picLocks noGrp="1" noChangeAspect="1"/>
          </p:cNvPicPr>
          <p:nvPr>
            <p:ph idx="1"/>
          </p:nvPr>
        </p:nvPicPr>
        <p:blipFill>
          <a:blip r:embed="rId2"/>
          <a:stretch>
            <a:fillRect/>
          </a:stretch>
        </p:blipFill>
        <p:spPr>
          <a:xfrm>
            <a:off x="590954" y="2239054"/>
            <a:ext cx="4826182" cy="3757936"/>
          </a:xfrm>
          <a:prstGeom prst="rect">
            <a:avLst/>
          </a:prstGeom>
          <a:ln>
            <a:noFill/>
          </a:ln>
          <a:effectLst>
            <a:outerShdw blurRad="292100" dist="139700" dir="2700000" algn="tl" rotWithShape="0">
              <a:srgbClr val="333333">
                <a:alpha val="65000"/>
              </a:srgbClr>
            </a:outerShdw>
          </a:effectLst>
        </p:spPr>
      </p:pic>
      <p:sp>
        <p:nvSpPr>
          <p:cNvPr id="4" name="Date Placeholder 3">
            <a:extLst>
              <a:ext uri="{FF2B5EF4-FFF2-40B4-BE49-F238E27FC236}">
                <a16:creationId xmlns:a16="http://schemas.microsoft.com/office/drawing/2014/main" id="{1AFF1053-27E4-42EF-BA88-533496314D28}"/>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70FD7218-D1F4-4402-A728-795B78640A3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485F08B6-EEBC-440A-8874-36B281D02979}"/>
              </a:ext>
            </a:extLst>
          </p:cNvPr>
          <p:cNvSpPr>
            <a:spLocks noGrp="1"/>
          </p:cNvSpPr>
          <p:nvPr>
            <p:ph type="sldNum" sz="quarter" idx="12"/>
          </p:nvPr>
        </p:nvSpPr>
        <p:spPr/>
        <p:txBody>
          <a:bodyPr/>
          <a:lstStyle/>
          <a:p>
            <a:fld id="{A65A5C87-DF58-40C8-B092-1DE63DB4547E}"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798CF28-B94B-459A-8929-3488E83A7228}"/>
              </a:ext>
            </a:extLst>
          </p:cNvPr>
          <p:cNvSpPr txBox="1"/>
          <p:nvPr/>
        </p:nvSpPr>
        <p:spPr>
          <a:xfrm>
            <a:off x="946645" y="6170860"/>
            <a:ext cx="4114800" cy="276999"/>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Fig 4: Impact of living cost based on marital status</a:t>
            </a:r>
          </a:p>
        </p:txBody>
      </p:sp>
      <p:sp>
        <p:nvSpPr>
          <p:cNvPr id="8" name="TextBox 7">
            <a:extLst>
              <a:ext uri="{FF2B5EF4-FFF2-40B4-BE49-F238E27FC236}">
                <a16:creationId xmlns:a16="http://schemas.microsoft.com/office/drawing/2014/main" id="{E9EC8D06-3003-431E-866D-C3600539C30A}"/>
              </a:ext>
            </a:extLst>
          </p:cNvPr>
          <p:cNvSpPr txBox="1"/>
          <p:nvPr/>
        </p:nvSpPr>
        <p:spPr>
          <a:xfrm>
            <a:off x="6314173" y="2239054"/>
            <a:ext cx="5286873" cy="3139321"/>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Question Asked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Please mention your marital status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How much are you willing to spend as living costs per month on average?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Results</a:t>
            </a:r>
            <a:endParaRPr lang="en-IN"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graph depicts the impact of living costs as per the marital status.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FOM should concentrate on pitching on married people who are more concerned about living cost factors than singles.</a:t>
            </a:r>
          </a:p>
        </p:txBody>
      </p:sp>
      <p:sp>
        <p:nvSpPr>
          <p:cNvPr id="11" name="Title 10">
            <a:extLst>
              <a:ext uri="{FF2B5EF4-FFF2-40B4-BE49-F238E27FC236}">
                <a16:creationId xmlns:a16="http://schemas.microsoft.com/office/drawing/2014/main" id="{C409F140-5670-4603-9044-7EB0A0E65453}"/>
              </a:ext>
            </a:extLst>
          </p:cNvPr>
          <p:cNvSpPr txBox="1">
            <a:spLocks/>
          </p:cNvSpPr>
          <p:nvPr/>
        </p:nvSpPr>
        <p:spPr>
          <a:xfrm>
            <a:off x="590954" y="225743"/>
            <a:ext cx="10168128" cy="6352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Implementation of Result</a:t>
            </a:r>
          </a:p>
        </p:txBody>
      </p:sp>
      <p:sp>
        <p:nvSpPr>
          <p:cNvPr id="12" name="Title 1">
            <a:extLst>
              <a:ext uri="{FF2B5EF4-FFF2-40B4-BE49-F238E27FC236}">
                <a16:creationId xmlns:a16="http://schemas.microsoft.com/office/drawing/2014/main" id="{1151E3B6-6CBE-4347-87D3-A3BFDEF1DC0F}"/>
              </a:ext>
            </a:extLst>
          </p:cNvPr>
          <p:cNvSpPr txBox="1">
            <a:spLocks/>
          </p:cNvSpPr>
          <p:nvPr/>
        </p:nvSpPr>
        <p:spPr>
          <a:xfrm>
            <a:off x="590954" y="1171616"/>
            <a:ext cx="10168128" cy="61601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marL="571500" indent="-571500">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Result on Economic Factor</a:t>
            </a:r>
            <a:endParaRPr lang="en-IN" sz="3400" dirty="0">
              <a:latin typeface="Times New Roman" panose="02020603050405020304" pitchFamily="18" charset="0"/>
              <a:cs typeface="Times New Roman" panose="02020603050405020304" pitchFamily="18" charset="0"/>
            </a:endParaRPr>
          </a:p>
        </p:txBody>
      </p:sp>
      <p:pic>
        <p:nvPicPr>
          <p:cNvPr id="13" name="Picture 12" descr="Logo&#10;&#10;Description automatically generated">
            <a:extLst>
              <a:ext uri="{FF2B5EF4-FFF2-40B4-BE49-F238E27FC236}">
                <a16:creationId xmlns:a16="http://schemas.microsoft.com/office/drawing/2014/main" id="{934B7E65-54D6-4F2F-8900-7F50829FB0F7}"/>
              </a:ext>
            </a:extLst>
          </p:cNvPr>
          <p:cNvPicPr>
            <a:picLocks noChangeAspect="1"/>
          </p:cNvPicPr>
          <p:nvPr/>
        </p:nvPicPr>
        <p:blipFill>
          <a:blip r:embed="rId3"/>
          <a:stretch>
            <a:fillRect/>
          </a:stretch>
        </p:blipFill>
        <p:spPr>
          <a:xfrm>
            <a:off x="11526327" y="126762"/>
            <a:ext cx="546100" cy="546100"/>
          </a:xfrm>
          <a:prstGeom prst="rect">
            <a:avLst/>
          </a:prstGeom>
        </p:spPr>
      </p:pic>
    </p:spTree>
    <p:extLst>
      <p:ext uri="{BB962C8B-B14F-4D97-AF65-F5344CB8AC3E}">
        <p14:creationId xmlns:p14="http://schemas.microsoft.com/office/powerpoint/2010/main" val="3463512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AFF1053-27E4-42EF-BA88-533496314D28}"/>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70FD7218-D1F4-4402-A728-795B78640A3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485F08B6-EEBC-440A-8874-36B281D02979}"/>
              </a:ext>
            </a:extLst>
          </p:cNvPr>
          <p:cNvSpPr>
            <a:spLocks noGrp="1"/>
          </p:cNvSpPr>
          <p:nvPr>
            <p:ph type="sldNum" sz="quarter" idx="12"/>
          </p:nvPr>
        </p:nvSpPr>
        <p:spPr/>
        <p:txBody>
          <a:bodyPr/>
          <a:lstStyle/>
          <a:p>
            <a:fld id="{A65A5C87-DF58-40C8-B092-1DE63DB4547E}"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9DBEEB9-5748-4CD3-A20D-52D882236E0E}"/>
              </a:ext>
            </a:extLst>
          </p:cNvPr>
          <p:cNvPicPr>
            <a:picLocks noChangeAspect="1"/>
          </p:cNvPicPr>
          <p:nvPr/>
        </p:nvPicPr>
        <p:blipFill>
          <a:blip r:embed="rId2"/>
          <a:stretch>
            <a:fillRect/>
          </a:stretch>
        </p:blipFill>
        <p:spPr>
          <a:xfrm>
            <a:off x="914346" y="2175611"/>
            <a:ext cx="4722906" cy="3733344"/>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3798CF28-B94B-459A-8929-3488E83A7228}"/>
              </a:ext>
            </a:extLst>
          </p:cNvPr>
          <p:cNvSpPr txBox="1"/>
          <p:nvPr/>
        </p:nvSpPr>
        <p:spPr>
          <a:xfrm>
            <a:off x="1531338" y="6079351"/>
            <a:ext cx="3488922" cy="276999"/>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Fig 5: Joining based on the overall economy </a:t>
            </a:r>
          </a:p>
        </p:txBody>
      </p:sp>
      <p:sp>
        <p:nvSpPr>
          <p:cNvPr id="3" name="TextBox 2">
            <a:extLst>
              <a:ext uri="{FF2B5EF4-FFF2-40B4-BE49-F238E27FC236}">
                <a16:creationId xmlns:a16="http://schemas.microsoft.com/office/drawing/2014/main" id="{A049A538-0782-4910-8AFE-C6B307304315}"/>
              </a:ext>
            </a:extLst>
          </p:cNvPr>
          <p:cNvSpPr txBox="1"/>
          <p:nvPr/>
        </p:nvSpPr>
        <p:spPr>
          <a:xfrm>
            <a:off x="6554750" y="2175611"/>
            <a:ext cx="4722904" cy="3416320"/>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Question Asked</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Please enter your age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country’s overall economy is one of the major factors for selecting the course.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Results</a:t>
            </a:r>
            <a:endParaRPr lang="en-IN"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graph depicts the number of students that plan to join based on the overall economy grouped according to the different age groups.</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Provide regular newsletters to the students about the changing trends in the German market and foreign policies.</a:t>
            </a:r>
            <a:endParaRPr lang="en-IN" dirty="0">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B18ED39D-9252-48B3-8C0A-852800FC6F2D}"/>
              </a:ext>
            </a:extLst>
          </p:cNvPr>
          <p:cNvSpPr txBox="1">
            <a:spLocks/>
          </p:cNvSpPr>
          <p:nvPr/>
        </p:nvSpPr>
        <p:spPr>
          <a:xfrm>
            <a:off x="914346" y="313778"/>
            <a:ext cx="10168128" cy="6352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Implementation of Result</a:t>
            </a:r>
          </a:p>
        </p:txBody>
      </p:sp>
      <p:sp>
        <p:nvSpPr>
          <p:cNvPr id="12" name="Title 1">
            <a:extLst>
              <a:ext uri="{FF2B5EF4-FFF2-40B4-BE49-F238E27FC236}">
                <a16:creationId xmlns:a16="http://schemas.microsoft.com/office/drawing/2014/main" id="{BC0EF5C5-1D4B-481B-993C-EC030F641679}"/>
              </a:ext>
            </a:extLst>
          </p:cNvPr>
          <p:cNvSpPr txBox="1">
            <a:spLocks/>
          </p:cNvSpPr>
          <p:nvPr/>
        </p:nvSpPr>
        <p:spPr>
          <a:xfrm>
            <a:off x="914346" y="1194469"/>
            <a:ext cx="10168128" cy="61601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marL="571500" indent="-571500">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Result on Economic Factor</a:t>
            </a:r>
            <a:endParaRPr lang="en-IN" sz="3400" dirty="0">
              <a:latin typeface="Times New Roman" panose="02020603050405020304" pitchFamily="18" charset="0"/>
              <a:cs typeface="Times New Roman" panose="02020603050405020304" pitchFamily="18" charset="0"/>
            </a:endParaRPr>
          </a:p>
        </p:txBody>
      </p:sp>
      <p:pic>
        <p:nvPicPr>
          <p:cNvPr id="14" name="Picture 13" descr="Logo&#10;&#10;Description automatically generated">
            <a:extLst>
              <a:ext uri="{FF2B5EF4-FFF2-40B4-BE49-F238E27FC236}">
                <a16:creationId xmlns:a16="http://schemas.microsoft.com/office/drawing/2014/main" id="{DAADC7EB-58D0-4980-827D-B177C84706BF}"/>
              </a:ext>
            </a:extLst>
          </p:cNvPr>
          <p:cNvPicPr>
            <a:picLocks noChangeAspect="1"/>
          </p:cNvPicPr>
          <p:nvPr/>
        </p:nvPicPr>
        <p:blipFill>
          <a:blip r:embed="rId3"/>
          <a:stretch>
            <a:fillRect/>
          </a:stretch>
        </p:blipFill>
        <p:spPr>
          <a:xfrm>
            <a:off x="11526327" y="126762"/>
            <a:ext cx="546100" cy="546100"/>
          </a:xfrm>
          <a:prstGeom prst="rect">
            <a:avLst/>
          </a:prstGeom>
        </p:spPr>
      </p:pic>
    </p:spTree>
    <p:extLst>
      <p:ext uri="{BB962C8B-B14F-4D97-AF65-F5344CB8AC3E}">
        <p14:creationId xmlns:p14="http://schemas.microsoft.com/office/powerpoint/2010/main" val="115800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7CFEF19-F2FB-45D9-9AAE-19F83B4FE058}"/>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6D8640D7-C484-44ED-8598-4B1C91171617}"/>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F4CE7243-BB46-4561-898C-2B5A1E1AFDCE}"/>
              </a:ext>
            </a:extLst>
          </p:cNvPr>
          <p:cNvSpPr>
            <a:spLocks noGrp="1"/>
          </p:cNvSpPr>
          <p:nvPr>
            <p:ph type="sldNum" sz="quarter" idx="12"/>
          </p:nvPr>
        </p:nvSpPr>
        <p:spPr/>
        <p:txBody>
          <a:bodyPr/>
          <a:lstStyle/>
          <a:p>
            <a:fld id="{A65A5C87-DF58-40C8-B092-1DE63DB4547E}"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3A681026-E382-4F89-B000-A19BCAFC4D14}"/>
              </a:ext>
            </a:extLst>
          </p:cNvPr>
          <p:cNvPicPr>
            <a:picLocks noGrp="1" noChangeAspect="1"/>
          </p:cNvPicPr>
          <p:nvPr>
            <p:ph idx="1"/>
          </p:nvPr>
        </p:nvPicPr>
        <p:blipFill>
          <a:blip r:embed="rId2"/>
          <a:stretch>
            <a:fillRect/>
          </a:stretch>
        </p:blipFill>
        <p:spPr>
          <a:xfrm>
            <a:off x="341455" y="2175309"/>
            <a:ext cx="5424077" cy="3745543"/>
          </a:xfrm>
          <a:prstGeom prst="rect">
            <a:avLst/>
          </a:prstGeom>
          <a:ln>
            <a:noFill/>
          </a:ln>
          <a:effectLst>
            <a:outerShdw blurRad="292100" dist="139700" dir="2700000" algn="tl" rotWithShape="0">
              <a:srgbClr val="333333">
                <a:alpha val="65000"/>
              </a:srgbClr>
            </a:outerShdw>
          </a:effectLst>
        </p:spPr>
      </p:pic>
      <p:pic>
        <p:nvPicPr>
          <p:cNvPr id="7" name="Picture 6" descr="Logo&#10;&#10;Description automatically generated">
            <a:extLst>
              <a:ext uri="{FF2B5EF4-FFF2-40B4-BE49-F238E27FC236}">
                <a16:creationId xmlns:a16="http://schemas.microsoft.com/office/drawing/2014/main" id="{BEE6FD1B-3AFE-4EE9-9309-FF3C609FE1C7}"/>
              </a:ext>
            </a:extLst>
          </p:cNvPr>
          <p:cNvPicPr>
            <a:picLocks noChangeAspect="1"/>
          </p:cNvPicPr>
          <p:nvPr/>
        </p:nvPicPr>
        <p:blipFill>
          <a:blip r:embed="rId3"/>
          <a:stretch>
            <a:fillRect/>
          </a:stretch>
        </p:blipFill>
        <p:spPr>
          <a:xfrm>
            <a:off x="11546276" y="114540"/>
            <a:ext cx="546100" cy="546100"/>
          </a:xfrm>
          <a:prstGeom prst="rect">
            <a:avLst/>
          </a:prstGeom>
        </p:spPr>
      </p:pic>
      <p:sp>
        <p:nvSpPr>
          <p:cNvPr id="8" name="TextBox 7">
            <a:extLst>
              <a:ext uri="{FF2B5EF4-FFF2-40B4-BE49-F238E27FC236}">
                <a16:creationId xmlns:a16="http://schemas.microsoft.com/office/drawing/2014/main" id="{BF58ACDD-8804-4115-B322-A410DED5B633}"/>
              </a:ext>
            </a:extLst>
          </p:cNvPr>
          <p:cNvSpPr txBox="1"/>
          <p:nvPr/>
        </p:nvSpPr>
        <p:spPr>
          <a:xfrm>
            <a:off x="2353611" y="6000101"/>
            <a:ext cx="1337441" cy="276999"/>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Fig 6: Heat map </a:t>
            </a:r>
          </a:p>
        </p:txBody>
      </p:sp>
      <p:sp>
        <p:nvSpPr>
          <p:cNvPr id="11" name="Rectangle 10">
            <a:extLst>
              <a:ext uri="{FF2B5EF4-FFF2-40B4-BE49-F238E27FC236}">
                <a16:creationId xmlns:a16="http://schemas.microsoft.com/office/drawing/2014/main" id="{45B1B764-E6BF-4ED1-8095-3C6E9305AE21}"/>
              </a:ext>
            </a:extLst>
          </p:cNvPr>
          <p:cNvSpPr/>
          <p:nvPr/>
        </p:nvSpPr>
        <p:spPr>
          <a:xfrm>
            <a:off x="481263" y="4870383"/>
            <a:ext cx="423512" cy="221381"/>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FC1B7985-C478-42F8-A433-90CCF26D3C52}"/>
              </a:ext>
            </a:extLst>
          </p:cNvPr>
          <p:cNvSpPr/>
          <p:nvPr/>
        </p:nvSpPr>
        <p:spPr>
          <a:xfrm>
            <a:off x="3503596" y="5159141"/>
            <a:ext cx="154004" cy="577516"/>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647ACB61-4729-4A3B-B91F-DCF959B64B6A}"/>
              </a:ext>
            </a:extLst>
          </p:cNvPr>
          <p:cNvSpPr/>
          <p:nvPr/>
        </p:nvSpPr>
        <p:spPr>
          <a:xfrm>
            <a:off x="3084655" y="5159141"/>
            <a:ext cx="274562" cy="36576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Oval 13">
            <a:extLst>
              <a:ext uri="{FF2B5EF4-FFF2-40B4-BE49-F238E27FC236}">
                <a16:creationId xmlns:a16="http://schemas.microsoft.com/office/drawing/2014/main" id="{4FD5CA14-E214-4C52-B001-63D6D8AA1322}"/>
              </a:ext>
            </a:extLst>
          </p:cNvPr>
          <p:cNvSpPr/>
          <p:nvPr/>
        </p:nvSpPr>
        <p:spPr>
          <a:xfrm>
            <a:off x="3022332" y="4771643"/>
            <a:ext cx="721895" cy="365760"/>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7" name="Title 10">
            <a:extLst>
              <a:ext uri="{FF2B5EF4-FFF2-40B4-BE49-F238E27FC236}">
                <a16:creationId xmlns:a16="http://schemas.microsoft.com/office/drawing/2014/main" id="{C64A9058-0FC6-462F-B1A0-2D917A6A9006}"/>
              </a:ext>
            </a:extLst>
          </p:cNvPr>
          <p:cNvSpPr txBox="1">
            <a:spLocks/>
          </p:cNvSpPr>
          <p:nvPr/>
        </p:nvSpPr>
        <p:spPr>
          <a:xfrm>
            <a:off x="904775" y="241875"/>
            <a:ext cx="10168128" cy="6352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Implementation of Result</a:t>
            </a:r>
          </a:p>
        </p:txBody>
      </p:sp>
      <p:sp>
        <p:nvSpPr>
          <p:cNvPr id="18" name="Title 1">
            <a:extLst>
              <a:ext uri="{FF2B5EF4-FFF2-40B4-BE49-F238E27FC236}">
                <a16:creationId xmlns:a16="http://schemas.microsoft.com/office/drawing/2014/main" id="{7247C960-5642-4AFE-B036-5AA7563AAB18}"/>
              </a:ext>
            </a:extLst>
          </p:cNvPr>
          <p:cNvSpPr txBox="1">
            <a:spLocks/>
          </p:cNvSpPr>
          <p:nvPr/>
        </p:nvSpPr>
        <p:spPr>
          <a:xfrm>
            <a:off x="904775" y="1225977"/>
            <a:ext cx="10168128" cy="61601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marL="571500" indent="-571500">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Result on Economic Factor</a:t>
            </a:r>
            <a:endParaRPr lang="en-IN" sz="3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4752FEB-1FD5-43B6-9CF6-FD6C25BE7AEB}"/>
              </a:ext>
            </a:extLst>
          </p:cNvPr>
          <p:cNvSpPr txBox="1"/>
          <p:nvPr/>
        </p:nvSpPr>
        <p:spPr>
          <a:xfrm>
            <a:off x="6275616" y="2171217"/>
            <a:ext cx="5270659" cy="3416320"/>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Question Asked</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How much are you willing to spend as living costs per month on average?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GDP level per capita is an important metric that I consider when choosing a country to pursue my master's degree.</a:t>
            </a:r>
          </a:p>
          <a:p>
            <a:r>
              <a:rPr lang="en-US" b="1" u="sng" dirty="0">
                <a:latin typeface="Times New Roman" panose="02020603050405020304" pitchFamily="18" charset="0"/>
                <a:cs typeface="Times New Roman" panose="02020603050405020304" pitchFamily="18" charset="0"/>
              </a:rPr>
              <a:t>Results</a:t>
            </a:r>
            <a:endParaRPr lang="en-IN"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heat map depicts living costs and GDP of the country are positively correlated to the students joining a German University.</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FOM can consider this factor also for students who are joining to German University.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026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6936-F8FF-4117-B59C-B0E712059D7A}"/>
              </a:ext>
            </a:extLst>
          </p:cNvPr>
          <p:cNvSpPr>
            <a:spLocks noGrp="1"/>
          </p:cNvSpPr>
          <p:nvPr>
            <p:ph type="title"/>
          </p:nvPr>
        </p:nvSpPr>
        <p:spPr>
          <a:xfrm>
            <a:off x="1017390" y="420903"/>
            <a:ext cx="10168128" cy="794565"/>
          </a:xfrm>
        </p:spPr>
        <p:txBody>
          <a:bodyPr vert="horz" lIns="91440" tIns="45720" rIns="91440" bIns="45720" rtlCol="0" anchor="ctr">
            <a:normAutofit/>
          </a:bodyPr>
          <a:lstStyle/>
          <a:p>
            <a:pPr algn="ctr"/>
            <a:r>
              <a:rPr lang="en-US" sz="4000" dirty="0">
                <a:latin typeface="Times New Roman" panose="02020603050405020304" pitchFamily="18" charset="0"/>
                <a:cs typeface="Times New Roman" panose="02020603050405020304" pitchFamily="18" charset="0"/>
              </a:rPr>
              <a:t>Business Model Recommendation to FOM</a:t>
            </a:r>
          </a:p>
        </p:txBody>
      </p:sp>
      <p:sp>
        <p:nvSpPr>
          <p:cNvPr id="4" name="Date Placeholder 3">
            <a:extLst>
              <a:ext uri="{FF2B5EF4-FFF2-40B4-BE49-F238E27FC236}">
                <a16:creationId xmlns:a16="http://schemas.microsoft.com/office/drawing/2014/main" id="{18D47366-6F0A-40C0-A193-6AD71782E0E3}"/>
              </a:ext>
            </a:extLst>
          </p:cNvPr>
          <p:cNvSpPr>
            <a:spLocks noGrp="1"/>
          </p:cNvSpPr>
          <p:nvPr>
            <p:ph type="dt" sz="half" idx="10"/>
          </p:nvPr>
        </p:nvSpPr>
        <p:spPr/>
        <p:txBody>
          <a:bodyPr vert="horz" lIns="91440" tIns="45720" rIns="91440" bIns="45720" rtlCol="0" anchor="ctr">
            <a:normAutofit/>
          </a:bodyPr>
          <a:lstStyle/>
          <a:p>
            <a:pPr>
              <a:spcAft>
                <a:spcPts val="600"/>
              </a:spcAft>
            </a:pPr>
            <a:r>
              <a:rPr lang="en-US" dirty="0">
                <a:solidFill>
                  <a:schemeClr val="tx2">
                    <a:lumMod val="50000"/>
                    <a:lumOff val="50000"/>
                  </a:schemeClr>
                </a:solidFill>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A7EEB0A0-81F7-4E1E-B3D1-9DDE0B7C50A5}"/>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kern="1200" dirty="0">
                <a:solidFill>
                  <a:schemeClr val="tx2">
                    <a:lumMod val="50000"/>
                    <a:lumOff val="50000"/>
                  </a:schemeClr>
                </a:solidFill>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3E985B41-C92B-48A4-AE7E-3D738EB8A0AC}"/>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latin typeface="Times New Roman" panose="02020603050405020304" pitchFamily="18" charset="0"/>
                <a:cs typeface="Times New Roman" panose="02020603050405020304" pitchFamily="18" charset="0"/>
              </a:rPr>
              <a:pPr>
                <a:spcAft>
                  <a:spcPts val="600"/>
                </a:spcAft>
              </a:pPr>
              <a:t>18</a:t>
            </a:fld>
            <a:endParaRPr lang="en-US" dirty="0">
              <a:solidFill>
                <a:schemeClr val="tx2">
                  <a:lumMod val="50000"/>
                  <a:lumOff val="50000"/>
                </a:schemeClr>
              </a:solidFill>
              <a:latin typeface="Times New Roman" panose="02020603050405020304" pitchFamily="18" charset="0"/>
              <a:cs typeface="Times New Roman" panose="02020603050405020304" pitchFamily="18" charset="0"/>
            </a:endParaRPr>
          </a:p>
        </p:txBody>
      </p:sp>
      <p:pic>
        <p:nvPicPr>
          <p:cNvPr id="16" name="Picture 15" descr="Logo&#10;&#10;Description automatically generated">
            <a:extLst>
              <a:ext uri="{FF2B5EF4-FFF2-40B4-BE49-F238E27FC236}">
                <a16:creationId xmlns:a16="http://schemas.microsoft.com/office/drawing/2014/main" id="{7F676F52-CE77-4730-9256-6658F7E430E9}"/>
              </a:ext>
            </a:extLst>
          </p:cNvPr>
          <p:cNvPicPr>
            <a:picLocks noChangeAspect="1"/>
          </p:cNvPicPr>
          <p:nvPr/>
        </p:nvPicPr>
        <p:blipFill>
          <a:blip r:embed="rId2"/>
          <a:stretch>
            <a:fillRect/>
          </a:stretch>
        </p:blipFill>
        <p:spPr>
          <a:xfrm>
            <a:off x="11526327" y="126762"/>
            <a:ext cx="546100" cy="546100"/>
          </a:xfrm>
          <a:prstGeom prst="rect">
            <a:avLst/>
          </a:prstGeom>
        </p:spPr>
      </p:pic>
      <p:graphicFrame>
        <p:nvGraphicFramePr>
          <p:cNvPr id="10" name="Table 9">
            <a:extLst>
              <a:ext uri="{FF2B5EF4-FFF2-40B4-BE49-F238E27FC236}">
                <a16:creationId xmlns:a16="http://schemas.microsoft.com/office/drawing/2014/main" id="{4A5BD230-2C5D-459C-93DC-B95E8A4ED545}"/>
              </a:ext>
            </a:extLst>
          </p:cNvPr>
          <p:cNvGraphicFramePr>
            <a:graphicFrameLocks noGrp="1"/>
          </p:cNvGraphicFramePr>
          <p:nvPr>
            <p:extLst>
              <p:ext uri="{D42A27DB-BD31-4B8C-83A1-F6EECF244321}">
                <p14:modId xmlns:p14="http://schemas.microsoft.com/office/powerpoint/2010/main" val="1095663100"/>
              </p:ext>
            </p:extLst>
          </p:nvPr>
        </p:nvGraphicFramePr>
        <p:xfrm>
          <a:off x="1213745" y="1484163"/>
          <a:ext cx="9971773" cy="4698932"/>
        </p:xfrm>
        <a:graphic>
          <a:graphicData uri="http://schemas.openxmlformats.org/drawingml/2006/table">
            <a:tbl>
              <a:tblPr firstRow="1" firstCol="1" bandRow="1">
                <a:tableStyleId>{2D5ABB26-0587-4C30-8999-92F81FD0307C}</a:tableStyleId>
              </a:tblPr>
              <a:tblGrid>
                <a:gridCol w="1542882">
                  <a:extLst>
                    <a:ext uri="{9D8B030D-6E8A-4147-A177-3AD203B41FA5}">
                      <a16:colId xmlns:a16="http://schemas.microsoft.com/office/drawing/2014/main" val="3141111015"/>
                    </a:ext>
                  </a:extLst>
                </a:gridCol>
                <a:gridCol w="2130885">
                  <a:extLst>
                    <a:ext uri="{9D8B030D-6E8A-4147-A177-3AD203B41FA5}">
                      <a16:colId xmlns:a16="http://schemas.microsoft.com/office/drawing/2014/main" val="2113088036"/>
                    </a:ext>
                  </a:extLst>
                </a:gridCol>
                <a:gridCol w="1370336">
                  <a:extLst>
                    <a:ext uri="{9D8B030D-6E8A-4147-A177-3AD203B41FA5}">
                      <a16:colId xmlns:a16="http://schemas.microsoft.com/office/drawing/2014/main" val="1891322386"/>
                    </a:ext>
                  </a:extLst>
                </a:gridCol>
                <a:gridCol w="948107">
                  <a:extLst>
                    <a:ext uri="{9D8B030D-6E8A-4147-A177-3AD203B41FA5}">
                      <a16:colId xmlns:a16="http://schemas.microsoft.com/office/drawing/2014/main" val="1200910546"/>
                    </a:ext>
                  </a:extLst>
                </a:gridCol>
                <a:gridCol w="2566016">
                  <a:extLst>
                    <a:ext uri="{9D8B030D-6E8A-4147-A177-3AD203B41FA5}">
                      <a16:colId xmlns:a16="http://schemas.microsoft.com/office/drawing/2014/main" val="1531482067"/>
                    </a:ext>
                  </a:extLst>
                </a:gridCol>
                <a:gridCol w="1413547">
                  <a:extLst>
                    <a:ext uri="{9D8B030D-6E8A-4147-A177-3AD203B41FA5}">
                      <a16:colId xmlns:a16="http://schemas.microsoft.com/office/drawing/2014/main" val="4130107489"/>
                    </a:ext>
                  </a:extLst>
                </a:gridCol>
              </a:tblGrid>
              <a:tr h="280736">
                <a:tc>
                  <a:txBody>
                    <a:bodyPr/>
                    <a:lstStyle/>
                    <a:p>
                      <a:r>
                        <a:rPr lang="en-GB" sz="1100" b="1" cap="none" spc="0" dirty="0">
                          <a:solidFill>
                            <a:schemeClr val="tx1"/>
                          </a:solidFill>
                          <a:effectLst/>
                          <a:latin typeface="Times New Roman" panose="02020603050405020304" pitchFamily="18" charset="0"/>
                          <a:cs typeface="Times New Roman" panose="02020603050405020304" pitchFamily="18" charset="0"/>
                        </a:rPr>
                        <a:t>Key Partners</a:t>
                      </a:r>
                      <a:endParaRPr lang="en-IN" sz="1100" b="1" cap="none" spc="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726" marR="9130" marT="45953" marB="459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cap="none" spc="0" dirty="0">
                          <a:solidFill>
                            <a:schemeClr val="tx1"/>
                          </a:solidFill>
                          <a:effectLst/>
                          <a:latin typeface="Times New Roman" panose="02020603050405020304" pitchFamily="18" charset="0"/>
                          <a:cs typeface="Times New Roman" panose="02020603050405020304" pitchFamily="18" charset="0"/>
                        </a:rPr>
                        <a:t>Key Activities</a:t>
                      </a:r>
                      <a:endParaRPr lang="en-IN" sz="1100" b="1" cap="none" spc="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726" marR="9130" marT="45953" marB="459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1100" b="1" cap="none" spc="0" dirty="0">
                          <a:solidFill>
                            <a:schemeClr val="tx1"/>
                          </a:solidFill>
                          <a:effectLst/>
                          <a:latin typeface="Times New Roman" panose="02020603050405020304" pitchFamily="18" charset="0"/>
                          <a:cs typeface="Times New Roman" panose="02020603050405020304" pitchFamily="18" charset="0"/>
                        </a:rPr>
                        <a:t>Value Propositions</a:t>
                      </a:r>
                      <a:endParaRPr lang="en-IN" sz="1100" b="1" cap="none" spc="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876" marR="72876" marT="36438" marB="36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a:txBody>
                    <a:bodyPr/>
                    <a:lstStyle/>
                    <a:p>
                      <a:r>
                        <a:rPr lang="en-GB" sz="1100" b="1" cap="none" spc="0" dirty="0">
                          <a:solidFill>
                            <a:schemeClr val="tx1"/>
                          </a:solidFill>
                          <a:effectLst/>
                          <a:latin typeface="Times New Roman" panose="02020603050405020304" pitchFamily="18" charset="0"/>
                          <a:cs typeface="Times New Roman" panose="02020603050405020304" pitchFamily="18" charset="0"/>
                        </a:rPr>
                        <a:t>Customer Relationships</a:t>
                      </a:r>
                      <a:endParaRPr lang="en-IN" sz="1100" b="1" cap="none" spc="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876" marR="72876" marT="36438" marB="36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cap="none" spc="0" dirty="0">
                          <a:solidFill>
                            <a:schemeClr val="tx1"/>
                          </a:solidFill>
                          <a:effectLst/>
                          <a:latin typeface="Times New Roman" panose="02020603050405020304" pitchFamily="18" charset="0"/>
                          <a:cs typeface="Times New Roman" panose="02020603050405020304" pitchFamily="18" charset="0"/>
                        </a:rPr>
                        <a:t>Customer Segments</a:t>
                      </a:r>
                      <a:endParaRPr lang="en-IN" sz="1100" b="1" cap="none" spc="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726" marR="9130" marT="45953" marB="459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230585"/>
                  </a:ext>
                </a:extLst>
              </a:tr>
              <a:tr h="739542">
                <a:tc rowSpan="4">
                  <a:txBody>
                    <a:bodyPr/>
                    <a:lstStyle/>
                    <a:p>
                      <a:pPr marL="285750" indent="-285750">
                        <a:buFont typeface="Arial" panose="020B0604020202020204" pitchFamily="34" charset="0"/>
                        <a:buChar char="•"/>
                      </a:pPr>
                      <a:r>
                        <a:rPr lang="en-GB" sz="1100" b="0" kern="1200" cap="none" spc="0" dirty="0">
                          <a:solidFill>
                            <a:schemeClr val="tx1"/>
                          </a:solidFill>
                          <a:effectLst/>
                          <a:latin typeface="Times New Roman" panose="02020603050405020304" pitchFamily="18" charset="0"/>
                          <a:cs typeface="Times New Roman" panose="02020603050405020304" pitchFamily="18" charset="0"/>
                        </a:rPr>
                        <a:t>Partner universities</a:t>
                      </a:r>
                      <a:endParaRPr lang="en-IN" sz="1100" b="0" kern="120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kern="1200" cap="none" spc="0" dirty="0">
                          <a:solidFill>
                            <a:schemeClr val="tx1"/>
                          </a:solidFill>
                          <a:effectLst/>
                          <a:latin typeface="Times New Roman" panose="02020603050405020304" pitchFamily="18" charset="0"/>
                          <a:cs typeface="Times New Roman" panose="02020603050405020304" pitchFamily="18" charset="0"/>
                        </a:rPr>
                        <a:t>Education consulting firms</a:t>
                      </a:r>
                      <a:endParaRPr lang="en-IN" sz="1100" b="0" kern="120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kern="1200" cap="none" spc="0" dirty="0">
                          <a:solidFill>
                            <a:srgbClr val="00B050"/>
                          </a:solidFill>
                          <a:effectLst/>
                          <a:latin typeface="Times New Roman" panose="02020603050405020304" pitchFamily="18" charset="0"/>
                          <a:cs typeface="Times New Roman" panose="02020603050405020304" pitchFamily="18" charset="0"/>
                        </a:rPr>
                        <a:t>Educational events</a:t>
                      </a:r>
                      <a:endParaRPr lang="en-IN" sz="1100" b="0" kern="1200" cap="none" spc="0" dirty="0">
                        <a:solidFill>
                          <a:srgbClr val="00B05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kern="1200" cap="none" spc="0" dirty="0">
                          <a:solidFill>
                            <a:schemeClr val="tx1"/>
                          </a:solidFill>
                          <a:effectLst/>
                          <a:latin typeface="Times New Roman" panose="02020603050405020304" pitchFamily="18" charset="0"/>
                          <a:cs typeface="Times New Roman" panose="02020603050405020304" pitchFamily="18" charset="0"/>
                        </a:rPr>
                        <a:t>Student association</a:t>
                      </a:r>
                      <a:endParaRPr lang="en-IN" sz="1100" b="0" kern="120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kern="1200" cap="none" spc="0" dirty="0">
                          <a:solidFill>
                            <a:schemeClr val="tx1"/>
                          </a:solidFill>
                          <a:effectLst/>
                          <a:latin typeface="Times New Roman" panose="02020603050405020304" pitchFamily="18" charset="0"/>
                          <a:cs typeface="Times New Roman" panose="02020603050405020304" pitchFamily="18" charset="0"/>
                        </a:rPr>
                        <a:t>Foreign universities abroad</a:t>
                      </a:r>
                      <a:endParaRPr lang="en-IN" sz="1100" b="0" kern="1200" cap="none" spc="0" dirty="0">
                        <a:solidFill>
                          <a:schemeClr val="tx1"/>
                        </a:solidFill>
                        <a:effectLst/>
                        <a:latin typeface="Times New Roman" panose="02020603050405020304" pitchFamily="18" charset="0"/>
                        <a:ea typeface="+mn-ea"/>
                        <a:cs typeface="Times New Roman" panose="02020603050405020304" pitchFamily="18" charset="0"/>
                      </a:endParaRPr>
                    </a:p>
                  </a:txBody>
                  <a:tcPr marL="72876" marR="72876" marT="36438" marB="36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Content for the course</a:t>
                      </a:r>
                      <a:endParaRPr lang="en-IN" sz="1100" b="0" cap="none" spc="0" dirty="0">
                        <a:solidFill>
                          <a:schemeClr val="tx1"/>
                        </a:solidFill>
                        <a:effectLst/>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Cultural workshop</a:t>
                      </a:r>
                      <a:endParaRPr lang="en-IN" sz="1100" b="0" cap="none" spc="0" dirty="0">
                        <a:solidFill>
                          <a:schemeClr val="tx1"/>
                        </a:solidFill>
                        <a:effectLst/>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GB" sz="1100" b="0" cap="none" spc="0" dirty="0">
                          <a:solidFill>
                            <a:srgbClr val="00B050"/>
                          </a:solidFill>
                          <a:effectLst/>
                          <a:latin typeface="Times New Roman" panose="02020603050405020304" pitchFamily="18" charset="0"/>
                          <a:cs typeface="Times New Roman" panose="02020603050405020304" pitchFamily="18" charset="0"/>
                        </a:rPr>
                        <a:t>Placement workshop </a:t>
                      </a:r>
                      <a:endParaRPr lang="en-IN" sz="1100" b="0" cap="none" spc="0" dirty="0">
                        <a:solidFill>
                          <a:srgbClr val="00B05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726" marR="9130" marT="45953" marB="459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gridSpan="2">
                  <a:txBody>
                    <a:bodyPr/>
                    <a:lstStyle/>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Offer quality education according to</a:t>
                      </a:r>
                      <a:r>
                        <a:rPr lang="en-IN" sz="1100" b="0" cap="none" spc="0" dirty="0">
                          <a:solidFill>
                            <a:schemeClr val="tx1"/>
                          </a:solidFill>
                          <a:effectLst/>
                          <a:latin typeface="Times New Roman" panose="02020603050405020304" pitchFamily="18" charset="0"/>
                          <a:cs typeface="Times New Roman" panose="02020603050405020304" pitchFamily="18" charset="0"/>
                        </a:rPr>
                        <a:t> </a:t>
                      </a:r>
                      <a:r>
                        <a:rPr lang="en-GB" sz="1100" b="0" cap="none" spc="0" dirty="0">
                          <a:solidFill>
                            <a:schemeClr val="tx1"/>
                          </a:solidFill>
                          <a:effectLst/>
                          <a:latin typeface="Times New Roman" panose="02020603050405020304" pitchFamily="18" charset="0"/>
                          <a:cs typeface="Times New Roman" panose="02020603050405020304" pitchFamily="18" charset="0"/>
                        </a:rPr>
                        <a:t>European standards</a:t>
                      </a:r>
                      <a:endParaRPr lang="en-IN" sz="1100" b="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Flexible study programs tailored to the student's needs</a:t>
                      </a:r>
                      <a:endParaRPr lang="en-IN" sz="1100" b="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cap="none" spc="0" dirty="0">
                          <a:solidFill>
                            <a:srgbClr val="00B050"/>
                          </a:solidFill>
                          <a:effectLst/>
                          <a:latin typeface="Times New Roman" panose="02020603050405020304" pitchFamily="18" charset="0"/>
                          <a:cs typeface="Times New Roman" panose="02020603050405020304" pitchFamily="18" charset="0"/>
                        </a:rPr>
                        <a:t>Attractive scholarship programs to those aged 35 and above </a:t>
                      </a:r>
                      <a:endParaRPr lang="en-IN" sz="1100" b="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Organize regular networking meets with the local Germans including</a:t>
                      </a:r>
                      <a:endParaRPr lang="en-IN" sz="1100" b="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cap="none" spc="0" dirty="0">
                          <a:solidFill>
                            <a:srgbClr val="00B050"/>
                          </a:solidFill>
                          <a:effectLst/>
                          <a:latin typeface="Times New Roman" panose="02020603050405020304" pitchFamily="18" charset="0"/>
                          <a:cs typeface="Times New Roman" panose="02020603050405020304" pitchFamily="18" charset="0"/>
                        </a:rPr>
                        <a:t>Provide regular newsletters to the students about the changing trends in the German market and foreign policies </a:t>
                      </a:r>
                      <a:r>
                        <a:rPr lang="en-GB" sz="1100" b="0" cap="none" spc="0" dirty="0">
                          <a:solidFill>
                            <a:schemeClr val="tx1"/>
                          </a:solidFill>
                          <a:effectLst/>
                          <a:latin typeface="Times New Roman" panose="02020603050405020304" pitchFamily="18" charset="0"/>
                          <a:cs typeface="Times New Roman" panose="02020603050405020304" pitchFamily="18" charset="0"/>
                        </a:rPr>
                        <a:t> </a:t>
                      </a:r>
                      <a:endParaRPr lang="en-IN" sz="1100" b="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Offer workshops on paper publication in various journals the students studying</a:t>
                      </a:r>
                      <a:endParaRPr lang="en-IN" sz="1100" b="0" cap="none" spc="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876" marR="72876" marT="36438" marB="36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IN"/>
                    </a:p>
                  </a:txBody>
                  <a:tcPr/>
                </a:tc>
                <a:tc rowSpan="2">
                  <a:txBody>
                    <a:bodyPr/>
                    <a:lstStyle/>
                    <a:p>
                      <a:pPr marL="171450" indent="-1714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International office at FOM Partner universities in India </a:t>
                      </a:r>
                      <a:endParaRPr lang="en-IN" sz="1100" dirty="0">
                        <a:latin typeface="Times New Roman" panose="02020603050405020304" pitchFamily="18" charset="0"/>
                        <a:cs typeface="Times New Roman" panose="02020603050405020304" pitchFamily="18" charset="0"/>
                      </a:endParaRPr>
                    </a:p>
                  </a:txBody>
                  <a:tcPr marL="8726" marR="9130" marT="45953" marB="459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21-28 year old</a:t>
                      </a:r>
                    </a:p>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Single</a:t>
                      </a:r>
                      <a:endParaRPr lang="en-IN" sz="1100" b="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 </a:t>
                      </a:r>
                      <a:r>
                        <a:rPr lang="en-GB" sz="1100" b="0" cap="none" spc="0" dirty="0">
                          <a:solidFill>
                            <a:srgbClr val="00B050"/>
                          </a:solidFill>
                          <a:effectLst/>
                          <a:latin typeface="Times New Roman" panose="02020603050405020304" pitchFamily="18" charset="0"/>
                          <a:cs typeface="Times New Roman" panose="02020603050405020304" pitchFamily="18" charset="0"/>
                        </a:rPr>
                        <a:t>Female</a:t>
                      </a:r>
                      <a:r>
                        <a:rPr lang="en-GB" sz="1100" b="0" cap="none" spc="0" dirty="0">
                          <a:solidFill>
                            <a:schemeClr val="tx1"/>
                          </a:solidFill>
                          <a:effectLst/>
                          <a:latin typeface="Times New Roman" panose="02020603050405020304" pitchFamily="18" charset="0"/>
                          <a:cs typeface="Times New Roman" panose="02020603050405020304" pitchFamily="18" charset="0"/>
                        </a:rPr>
                        <a:t> </a:t>
                      </a:r>
                      <a:endParaRPr lang="en-IN" sz="1100" b="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Students from computer science</a:t>
                      </a:r>
                      <a:endParaRPr lang="en-IN" sz="1100" b="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Background</a:t>
                      </a:r>
                      <a:endParaRPr lang="en-IN" sz="1100" b="0" cap="none" spc="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876" marR="72876" marT="36438" marB="36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783594"/>
                  </a:ext>
                </a:extLst>
              </a:tr>
              <a:tr h="0">
                <a:tc vMerge="1">
                  <a:txBody>
                    <a:bodyPr/>
                    <a:lstStyle/>
                    <a:p>
                      <a:endParaRPr lang="en-IN"/>
                    </a:p>
                  </a:txBody>
                  <a:tcPr/>
                </a:tc>
                <a:tc rowSpan="2">
                  <a:txBody>
                    <a:bodyPr/>
                    <a:lstStyle/>
                    <a:p>
                      <a:pPr algn="just"/>
                      <a:r>
                        <a:rPr lang="en-GB" sz="1100" b="1" kern="1200" cap="none" spc="0" dirty="0">
                          <a:solidFill>
                            <a:schemeClr val="tx1"/>
                          </a:solidFill>
                          <a:effectLst/>
                          <a:latin typeface="Times New Roman" panose="02020603050405020304" pitchFamily="18" charset="0"/>
                          <a:ea typeface="+mn-ea"/>
                          <a:cs typeface="Times New Roman" panose="02020603050405020304" pitchFamily="18" charset="0"/>
                        </a:rPr>
                        <a:t>Key Resources</a:t>
                      </a:r>
                      <a:endParaRPr lang="en-IN" sz="1100" b="0" cap="none" spc="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726" marR="9130" marT="45953" marB="459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lang="en-IN"/>
                    </a:p>
                  </a:txBody>
                  <a:tcPr/>
                </a:tc>
                <a:tc hMerge="1" vMerge="1">
                  <a:txBody>
                    <a:bodyPr/>
                    <a:lstStyle/>
                    <a:p>
                      <a:endParaRPr lang="en-IN"/>
                    </a:p>
                  </a:txBody>
                  <a:tcPr/>
                </a:tc>
                <a:tc vMerge="1">
                  <a:txBody>
                    <a:bodyPr/>
                    <a:lstStyle/>
                    <a:p>
                      <a:endParaRPr lang="en-IN"/>
                    </a:p>
                  </a:txBody>
                  <a:tcPr marL="8726" marR="9130" marT="45953" marB="459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270427508"/>
                  </a:ext>
                </a:extLst>
              </a:tr>
              <a:tr h="289792">
                <a:tc vMerge="1">
                  <a:txBody>
                    <a:bodyPr/>
                    <a:lstStyle/>
                    <a:p>
                      <a:endParaRPr lang="en-IN"/>
                    </a:p>
                  </a:txBody>
                  <a:tcPr/>
                </a:tc>
                <a:tc vMerge="1">
                  <a:txBody>
                    <a:bodyPr/>
                    <a:lstStyle/>
                    <a:p>
                      <a:r>
                        <a:rPr lang="en-GB" sz="1000" b="1" kern="1200" cap="none" spc="0" dirty="0">
                          <a:solidFill>
                            <a:schemeClr val="tx1"/>
                          </a:solidFill>
                          <a:effectLst/>
                          <a:latin typeface="+mn-lt"/>
                          <a:ea typeface="+mn-ea"/>
                          <a:cs typeface="+mn-cs"/>
                        </a:rPr>
                        <a:t>Key Resources</a:t>
                      </a:r>
                      <a:endParaRPr lang="en-IN" sz="1000" b="1" kern="1200" cap="none" spc="0" dirty="0">
                        <a:solidFill>
                          <a:schemeClr val="tx1"/>
                        </a:solidFill>
                        <a:effectLst/>
                        <a:latin typeface="+mn-lt"/>
                        <a:ea typeface="+mn-ea"/>
                        <a:cs typeface="+mn-cs"/>
                      </a:endParaRPr>
                    </a:p>
                  </a:txBody>
                  <a:tcPr marL="8726" marR="9130" marT="45953" marB="459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lang="en-IN"/>
                    </a:p>
                  </a:txBody>
                  <a:tcPr/>
                </a:tc>
                <a:tc hMerge="1" vMerge="1">
                  <a:txBody>
                    <a:bodyPr/>
                    <a:lstStyle/>
                    <a:p>
                      <a:endParaRPr lang="en-IN"/>
                    </a:p>
                  </a:txBody>
                  <a:tcPr/>
                </a:tc>
                <a:tc>
                  <a:txBody>
                    <a:bodyPr/>
                    <a:lstStyle/>
                    <a:p>
                      <a:r>
                        <a:rPr lang="en-GB" sz="1100" b="1" kern="1200" cap="none" spc="0" dirty="0">
                          <a:solidFill>
                            <a:schemeClr val="tx1"/>
                          </a:solidFill>
                          <a:effectLst/>
                          <a:latin typeface="Times New Roman" panose="02020603050405020304" pitchFamily="18" charset="0"/>
                          <a:ea typeface="+mn-ea"/>
                          <a:cs typeface="Times New Roman" panose="02020603050405020304" pitchFamily="18" charset="0"/>
                        </a:rPr>
                        <a:t>Channels</a:t>
                      </a:r>
                      <a:endParaRPr lang="en-IN" sz="1100" dirty="0">
                        <a:latin typeface="Times New Roman" panose="02020603050405020304" pitchFamily="18" charset="0"/>
                        <a:cs typeface="Times New Roman" panose="02020603050405020304" pitchFamily="18" charset="0"/>
                      </a:endParaRPr>
                    </a:p>
                  </a:txBody>
                  <a:tcPr marL="8726" marR="9130" marT="45953" marB="459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2913069111"/>
                  </a:ext>
                </a:extLst>
              </a:tr>
              <a:tr h="2238793">
                <a:tc vMerge="1">
                  <a:txBody>
                    <a:bodyPr/>
                    <a:lstStyle/>
                    <a:p>
                      <a:endParaRPr lang="en-IN"/>
                    </a:p>
                  </a:txBody>
                  <a:tcPr/>
                </a:tc>
                <a:tc>
                  <a:txBody>
                    <a:bodyPr/>
                    <a:lstStyle/>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Industrial Contacts of the</a:t>
                      </a:r>
                      <a:r>
                        <a:rPr lang="en-IN" sz="1100" b="0" cap="none" spc="0">
                          <a:solidFill>
                            <a:schemeClr val="tx1"/>
                          </a:solidFill>
                          <a:effectLst/>
                          <a:latin typeface="Times New Roman" panose="02020603050405020304" pitchFamily="18" charset="0"/>
                          <a:cs typeface="Times New Roman" panose="02020603050405020304" pitchFamily="18" charset="0"/>
                        </a:rPr>
                        <a:t> </a:t>
                      </a:r>
                      <a:r>
                        <a:rPr lang="en-GB" sz="1100" b="0" cap="none" spc="0">
                          <a:solidFill>
                            <a:schemeClr val="tx1"/>
                          </a:solidFill>
                          <a:effectLst/>
                          <a:latin typeface="Times New Roman" panose="02020603050405020304" pitchFamily="18" charset="0"/>
                          <a:cs typeface="Times New Roman" panose="02020603050405020304" pitchFamily="18" charset="0"/>
                        </a:rPr>
                        <a:t>university</a:t>
                      </a:r>
                      <a:endParaRPr lang="en-IN" sz="1100" b="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Professors from diverse fields</a:t>
                      </a:r>
                      <a:endParaRPr lang="en-IN" sz="1100" b="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The reputation of the university</a:t>
                      </a:r>
                      <a:endParaRPr lang="en-IN" sz="1100" b="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Practical content developed</a:t>
                      </a:r>
                      <a:r>
                        <a:rPr lang="en-IN" sz="1100" b="0" cap="none" spc="0" dirty="0">
                          <a:solidFill>
                            <a:schemeClr val="tx1"/>
                          </a:solidFill>
                          <a:effectLst/>
                          <a:latin typeface="Times New Roman" panose="02020603050405020304" pitchFamily="18" charset="0"/>
                          <a:cs typeface="Times New Roman" panose="02020603050405020304" pitchFamily="18" charset="0"/>
                        </a:rPr>
                        <a:t> </a:t>
                      </a:r>
                      <a:r>
                        <a:rPr lang="en-GB" sz="1100" b="0" cap="none" spc="0" dirty="0">
                          <a:solidFill>
                            <a:schemeClr val="tx1"/>
                          </a:solidFill>
                          <a:effectLst/>
                          <a:latin typeface="Times New Roman" panose="02020603050405020304" pitchFamily="18" charset="0"/>
                          <a:cs typeface="Times New Roman" panose="02020603050405020304" pitchFamily="18" charset="0"/>
                        </a:rPr>
                        <a:t>for the courses</a:t>
                      </a:r>
                      <a:endParaRPr lang="en-IN" sz="1100" b="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Strong Alumni Network</a:t>
                      </a:r>
                      <a:endParaRPr lang="en-IN" sz="1100" b="0" cap="none" spc="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8726" marR="9130" marT="45953" marB="459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lang="en-IN"/>
                    </a:p>
                  </a:txBody>
                  <a:tcPr/>
                </a:tc>
                <a:tc hMerge="1" vMerge="1">
                  <a:txBody>
                    <a:bodyPr/>
                    <a:lstStyle/>
                    <a:p>
                      <a:endParaRPr lang="en-IN"/>
                    </a:p>
                  </a:txBody>
                  <a:tcPr/>
                </a:tc>
                <a:tc>
                  <a:txBody>
                    <a:bodyPr/>
                    <a:lstStyle/>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Facebook</a:t>
                      </a:r>
                      <a:endParaRPr lang="en-IN" sz="1100" b="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Internet</a:t>
                      </a:r>
                      <a:endParaRPr lang="en-IN" sz="1100" b="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Instagram</a:t>
                      </a:r>
                      <a:endParaRPr lang="en-IN" sz="1100" b="0" cap="none" spc="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100" b="0" cap="none" spc="0" dirty="0">
                          <a:solidFill>
                            <a:schemeClr val="tx1"/>
                          </a:solidFill>
                          <a:effectLst/>
                          <a:latin typeface="Times New Roman" panose="02020603050405020304" pitchFamily="18" charset="0"/>
                          <a:cs typeface="Times New Roman" panose="02020603050405020304" pitchFamily="18" charset="0"/>
                        </a:rPr>
                        <a:t>Newspaper and magazine ads</a:t>
                      </a:r>
                      <a:endParaRPr lang="en-IN" sz="1100" dirty="0">
                        <a:latin typeface="Times New Roman" panose="02020603050405020304" pitchFamily="18" charset="0"/>
                        <a:cs typeface="Times New Roman" panose="02020603050405020304" pitchFamily="18" charset="0"/>
                      </a:endParaRPr>
                    </a:p>
                  </a:txBody>
                  <a:tcPr marL="8726" marR="9130" marT="45953" marB="459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558967777"/>
                  </a:ext>
                </a:extLst>
              </a:tr>
              <a:tr h="1021460">
                <a:tc gridSpan="3">
                  <a:txBody>
                    <a:bodyPr/>
                    <a:lstStyle/>
                    <a:p>
                      <a:r>
                        <a:rPr lang="en-GB" sz="1100" b="1" kern="1200" cap="none" spc="0" dirty="0">
                          <a:solidFill>
                            <a:schemeClr val="tx1"/>
                          </a:solidFill>
                          <a:effectLst/>
                          <a:latin typeface="Times New Roman" panose="02020603050405020304" pitchFamily="18" charset="0"/>
                          <a:ea typeface="+mn-ea"/>
                          <a:cs typeface="Times New Roman" panose="02020603050405020304" pitchFamily="18" charset="0"/>
                        </a:rPr>
                        <a:t>Cost Structure</a:t>
                      </a:r>
                      <a:br>
                        <a:rPr lang="en-GB" sz="1100" b="0" kern="1200" cap="none" spc="0" dirty="0">
                          <a:solidFill>
                            <a:schemeClr val="tx1"/>
                          </a:solidFill>
                          <a:effectLst/>
                          <a:latin typeface="Times New Roman" panose="02020603050405020304" pitchFamily="18" charset="0"/>
                          <a:ea typeface="+mn-ea"/>
                          <a:cs typeface="Times New Roman" panose="02020603050405020304" pitchFamily="18" charset="0"/>
                        </a:rPr>
                      </a:br>
                      <a:endParaRPr lang="en-IN" sz="1100" b="0" kern="1200" cap="none" spc="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GB" sz="1100" b="0" kern="1200" cap="none" spc="0" dirty="0">
                          <a:solidFill>
                            <a:srgbClr val="00B050"/>
                          </a:solidFill>
                          <a:effectLst/>
                          <a:latin typeface="Times New Roman" panose="02020603050405020304" pitchFamily="18" charset="0"/>
                          <a:ea typeface="+mn-ea"/>
                          <a:cs typeface="Times New Roman" panose="02020603050405020304" pitchFamily="18" charset="0"/>
                        </a:rPr>
                        <a:t>Marketing cost</a:t>
                      </a:r>
                      <a:endParaRPr lang="en-IN" sz="1100" b="0" kern="1200" cap="none" spc="0" dirty="0">
                        <a:solidFill>
                          <a:srgbClr val="00B050"/>
                        </a:solidFill>
                        <a:effectLst/>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GB" sz="1100" b="0" kern="1200" cap="none" spc="0" dirty="0">
                          <a:solidFill>
                            <a:schemeClr val="tx1"/>
                          </a:solidFill>
                          <a:effectLst/>
                          <a:latin typeface="Times New Roman" panose="02020603050405020304" pitchFamily="18" charset="0"/>
                          <a:ea typeface="+mn-ea"/>
                          <a:cs typeface="Times New Roman" panose="02020603050405020304" pitchFamily="18" charset="0"/>
                        </a:rPr>
                        <a:t>Human Resources</a:t>
                      </a:r>
                      <a:endParaRPr lang="en-IN" sz="1100" b="0" kern="1200" cap="none" spc="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GB" sz="1100" b="0" kern="1200" cap="none" spc="0" dirty="0">
                          <a:solidFill>
                            <a:schemeClr val="tx1"/>
                          </a:solidFill>
                          <a:effectLst/>
                          <a:latin typeface="Times New Roman" panose="02020603050405020304" pitchFamily="18" charset="0"/>
                          <a:ea typeface="+mn-ea"/>
                          <a:cs typeface="Times New Roman" panose="02020603050405020304" pitchFamily="18" charset="0"/>
                        </a:rPr>
                        <a:t>Customer Support</a:t>
                      </a:r>
                      <a:endParaRPr lang="en-IN" sz="1100" b="0" kern="1200" cap="none" spc="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GB" sz="1100" b="0" kern="1200" cap="none" spc="0" dirty="0">
                          <a:solidFill>
                            <a:srgbClr val="00B050"/>
                          </a:solidFill>
                          <a:effectLst/>
                          <a:latin typeface="Times New Roman" panose="02020603050405020304" pitchFamily="18" charset="0"/>
                          <a:ea typeface="+mn-ea"/>
                          <a:cs typeface="Times New Roman" panose="02020603050405020304" pitchFamily="18" charset="0"/>
                        </a:rPr>
                        <a:t>Infrastructure cost</a:t>
                      </a:r>
                      <a:endParaRPr lang="en-IN" sz="1100" b="0" kern="1200" cap="none" spc="0" dirty="0">
                        <a:solidFill>
                          <a:srgbClr val="00B050"/>
                        </a:solidFill>
                        <a:effectLst/>
                        <a:latin typeface="Times New Roman" panose="02020603050405020304" pitchFamily="18" charset="0"/>
                        <a:ea typeface="+mn-ea"/>
                        <a:cs typeface="Times New Roman" panose="02020603050405020304" pitchFamily="18" charset="0"/>
                      </a:endParaRPr>
                    </a:p>
                  </a:txBody>
                  <a:tcPr marL="72876" marR="72876" marT="36438" marB="36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r>
                        <a:rPr lang="en-GB" sz="1100" b="1" kern="1200" cap="none" spc="0" dirty="0">
                          <a:solidFill>
                            <a:schemeClr val="tx1"/>
                          </a:solidFill>
                          <a:effectLst/>
                          <a:latin typeface="Times New Roman" panose="02020603050405020304" pitchFamily="18" charset="0"/>
                          <a:ea typeface="+mn-ea"/>
                          <a:cs typeface="Times New Roman" panose="02020603050405020304" pitchFamily="18" charset="0"/>
                        </a:rPr>
                        <a:t>Revenue Streams</a:t>
                      </a:r>
                      <a:br>
                        <a:rPr lang="en-GB" sz="1100" b="1" kern="1200" cap="none" spc="0" dirty="0">
                          <a:solidFill>
                            <a:schemeClr val="tx1"/>
                          </a:solidFill>
                          <a:effectLst/>
                          <a:latin typeface="Times New Roman" panose="02020603050405020304" pitchFamily="18" charset="0"/>
                          <a:ea typeface="+mn-ea"/>
                          <a:cs typeface="Times New Roman" panose="02020603050405020304" pitchFamily="18" charset="0"/>
                        </a:rPr>
                      </a:br>
                      <a:endParaRPr lang="en-IN" sz="1100" b="1" kern="1200" cap="none" spc="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GB" sz="1100" b="0" kern="1200" cap="none" spc="0" dirty="0">
                          <a:solidFill>
                            <a:srgbClr val="00B050"/>
                          </a:solidFill>
                          <a:effectLst/>
                          <a:latin typeface="Times New Roman" panose="02020603050405020304" pitchFamily="18" charset="0"/>
                          <a:ea typeface="+mn-ea"/>
                          <a:cs typeface="Times New Roman" panose="02020603050405020304" pitchFamily="18" charset="0"/>
                        </a:rPr>
                        <a:t>Program Fees</a:t>
                      </a:r>
                      <a:endParaRPr lang="en-IN" sz="1100" b="0" kern="1200" cap="none" spc="0" dirty="0">
                        <a:solidFill>
                          <a:srgbClr val="00B050"/>
                        </a:solidFill>
                        <a:effectLst/>
                        <a:latin typeface="Times New Roman" panose="02020603050405020304" pitchFamily="18" charset="0"/>
                        <a:ea typeface="+mn-ea"/>
                        <a:cs typeface="Times New Roman" panose="02020603050405020304" pitchFamily="18" charset="0"/>
                      </a:endParaRPr>
                    </a:p>
                  </a:txBody>
                  <a:tcPr marL="72876" marR="72876" marT="36438" marB="36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69834955"/>
                  </a:ext>
                </a:extLst>
              </a:tr>
            </a:tbl>
          </a:graphicData>
        </a:graphic>
      </p:graphicFrame>
      <p:cxnSp>
        <p:nvCxnSpPr>
          <p:cNvPr id="14" name="Straight Connector 13">
            <a:extLst>
              <a:ext uri="{FF2B5EF4-FFF2-40B4-BE49-F238E27FC236}">
                <a16:creationId xmlns:a16="http://schemas.microsoft.com/office/drawing/2014/main" id="{4C8DD27A-3A0E-4D7F-8C4A-E53C8EE13575}"/>
              </a:ext>
            </a:extLst>
          </p:cNvPr>
          <p:cNvCxnSpPr>
            <a:cxnSpLocks/>
          </p:cNvCxnSpPr>
          <p:nvPr/>
        </p:nvCxnSpPr>
        <p:spPr>
          <a:xfrm>
            <a:off x="1210938" y="5415302"/>
            <a:ext cx="9974580" cy="0"/>
          </a:xfrm>
          <a:prstGeom prst="line">
            <a:avLst/>
          </a:prstGeom>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5EC7863B-F0B0-434D-A8CD-B922BBDE5F21}"/>
              </a:ext>
            </a:extLst>
          </p:cNvPr>
          <p:cNvSpPr txBox="1"/>
          <p:nvPr/>
        </p:nvSpPr>
        <p:spPr>
          <a:xfrm>
            <a:off x="4684684" y="6131223"/>
            <a:ext cx="2822631"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Source: Author’s own representation</a:t>
            </a:r>
          </a:p>
        </p:txBody>
      </p:sp>
    </p:spTree>
    <p:extLst>
      <p:ext uri="{BB962C8B-B14F-4D97-AF65-F5344CB8AC3E}">
        <p14:creationId xmlns:p14="http://schemas.microsoft.com/office/powerpoint/2010/main" val="2122997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1AADC5-7E63-4A37-A70B-3BD3B64B1B30}"/>
              </a:ext>
            </a:extLst>
          </p:cNvPr>
          <p:cNvSpPr>
            <a:spLocks noGrp="1"/>
          </p:cNvSpPr>
          <p:nvPr>
            <p:ph type="title"/>
          </p:nvPr>
        </p:nvSpPr>
        <p:spPr>
          <a:xfrm>
            <a:off x="838200" y="253397"/>
            <a:ext cx="10515600" cy="1273233"/>
          </a:xfrm>
        </p:spPr>
        <p:txBody>
          <a:bodyPr vert="horz" lIns="91440" tIns="45720" rIns="91440" bIns="45720" rtlCol="0" anchor="ctr">
            <a:normAutofit/>
          </a:bodyPr>
          <a:lstStyle/>
          <a:p>
            <a:r>
              <a:rPr lang="en-US" sz="4000" dirty="0">
                <a:latin typeface="Times New Roman" panose="02020603050405020304" pitchFamily="18" charset="0"/>
                <a:cs typeface="Times New Roman" panose="02020603050405020304" pitchFamily="18" charset="0"/>
              </a:rPr>
              <a:t>Tools used for the front end</a:t>
            </a:r>
          </a:p>
        </p:txBody>
      </p:sp>
      <p:sp>
        <p:nvSpPr>
          <p:cNvPr id="24" name="Rectangle 2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59B548A-0C56-4694-9C31-F67BC8467AAA}"/>
              </a:ext>
            </a:extLst>
          </p:cNvPr>
          <p:cNvSpPr>
            <a:spLocks noGrp="1"/>
          </p:cNvSpPr>
          <p:nvPr>
            <p:ph idx="1"/>
          </p:nvPr>
        </p:nvSpPr>
        <p:spPr>
          <a:xfrm>
            <a:off x="2001505" y="2478024"/>
            <a:ext cx="1971675" cy="531876"/>
          </a:xfrm>
        </p:spPr>
        <p:txBody>
          <a:bodyPr vert="horz" lIns="91440" tIns="45720" rIns="91440" bIns="45720" rtlCol="0">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Google forms</a:t>
            </a:r>
          </a:p>
          <a:p>
            <a:pPr marL="0" indent="0"/>
            <a:endParaRPr lang="en-US"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FABB097-2690-4D1A-8C53-E4F874D16759}"/>
              </a:ext>
            </a:extLst>
          </p:cNvPr>
          <p:cNvSpPr>
            <a:spLocks noGrp="1"/>
          </p:cNvSpPr>
          <p:nvPr>
            <p:ph type="dt" sz="half" idx="10"/>
          </p:nvPr>
        </p:nvSpPr>
        <p:spPr>
          <a:xfrm>
            <a:off x="908304" y="6356350"/>
            <a:ext cx="2743200" cy="365125"/>
          </a:xfrm>
        </p:spPr>
        <p:txBody>
          <a:bodyPr vert="horz" lIns="91440" tIns="45720" rIns="91440" bIns="45720" rtlCol="0" anchor="ctr">
            <a:normAutofit/>
          </a:bodyPr>
          <a:lstStyle/>
          <a:p>
            <a:pPr>
              <a:spcAft>
                <a:spcPts val="600"/>
              </a:spcAft>
            </a:pPr>
            <a:r>
              <a:rPr lang="en-US" dirty="0">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A5DC4A58-78E9-4BF0-8F08-18DA68F3B1F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1DF1385D-23BF-4BE5-938E-AF446F989529}"/>
              </a:ext>
            </a:extLst>
          </p:cNvPr>
          <p:cNvSpPr>
            <a:spLocks noGrp="1"/>
          </p:cNvSpPr>
          <p:nvPr>
            <p:ph type="sldNum" sz="quarter" idx="12"/>
          </p:nvPr>
        </p:nvSpPr>
        <p:spPr>
          <a:xfrm>
            <a:off x="8540496"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latin typeface="Times New Roman" panose="02020603050405020304" pitchFamily="18" charset="0"/>
                <a:cs typeface="Times New Roman" panose="02020603050405020304" pitchFamily="18" charset="0"/>
              </a:rPr>
              <a:pPr>
                <a:spcAft>
                  <a:spcPts val="600"/>
                </a:spcAft>
              </a:pPr>
              <a:t>19</a:t>
            </a:fld>
            <a:endParaRPr lang="en-US" dirty="0">
              <a:latin typeface="Times New Roman" panose="02020603050405020304" pitchFamily="18" charset="0"/>
              <a:cs typeface="Times New Roman" panose="02020603050405020304" pitchFamily="18" charset="0"/>
            </a:endParaRPr>
          </a:p>
        </p:txBody>
      </p:sp>
      <p:pic>
        <p:nvPicPr>
          <p:cNvPr id="15" name="Picture 14" descr="Icon&#10;&#10;Description automatically generated">
            <a:extLst>
              <a:ext uri="{FF2B5EF4-FFF2-40B4-BE49-F238E27FC236}">
                <a16:creationId xmlns:a16="http://schemas.microsoft.com/office/drawing/2014/main" id="{09209575-F65A-4A61-8E24-148D8A4C0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208" y="2877066"/>
            <a:ext cx="2791163" cy="2094984"/>
          </a:xfrm>
          <a:prstGeom prst="rect">
            <a:avLst/>
          </a:prstGeom>
        </p:spPr>
      </p:pic>
      <p:pic>
        <p:nvPicPr>
          <p:cNvPr id="21" name="Picture 20" descr="Logo&#10;&#10;Description automatically generated">
            <a:extLst>
              <a:ext uri="{FF2B5EF4-FFF2-40B4-BE49-F238E27FC236}">
                <a16:creationId xmlns:a16="http://schemas.microsoft.com/office/drawing/2014/main" id="{110FDC0E-41B9-4430-BE5F-0EC17B455193}"/>
              </a:ext>
            </a:extLst>
          </p:cNvPr>
          <p:cNvPicPr>
            <a:picLocks noChangeAspect="1"/>
          </p:cNvPicPr>
          <p:nvPr/>
        </p:nvPicPr>
        <p:blipFill>
          <a:blip r:embed="rId3"/>
          <a:stretch>
            <a:fillRect/>
          </a:stretch>
        </p:blipFill>
        <p:spPr>
          <a:xfrm>
            <a:off x="11526327" y="126762"/>
            <a:ext cx="546100" cy="546100"/>
          </a:xfrm>
          <a:prstGeom prst="rect">
            <a:avLst/>
          </a:prstGeom>
        </p:spPr>
      </p:pic>
      <p:sp>
        <p:nvSpPr>
          <p:cNvPr id="23" name="Content Placeholder 2">
            <a:extLst>
              <a:ext uri="{FF2B5EF4-FFF2-40B4-BE49-F238E27FC236}">
                <a16:creationId xmlns:a16="http://schemas.microsoft.com/office/drawing/2014/main" id="{F733E623-4DE7-4EAA-8937-4A758AD6EEAC}"/>
              </a:ext>
            </a:extLst>
          </p:cNvPr>
          <p:cNvSpPr txBox="1">
            <a:spLocks/>
          </p:cNvSpPr>
          <p:nvPr/>
        </p:nvSpPr>
        <p:spPr>
          <a:xfrm>
            <a:off x="7877898" y="2493303"/>
            <a:ext cx="1971675" cy="5318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a:t>
            </a:r>
            <a:endParaRPr lang="en-US" sz="2200" dirty="0">
              <a:latin typeface="Times New Roman" panose="02020603050405020304" pitchFamily="18" charset="0"/>
              <a:cs typeface="Times New Roman" panose="02020603050405020304" pitchFamily="18" charset="0"/>
            </a:endParaRPr>
          </a:p>
        </p:txBody>
      </p:sp>
      <p:pic>
        <p:nvPicPr>
          <p:cNvPr id="1028" name="Picture 4" descr="Python Logo, history, meaning, symbol, PNG">
            <a:extLst>
              <a:ext uri="{FF2B5EF4-FFF2-40B4-BE49-F238E27FC236}">
                <a16:creationId xmlns:a16="http://schemas.microsoft.com/office/drawing/2014/main" id="{1664C373-D4A1-4982-8125-40B4031118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424" y="3267074"/>
            <a:ext cx="2636096" cy="1482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53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583292" y="1161288"/>
            <a:ext cx="4276344" cy="4526280"/>
          </a:xfrm>
        </p:spPr>
        <p:txBody>
          <a:bodyPr vert="horz" lIns="91440" tIns="45720" rIns="91440" bIns="45720" rtlCol="0" anchor="ctr">
            <a:normAutofit/>
          </a:bodyPr>
          <a:lstStyle/>
          <a:p>
            <a:r>
              <a:rPr lang="en-US" sz="4000" dirty="0">
                <a:latin typeface="Times New Roman" panose="02020603050405020304" pitchFamily="18" charset="0"/>
                <a:cs typeface="Times New Roman" panose="02020603050405020304" pitchFamily="18" charset="0"/>
              </a:rPr>
              <a:t>Table of Content</a:t>
            </a:r>
          </a:p>
        </p:txBody>
      </p:sp>
      <p:sp>
        <p:nvSpPr>
          <p:cNvPr id="4" name="Date Placeholder 3">
            <a:extLst>
              <a:ext uri="{FF2B5EF4-FFF2-40B4-BE49-F238E27FC236}">
                <a16:creationId xmlns:a16="http://schemas.microsoft.com/office/drawing/2014/main" id="{B425C423-85DE-48DB-8096-152D738B7D04}"/>
              </a:ext>
            </a:extLst>
          </p:cNvPr>
          <p:cNvSpPr>
            <a:spLocks noGrp="1"/>
          </p:cNvSpPr>
          <p:nvPr>
            <p:ph type="dt" sz="half" idx="10"/>
          </p:nvPr>
        </p:nvSpPr>
        <p:spPr>
          <a:xfrm>
            <a:off x="621792" y="6356350"/>
            <a:ext cx="2743200" cy="365125"/>
          </a:xfrm>
        </p:spPr>
        <p:txBody>
          <a:bodyPr vert="horz" lIns="91440" tIns="45720" rIns="91440" bIns="45720" rtlCol="0" anchor="ctr">
            <a:normAutofit/>
          </a:bodyPr>
          <a:lstStyle/>
          <a:p>
            <a:pPr>
              <a:spcAft>
                <a:spcPts val="600"/>
              </a:spcAft>
            </a:pPr>
            <a:r>
              <a:rPr lang="en-US" dirty="0">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3714E39E-D8A0-4428-97D8-FE545232279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a:xfrm>
            <a:off x="8801100"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latin typeface="Times New Roman" panose="02020603050405020304" pitchFamily="18" charset="0"/>
                <a:cs typeface="Times New Roman" panose="02020603050405020304" pitchFamily="18" charset="0"/>
              </a:rPr>
              <a:pPr>
                <a:spcAft>
                  <a:spcPts val="600"/>
                </a:spcAft>
              </a:pPr>
              <a:t>2</a:t>
            </a:fld>
            <a:endParaRPr lang="en-US" dirty="0">
              <a:latin typeface="Times New Roman" panose="02020603050405020304" pitchFamily="18" charset="0"/>
              <a:cs typeface="Times New Roman" panose="02020603050405020304" pitchFamily="18" charset="0"/>
            </a:endParaRPr>
          </a:p>
        </p:txBody>
      </p:sp>
      <p:graphicFrame>
        <p:nvGraphicFramePr>
          <p:cNvPr id="10" name="Content Placeholder 2">
            <a:extLst>
              <a:ext uri="{FF2B5EF4-FFF2-40B4-BE49-F238E27FC236}">
                <a16:creationId xmlns:a16="http://schemas.microsoft.com/office/drawing/2014/main" id="{D2D4170D-A625-4CA8-A33F-34DEF4FB664F}"/>
              </a:ext>
            </a:extLst>
          </p:cNvPr>
          <p:cNvGraphicFramePr>
            <a:graphicFrameLocks noGrp="1"/>
          </p:cNvGraphicFramePr>
          <p:nvPr>
            <p:ph idx="1"/>
            <p:extLst>
              <p:ext uri="{D42A27DB-BD31-4B8C-83A1-F6EECF244321}">
                <p14:modId xmlns:p14="http://schemas.microsoft.com/office/powerpoint/2010/main" val="848333646"/>
              </p:ext>
            </p:extLst>
          </p:nvPr>
        </p:nvGraphicFramePr>
        <p:xfrm>
          <a:off x="5171628" y="842518"/>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descr="Logo&#10;&#10;Description automatically generated">
            <a:extLst>
              <a:ext uri="{FF2B5EF4-FFF2-40B4-BE49-F238E27FC236}">
                <a16:creationId xmlns:a16="http://schemas.microsoft.com/office/drawing/2014/main" id="{A775D7C2-BBFD-44DC-A642-DEC8CA56E834}"/>
              </a:ext>
            </a:extLst>
          </p:cNvPr>
          <p:cNvPicPr>
            <a:picLocks noChangeAspect="1"/>
          </p:cNvPicPr>
          <p:nvPr/>
        </p:nvPicPr>
        <p:blipFill>
          <a:blip r:embed="rId7"/>
          <a:stretch>
            <a:fillRect/>
          </a:stretch>
        </p:blipFill>
        <p:spPr>
          <a:xfrm>
            <a:off x="11535852" y="88662"/>
            <a:ext cx="546100" cy="546100"/>
          </a:xfrm>
          <a:prstGeom prst="rect">
            <a:avLst/>
          </a:prstGeom>
        </p:spPr>
      </p:pic>
    </p:spTree>
    <p:extLst>
      <p:ext uri="{BB962C8B-B14F-4D97-AF65-F5344CB8AC3E}">
        <p14:creationId xmlns:p14="http://schemas.microsoft.com/office/powerpoint/2010/main" val="1196129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3" name="Rectangle 9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a:extLst>
              <a:ext uri="{FF2B5EF4-FFF2-40B4-BE49-F238E27FC236}">
                <a16:creationId xmlns:a16="http://schemas.microsoft.com/office/drawing/2014/main" id="{45C00F0C-C787-4E93-8996-211758F7E7D1}"/>
              </a:ext>
            </a:extLst>
          </p:cNvPr>
          <p:cNvPicPr>
            <a:picLocks noGrp="1" noChangeAspect="1"/>
          </p:cNvPicPr>
          <p:nvPr>
            <p:ph type="pic" sz="quarter" idx="13"/>
          </p:nvPr>
        </p:nvPicPr>
        <p:blipFill rotWithShape="1">
          <a:blip r:embed="rId2"/>
          <a:srcRect t="29179" r="-1" b="18012"/>
          <a:stretch/>
        </p:blipFill>
        <p:spPr>
          <a:xfrm>
            <a:off x="3523488" y="10"/>
            <a:ext cx="8668512" cy="6857990"/>
          </a:xfrm>
          <a:prstGeom prst="rect">
            <a:avLst/>
          </a:prstGeom>
        </p:spPr>
      </p:pic>
      <p:sp>
        <p:nvSpPr>
          <p:cNvPr id="99" name="Rectangle 98">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9B7E51-14B7-40EA-9104-BEF0DAB23B65}"/>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dirty="0">
                <a:latin typeface="Times New Roman" panose="02020603050405020304" pitchFamily="18" charset="0"/>
                <a:cs typeface="Times New Roman" panose="02020603050405020304" pitchFamily="18" charset="0"/>
              </a:rPr>
              <a:t>Future Scope</a:t>
            </a:r>
          </a:p>
        </p:txBody>
      </p:sp>
      <p:sp>
        <p:nvSpPr>
          <p:cNvPr id="101" name="Rectangle 10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Content Placeholder 2">
            <a:extLst>
              <a:ext uri="{FF2B5EF4-FFF2-40B4-BE49-F238E27FC236}">
                <a16:creationId xmlns:a16="http://schemas.microsoft.com/office/drawing/2014/main" id="{B3595301-54CD-4063-8FED-F2E674362A20}"/>
              </a:ext>
            </a:extLst>
          </p:cNvPr>
          <p:cNvSpPr>
            <a:spLocks noGrp="1"/>
          </p:cNvSpPr>
          <p:nvPr>
            <p:ph idx="1"/>
          </p:nvPr>
        </p:nvSpPr>
        <p:spPr>
          <a:xfrm>
            <a:off x="371093" y="2718054"/>
            <a:ext cx="5388683" cy="3692738"/>
          </a:xfrm>
        </p:spPr>
        <p:txBody>
          <a:bodyPr vert="horz" lIns="91440" tIns="45720" rIns="91440" bIns="45720" rtlCol="0" anchor="t">
            <a:normAutofit/>
          </a:bodyPr>
          <a:lstStyle/>
          <a:p>
            <a:pPr>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Connect the Indian students who are currently studying in German universities.</a:t>
            </a:r>
          </a:p>
          <a:p>
            <a:pPr>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 career opportunities to Indian students by giving appropriate results.</a:t>
            </a:r>
          </a:p>
          <a:p>
            <a:pPr>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Integrating the Google form to Python.</a:t>
            </a:r>
          </a:p>
          <a:p>
            <a:pPr>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6D451F9-6E75-42DC-B711-24CB4D054525}"/>
              </a:ext>
            </a:extLst>
          </p:cNvPr>
          <p:cNvSpPr>
            <a:spLocks noGrp="1"/>
          </p:cNvSpPr>
          <p:nvPr>
            <p:ph type="dt" sz="half" idx="10"/>
          </p:nvPr>
        </p:nvSpPr>
        <p:spPr>
          <a:xfrm>
            <a:off x="371093" y="6356350"/>
            <a:ext cx="1828800" cy="365125"/>
          </a:xfrm>
        </p:spPr>
        <p:txBody>
          <a:bodyPr vert="horz" lIns="91440" tIns="45720" rIns="91440" bIns="45720" rtlCol="0" anchor="ctr">
            <a:normAutofit/>
          </a:bodyPr>
          <a:lstStyle/>
          <a:p>
            <a:pPr>
              <a:spcAft>
                <a:spcPts val="600"/>
              </a:spcAft>
            </a:pPr>
            <a:r>
              <a:rPr lang="en-US" dirty="0">
                <a:solidFill>
                  <a:schemeClr val="tx2">
                    <a:lumMod val="50000"/>
                    <a:lumOff val="50000"/>
                  </a:schemeClr>
                </a:solidFill>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8E80B6EF-1E58-4DB9-8767-5598DE05A77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dirty="0">
                <a:solidFill>
                  <a:schemeClr val="tx2">
                    <a:lumMod val="50000"/>
                    <a:lumOff val="50000"/>
                  </a:schemeClr>
                </a:solidFill>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15E3E0A3-652D-415C-9C7D-C8263044E16D}"/>
              </a:ext>
            </a:extLst>
          </p:cNvPr>
          <p:cNvSpPr>
            <a:spLocks noGrp="1"/>
          </p:cNvSpPr>
          <p:nvPr>
            <p:ph type="sldNum" sz="quarter" idx="12"/>
          </p:nvPr>
        </p:nvSpPr>
        <p:spPr>
          <a:xfrm>
            <a:off x="9077706"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solidFill>
                  <a:srgbClr val="FFFFFF"/>
                </a:solidFill>
                <a:latin typeface="Times New Roman" panose="02020603050405020304" pitchFamily="18" charset="0"/>
                <a:cs typeface="Times New Roman" panose="02020603050405020304" pitchFamily="18" charset="0"/>
              </a:rPr>
              <a:pPr>
                <a:spcAft>
                  <a:spcPts val="600"/>
                </a:spcAft>
              </a:pPr>
              <a:t>20</a:t>
            </a:fld>
            <a:endParaRPr lang="en-US" dirty="0">
              <a:solidFill>
                <a:srgbClr val="FFFFFF"/>
              </a:solidFill>
              <a:latin typeface="Times New Roman" panose="02020603050405020304" pitchFamily="18" charset="0"/>
              <a:cs typeface="Times New Roman" panose="02020603050405020304" pitchFamily="18" charset="0"/>
            </a:endParaRPr>
          </a:p>
        </p:txBody>
      </p:sp>
      <p:pic>
        <p:nvPicPr>
          <p:cNvPr id="32" name="Picture 31" descr="Logo&#10;&#10;Description automatically generated">
            <a:extLst>
              <a:ext uri="{FF2B5EF4-FFF2-40B4-BE49-F238E27FC236}">
                <a16:creationId xmlns:a16="http://schemas.microsoft.com/office/drawing/2014/main" id="{8636929F-A8EC-404B-950B-BFBBEE769EF8}"/>
              </a:ext>
            </a:extLst>
          </p:cNvPr>
          <p:cNvPicPr>
            <a:picLocks noChangeAspect="1"/>
          </p:cNvPicPr>
          <p:nvPr/>
        </p:nvPicPr>
        <p:blipFill>
          <a:blip r:embed="rId3"/>
          <a:stretch>
            <a:fillRect/>
          </a:stretch>
        </p:blipFill>
        <p:spPr>
          <a:xfrm>
            <a:off x="11526327" y="126762"/>
            <a:ext cx="546100" cy="546100"/>
          </a:xfrm>
          <a:prstGeom prst="rect">
            <a:avLst/>
          </a:prstGeom>
        </p:spPr>
      </p:pic>
    </p:spTree>
    <p:extLst>
      <p:ext uri="{BB962C8B-B14F-4D97-AF65-F5344CB8AC3E}">
        <p14:creationId xmlns:p14="http://schemas.microsoft.com/office/powerpoint/2010/main" val="3123935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9" name="Rectangle 5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3" name="Rectangle 6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2A8D0D-B07C-430E-B02C-C89616340F6F}"/>
              </a:ext>
            </a:extLst>
          </p:cNvPr>
          <p:cNvSpPr>
            <a:spLocks noGrp="1"/>
          </p:cNvSpPr>
          <p:nvPr>
            <p:ph type="title"/>
          </p:nvPr>
        </p:nvSpPr>
        <p:spPr>
          <a:xfrm>
            <a:off x="5359510" y="978619"/>
            <a:ext cx="5991244" cy="1106424"/>
          </a:xfrm>
        </p:spPr>
        <p:txBody>
          <a:bodyPr vert="horz" lIns="91440" tIns="45720" rIns="91440" bIns="45720" rtlCol="0" anchor="ctr">
            <a:normAutofit/>
          </a:bodyPr>
          <a:lstStyle/>
          <a:p>
            <a:r>
              <a:rPr lang="en-US" sz="3200" dirty="0">
                <a:latin typeface="Times New Roman" panose="02020603050405020304" pitchFamily="18" charset="0"/>
                <a:cs typeface="Times New Roman" panose="02020603050405020304" pitchFamily="18" charset="0"/>
              </a:rPr>
              <a:t>Challenges</a:t>
            </a:r>
          </a:p>
        </p:txBody>
      </p:sp>
      <p:pic>
        <p:nvPicPr>
          <p:cNvPr id="8" name="Picture Placeholder 7" descr="A person sitting on the floor using a computer&#10;&#10;Description automatically generated with medium confidence">
            <a:extLst>
              <a:ext uri="{FF2B5EF4-FFF2-40B4-BE49-F238E27FC236}">
                <a16:creationId xmlns:a16="http://schemas.microsoft.com/office/drawing/2014/main" id="{11A5CC43-4C63-45E4-B9E2-7798B15D7DEB}"/>
              </a:ext>
            </a:extLst>
          </p:cNvPr>
          <p:cNvPicPr>
            <a:picLocks noChangeAspect="1"/>
          </p:cNvPicPr>
          <p:nvPr/>
        </p:nvPicPr>
        <p:blipFill>
          <a:blip r:embed="rId2"/>
          <a:srcRect t="4101" b="4101"/>
          <a:stretch>
            <a:fillRect/>
          </a:stretch>
        </p:blipFill>
        <p:spPr>
          <a:xfrm>
            <a:off x="433336" y="630936"/>
            <a:ext cx="3996030" cy="5495544"/>
          </a:xfrm>
          <a:prstGeom prst="rect">
            <a:avLst/>
          </a:prstGeom>
        </p:spPr>
      </p:pic>
      <p:sp>
        <p:nvSpPr>
          <p:cNvPr id="67" name="Rectangle 6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E781CACE-5615-4D72-8768-0E66971B7820}"/>
              </a:ext>
            </a:extLst>
          </p:cNvPr>
          <p:cNvSpPr>
            <a:spLocks noGrp="1"/>
          </p:cNvSpPr>
          <p:nvPr>
            <p:ph type="dt" sz="half" idx="10"/>
          </p:nvPr>
        </p:nvSpPr>
        <p:spPr>
          <a:xfrm>
            <a:off x="841248" y="6356350"/>
            <a:ext cx="2743200" cy="365125"/>
          </a:xfrm>
        </p:spPr>
        <p:txBody>
          <a:bodyPr vert="horz" lIns="91440" tIns="45720" rIns="91440" bIns="45720" rtlCol="0" anchor="ctr">
            <a:normAutofit/>
          </a:bodyPr>
          <a:lstStyle/>
          <a:p>
            <a:pPr>
              <a:spcAft>
                <a:spcPts val="600"/>
              </a:spcAft>
            </a:pPr>
            <a:r>
              <a:rPr lang="en-US" dirty="0">
                <a:solidFill>
                  <a:schemeClr val="tx2">
                    <a:lumMod val="50000"/>
                    <a:lumOff val="50000"/>
                  </a:schemeClr>
                </a:solidFill>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8E9E44F4-CCB0-4E1B-9A5A-0B4AA064FA7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dirty="0">
                <a:solidFill>
                  <a:schemeClr val="tx2">
                    <a:lumMod val="50000"/>
                    <a:lumOff val="50000"/>
                  </a:schemeClr>
                </a:solidFill>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48FF1344-166B-4152-ACE4-9C77FAAEBBFC}"/>
              </a:ext>
            </a:extLst>
          </p:cNvPr>
          <p:cNvSpPr>
            <a:spLocks noGrp="1"/>
          </p:cNvSpPr>
          <p:nvPr>
            <p:ph type="sldNum" sz="quarter" idx="12"/>
          </p:nvPr>
        </p:nvSpPr>
        <p:spPr>
          <a:xfrm>
            <a:off x="8613648"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solidFill>
                  <a:schemeClr val="tx2">
                    <a:lumMod val="50000"/>
                    <a:lumOff val="50000"/>
                  </a:schemeClr>
                </a:solidFill>
                <a:latin typeface="Times New Roman" panose="02020603050405020304" pitchFamily="18" charset="0"/>
                <a:cs typeface="Times New Roman" panose="02020603050405020304" pitchFamily="18" charset="0"/>
              </a:rPr>
              <a:pPr>
                <a:spcAft>
                  <a:spcPts val="600"/>
                </a:spcAft>
              </a:pPr>
              <a:t>21</a:t>
            </a:fld>
            <a:endParaRPr lang="en-US" dirty="0">
              <a:solidFill>
                <a:schemeClr val="tx2">
                  <a:lumMod val="50000"/>
                  <a:lumOff val="50000"/>
                </a:schemeClr>
              </a:solidFill>
              <a:latin typeface="Times New Roman" panose="02020603050405020304" pitchFamily="18" charset="0"/>
              <a:cs typeface="Times New Roman" panose="02020603050405020304" pitchFamily="18" charset="0"/>
            </a:endParaRPr>
          </a:p>
        </p:txBody>
      </p:sp>
      <p:pic>
        <p:nvPicPr>
          <p:cNvPr id="52" name="Picture 51" descr="Logo&#10;&#10;Description automatically generated">
            <a:extLst>
              <a:ext uri="{FF2B5EF4-FFF2-40B4-BE49-F238E27FC236}">
                <a16:creationId xmlns:a16="http://schemas.microsoft.com/office/drawing/2014/main" id="{91D3AE8D-D9EF-49BD-A289-D34FCC22CCBE}"/>
              </a:ext>
            </a:extLst>
          </p:cNvPr>
          <p:cNvPicPr>
            <a:picLocks noChangeAspect="1"/>
          </p:cNvPicPr>
          <p:nvPr/>
        </p:nvPicPr>
        <p:blipFill>
          <a:blip r:embed="rId3"/>
          <a:stretch>
            <a:fillRect/>
          </a:stretch>
        </p:blipFill>
        <p:spPr>
          <a:xfrm>
            <a:off x="11516802" y="98187"/>
            <a:ext cx="546100" cy="546100"/>
          </a:xfrm>
          <a:prstGeom prst="rect">
            <a:avLst/>
          </a:prstGeom>
        </p:spPr>
      </p:pic>
      <p:graphicFrame>
        <p:nvGraphicFramePr>
          <p:cNvPr id="44" name="Content Placeholder 26">
            <a:extLst>
              <a:ext uri="{FF2B5EF4-FFF2-40B4-BE49-F238E27FC236}">
                <a16:creationId xmlns:a16="http://schemas.microsoft.com/office/drawing/2014/main" id="{20B9DF52-7A4C-4759-85FF-F881E27A7AD0}"/>
              </a:ext>
            </a:extLst>
          </p:cNvPr>
          <p:cNvGraphicFramePr>
            <a:graphicFrameLocks noGrp="1"/>
          </p:cNvGraphicFramePr>
          <p:nvPr>
            <p:ph idx="1"/>
            <p:extLst>
              <p:ext uri="{D42A27DB-BD31-4B8C-83A1-F6EECF244321}">
                <p14:modId xmlns:p14="http://schemas.microsoft.com/office/powerpoint/2010/main" val="220554600"/>
              </p:ext>
            </p:extLst>
          </p:nvPr>
        </p:nvGraphicFramePr>
        <p:xfrm>
          <a:off x="5356861" y="2252870"/>
          <a:ext cx="5993892" cy="35602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3104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0">
            <a:extLst>
              <a:ext uri="{FF2B5EF4-FFF2-40B4-BE49-F238E27FC236}">
                <a16:creationId xmlns:a16="http://schemas.microsoft.com/office/drawing/2014/main" id="{693B08FD-5ECC-4728-AA84-CD6AC875B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6" name="Freeform: Shape 92">
            <a:extLst>
              <a:ext uri="{FF2B5EF4-FFF2-40B4-BE49-F238E27FC236}">
                <a16:creationId xmlns:a16="http://schemas.microsoft.com/office/drawing/2014/main" id="{2549107E-EC98-4933-8F8F-A1713C393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6557"/>
          </a:xfrm>
          <a:custGeom>
            <a:avLst/>
            <a:gdLst>
              <a:gd name="connsiteX0" fmla="*/ 0 w 12188952"/>
              <a:gd name="connsiteY0" fmla="*/ 0 h 6216557"/>
              <a:gd name="connsiteX1" fmla="*/ 12188952 w 12188952"/>
              <a:gd name="connsiteY1" fmla="*/ 0 h 6216557"/>
              <a:gd name="connsiteX2" fmla="*/ 12188952 w 12188952"/>
              <a:gd name="connsiteY2" fmla="*/ 5609705 h 6216557"/>
              <a:gd name="connsiteX3" fmla="*/ 12049115 w 12188952"/>
              <a:gd name="connsiteY3" fmla="*/ 5640762 h 6216557"/>
              <a:gd name="connsiteX4" fmla="*/ 6096001 w 12188952"/>
              <a:gd name="connsiteY4" fmla="*/ 6216557 h 6216557"/>
              <a:gd name="connsiteX5" fmla="*/ 142887 w 12188952"/>
              <a:gd name="connsiteY5" fmla="*/ 5640762 h 6216557"/>
              <a:gd name="connsiteX6" fmla="*/ 0 w 12188952"/>
              <a:gd name="connsiteY6" fmla="*/ 5609028 h 6216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a:ln w="9525">
            <a:noFill/>
          </a:ln>
          <a:effectLst>
            <a:outerShdw blurRad="50800" dist="38100" dir="5400000" algn="t"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41D9AC26-F10F-448D-A509-72ED417A3233}"/>
              </a:ext>
            </a:extLst>
          </p:cNvPr>
          <p:cNvPicPr>
            <a:picLocks noChangeAspect="1"/>
          </p:cNvPicPr>
          <p:nvPr/>
        </p:nvPicPr>
        <p:blipFill rotWithShape="1">
          <a:blip r:embed="rId2"/>
          <a:srcRect b="23612"/>
          <a:stretch/>
        </p:blipFill>
        <p:spPr>
          <a:xfrm>
            <a:off x="20" y="1"/>
            <a:ext cx="12191980" cy="6216557"/>
          </a:xfrm>
          <a:custGeom>
            <a:avLst/>
            <a:gdLst/>
            <a:ahLst/>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p:spPr>
      </p:pic>
      <p:sp>
        <p:nvSpPr>
          <p:cNvPr id="4" name="Date Placeholder 3">
            <a:extLst>
              <a:ext uri="{FF2B5EF4-FFF2-40B4-BE49-F238E27FC236}">
                <a16:creationId xmlns:a16="http://schemas.microsoft.com/office/drawing/2014/main" id="{CD1C404F-B7B8-4E5E-B5E4-87314F9A33F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4CAA0788-03BF-452D-AC84-5188DC151F2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14793F23-F581-43CA-A502-69C4C0DA3CE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5A5C87-DF58-40C8-B092-1DE63DB4547E}" type="slidenum">
              <a:rPr lang="en-US">
                <a:latin typeface="Times New Roman" panose="02020603050405020304" pitchFamily="18" charset="0"/>
                <a:cs typeface="Times New Roman" panose="02020603050405020304" pitchFamily="18" charset="0"/>
              </a:rPr>
              <a:pPr>
                <a:spcAft>
                  <a:spcPts val="600"/>
                </a:spcAft>
              </a:pPr>
              <a:t>22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437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1" name="Rectangle 10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 name="Rectangle 104">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7" name="Rectangle 10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5B95FA-672A-4F2E-96E3-3C3E1576BCE6}"/>
              </a:ext>
            </a:extLst>
          </p:cNvPr>
          <p:cNvSpPr>
            <a:spLocks noGrp="1"/>
          </p:cNvSpPr>
          <p:nvPr>
            <p:ph type="title"/>
          </p:nvPr>
        </p:nvSpPr>
        <p:spPr>
          <a:xfrm>
            <a:off x="5359510" y="978619"/>
            <a:ext cx="5991244" cy="1106424"/>
          </a:xfrm>
        </p:spPr>
        <p:txBody>
          <a:bodyPr vert="horz" lIns="91440" tIns="45720" rIns="91440" bIns="45720" rtlCol="0" anchor="ctr">
            <a:normAutofit/>
          </a:bodyPr>
          <a:lstStyle/>
          <a:p>
            <a:r>
              <a:rPr lang="en-US" sz="3200" dirty="0">
                <a:latin typeface="Times New Roman" panose="02020603050405020304" pitchFamily="18" charset="0"/>
                <a:cs typeface="Times New Roman" panose="02020603050405020304" pitchFamily="18" charset="0"/>
              </a:rPr>
              <a:t>Introduction</a:t>
            </a:r>
          </a:p>
        </p:txBody>
      </p:sp>
      <p:pic>
        <p:nvPicPr>
          <p:cNvPr id="14" name="Picture Placeholder 6" descr="arial view of boy sitting at his laptop">
            <a:extLst>
              <a:ext uri="{FF2B5EF4-FFF2-40B4-BE49-F238E27FC236}">
                <a16:creationId xmlns:a16="http://schemas.microsoft.com/office/drawing/2014/main" id="{3AAA805A-77A7-43B4-B808-9C714786C20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5238" r="10539"/>
          <a:stretch/>
        </p:blipFill>
        <p:spPr>
          <a:xfrm>
            <a:off x="626232" y="630936"/>
            <a:ext cx="3610239" cy="5495544"/>
          </a:xfrm>
          <a:prstGeom prst="rect">
            <a:avLst/>
          </a:prstGeom>
        </p:spPr>
      </p:pic>
      <p:sp>
        <p:nvSpPr>
          <p:cNvPr id="109" name="Rectangle 108">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Rectangle 110">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Content Placeholder 2">
            <a:extLst>
              <a:ext uri="{FF2B5EF4-FFF2-40B4-BE49-F238E27FC236}">
                <a16:creationId xmlns:a16="http://schemas.microsoft.com/office/drawing/2014/main" id="{C803910D-BE6A-4D22-9744-E2BF671EED56}"/>
              </a:ext>
            </a:extLst>
          </p:cNvPr>
          <p:cNvSpPr>
            <a:spLocks noGrp="1"/>
          </p:cNvSpPr>
          <p:nvPr>
            <p:ph idx="1"/>
          </p:nvPr>
        </p:nvSpPr>
        <p:spPr>
          <a:xfrm>
            <a:off x="5356861" y="2252870"/>
            <a:ext cx="5993892" cy="3560251"/>
          </a:xfrm>
        </p:spPr>
        <p:txBody>
          <a:bodyPr vert="horz" lIns="91440" tIns="45720" rIns="91440" bIns="45720" rtlCol="0">
            <a:normAutofit/>
          </a:bodyPr>
          <a:lstStyle/>
          <a:p>
            <a:pPr marL="285750"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cost is the main component and expensive schooling has an unfavorable effect on selecting an institute for higher education study.</a:t>
            </a:r>
          </a:p>
          <a:p>
            <a:pPr marL="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Germany is responsible for financing almost most of the higher education institutes.  </a:t>
            </a:r>
          </a:p>
          <a:p>
            <a:pPr marL="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a:t>
            </a:r>
            <a:r>
              <a:rPr lang="en-IN" dirty="0">
                <a:latin typeface="Times New Roman" panose="02020603050405020304" pitchFamily="18" charset="0"/>
                <a:cs typeface="Times New Roman" panose="02020603050405020304" pitchFamily="18" charset="0"/>
              </a:rPr>
              <a:t>Higher education sectors all over the world are seriously affected by the COVID 19 pandemic. Most of the university's campuses are closed due to pandemics.</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BE937E2-C73D-4F9D-9915-D8C6E2E37BBC}"/>
              </a:ext>
            </a:extLst>
          </p:cNvPr>
          <p:cNvSpPr>
            <a:spLocks noGrp="1"/>
          </p:cNvSpPr>
          <p:nvPr>
            <p:ph type="dt" sz="half" idx="10"/>
          </p:nvPr>
        </p:nvSpPr>
        <p:spPr>
          <a:xfrm>
            <a:off x="841248" y="6356350"/>
            <a:ext cx="2743200" cy="365125"/>
          </a:xfrm>
        </p:spPr>
        <p:txBody>
          <a:bodyPr vert="horz" lIns="91440" tIns="45720" rIns="91440" bIns="45720" rtlCol="0" anchor="ctr">
            <a:normAutofit/>
          </a:bodyPr>
          <a:lstStyle/>
          <a:p>
            <a:pPr>
              <a:spcAft>
                <a:spcPts val="600"/>
              </a:spcAft>
            </a:pPr>
            <a:r>
              <a:rPr lang="en-US" dirty="0">
                <a:solidFill>
                  <a:schemeClr val="tx2">
                    <a:lumMod val="50000"/>
                    <a:lumOff val="50000"/>
                  </a:schemeClr>
                </a:solidFill>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ADDEB8BE-34A6-4975-B3BA-084C7FEEDEC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dirty="0">
                <a:solidFill>
                  <a:schemeClr val="tx2">
                    <a:lumMod val="50000"/>
                    <a:lumOff val="50000"/>
                  </a:schemeClr>
                </a:solidFill>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0158CD32-7BBA-46C5-92E8-531982DBB6A1}"/>
              </a:ext>
            </a:extLst>
          </p:cNvPr>
          <p:cNvSpPr>
            <a:spLocks noGrp="1"/>
          </p:cNvSpPr>
          <p:nvPr>
            <p:ph type="sldNum" sz="quarter" idx="12"/>
          </p:nvPr>
        </p:nvSpPr>
        <p:spPr>
          <a:xfrm>
            <a:off x="8613648" y="6356350"/>
            <a:ext cx="274320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latin typeface="Times New Roman" panose="02020603050405020304" pitchFamily="18" charset="0"/>
                <a:cs typeface="Times New Roman" panose="02020603050405020304" pitchFamily="18" charset="0"/>
              </a:rPr>
              <a:pPr>
                <a:spcAft>
                  <a:spcPts val="600"/>
                </a:spcAft>
              </a:pPr>
              <a:t>3</a:t>
            </a:fld>
            <a:endParaRPr lang="en-US" dirty="0">
              <a:solidFill>
                <a:schemeClr val="tx2">
                  <a:lumMod val="50000"/>
                  <a:lumOff val="50000"/>
                </a:schemeClr>
              </a:solidFill>
              <a:latin typeface="Times New Roman" panose="02020603050405020304" pitchFamily="18" charset="0"/>
              <a:cs typeface="Times New Roman" panose="02020603050405020304" pitchFamily="18" charset="0"/>
            </a:endParaRPr>
          </a:p>
        </p:txBody>
      </p:sp>
      <p:pic>
        <p:nvPicPr>
          <p:cNvPr id="15" name="Picture 14" descr="Logo&#10;&#10;Description automatically generated">
            <a:extLst>
              <a:ext uri="{FF2B5EF4-FFF2-40B4-BE49-F238E27FC236}">
                <a16:creationId xmlns:a16="http://schemas.microsoft.com/office/drawing/2014/main" id="{E86DB47F-9D9A-4FD0-BC0D-0FFB9F6E592F}"/>
              </a:ext>
            </a:extLst>
          </p:cNvPr>
          <p:cNvPicPr>
            <a:picLocks noChangeAspect="1"/>
          </p:cNvPicPr>
          <p:nvPr/>
        </p:nvPicPr>
        <p:blipFill>
          <a:blip r:embed="rId3"/>
          <a:stretch>
            <a:fillRect/>
          </a:stretch>
        </p:blipFill>
        <p:spPr>
          <a:xfrm>
            <a:off x="11526327" y="126762"/>
            <a:ext cx="546100" cy="546100"/>
          </a:xfrm>
          <a:prstGeom prst="rect">
            <a:avLst/>
          </a:prstGeom>
        </p:spPr>
      </p:pic>
      <p:sp>
        <p:nvSpPr>
          <p:cNvPr id="3" name="Rectangle 2">
            <a:extLst>
              <a:ext uri="{FF2B5EF4-FFF2-40B4-BE49-F238E27FC236}">
                <a16:creationId xmlns:a16="http://schemas.microsoft.com/office/drawing/2014/main" id="{50B986D3-D063-430A-B0E8-FF58301BBE74}"/>
              </a:ext>
            </a:extLst>
          </p:cNvPr>
          <p:cNvSpPr/>
          <p:nvPr/>
        </p:nvSpPr>
        <p:spPr>
          <a:xfrm>
            <a:off x="5356861" y="5459178"/>
            <a:ext cx="6096000" cy="707886"/>
          </a:xfrm>
          <a:prstGeom prst="rect">
            <a:avLst/>
          </a:prstGeom>
        </p:spPr>
        <p:txBody>
          <a:bodyPr>
            <a:spAutoFit/>
          </a:bodyPr>
          <a:lstStyle/>
          <a:p>
            <a:pPr algn="just"/>
            <a:r>
              <a:rPr lang="en-US" sz="800" dirty="0">
                <a:latin typeface="Times New Roman" panose="02020603050405020304" pitchFamily="18" charset="0"/>
                <a:cs typeface="Times New Roman" panose="02020603050405020304" pitchFamily="18" charset="0"/>
              </a:rPr>
              <a:t>Citation: </a:t>
            </a:r>
          </a:p>
          <a:p>
            <a:pPr marL="228600" indent="-228600" algn="just">
              <a:buAutoNum type="arabicPeriod"/>
            </a:pPr>
            <a:r>
              <a:rPr lang="en-US" sz="800" dirty="0">
                <a:latin typeface="Times New Roman" panose="02020603050405020304" pitchFamily="18" charset="0"/>
                <a:cs typeface="Times New Roman" panose="02020603050405020304" pitchFamily="18" charset="0"/>
              </a:rPr>
              <a:t>Eicher, Jean-Claude. 1998. “The Costs and Financing of Higher Education in Europe.” European Journal of Education 33 (1): 31–39.</a:t>
            </a:r>
          </a:p>
          <a:p>
            <a:pPr marL="228600" indent="-228600" algn="just">
              <a:buFontTx/>
              <a:buAutoNum type="arabicPeriod"/>
            </a:pPr>
            <a:r>
              <a:rPr lang="en-US" sz="800" dirty="0">
                <a:latin typeface="Times New Roman" panose="02020603050405020304" pitchFamily="18" charset="0"/>
                <a:cs typeface="Times New Roman" panose="02020603050405020304" pitchFamily="18" charset="0"/>
              </a:rPr>
              <a:t>Dhaliwal, Manjinder Singh, Amit Mittal, Arun Aggarwal, and Pawan Kumar Chand. 2019. “Determining the Factors Affecting the Selection of Private Universities and Colleges in Indian Context: A Structural Equation Modeling Approach.” Journal of Advanced Research in Dynamical and Control Systems 11 (8 Special Issue): 2579–90</a:t>
            </a:r>
          </a:p>
        </p:txBody>
      </p:sp>
    </p:spTree>
    <p:extLst>
      <p:ext uri="{BB962C8B-B14F-4D97-AF65-F5344CB8AC3E}">
        <p14:creationId xmlns:p14="http://schemas.microsoft.com/office/powerpoint/2010/main" val="231598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3" name="Rectangle 15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5" name="Rectangle 15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9" name="Rectangle 156">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FA477F0-AC16-433E-A135-93DC0278D149}"/>
              </a:ext>
            </a:extLst>
          </p:cNvPr>
          <p:cNvPicPr>
            <a:picLocks noChangeAspect="1"/>
          </p:cNvPicPr>
          <p:nvPr/>
        </p:nvPicPr>
        <p:blipFill rotWithShape="1">
          <a:blip r:embed="rId2"/>
          <a:srcRect t="22061" r="-1" b="25129"/>
          <a:stretch/>
        </p:blipFill>
        <p:spPr>
          <a:xfrm>
            <a:off x="3582850" y="0"/>
            <a:ext cx="8669532" cy="6857990"/>
          </a:xfrm>
          <a:prstGeom prst="rect">
            <a:avLst/>
          </a:prstGeom>
        </p:spPr>
      </p:pic>
      <p:sp>
        <p:nvSpPr>
          <p:cNvPr id="150" name="Rectangle 158">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4A0D4F-8E79-4BE1-8F27-551ADE2AA75D}"/>
              </a:ext>
            </a:extLst>
          </p:cNvPr>
          <p:cNvSpPr>
            <a:spLocks noGrp="1"/>
          </p:cNvSpPr>
          <p:nvPr>
            <p:ph type="title"/>
          </p:nvPr>
        </p:nvSpPr>
        <p:spPr>
          <a:xfrm>
            <a:off x="371093" y="1044342"/>
            <a:ext cx="3519419" cy="1124712"/>
          </a:xfrm>
        </p:spPr>
        <p:txBody>
          <a:bodyPr vert="horz" lIns="91440" tIns="45720" rIns="91440" bIns="45720" rtlCol="0" anchor="b">
            <a:normAutofit/>
          </a:bodyPr>
          <a:lstStyle/>
          <a:p>
            <a:r>
              <a:rPr lang="en-US" sz="3200" dirty="0">
                <a:latin typeface="Times New Roman" panose="02020603050405020304" pitchFamily="18" charset="0"/>
                <a:cs typeface="Times New Roman" panose="02020603050405020304" pitchFamily="18" charset="0"/>
              </a:rPr>
              <a:t>Assignment Topic</a:t>
            </a:r>
          </a:p>
        </p:txBody>
      </p:sp>
      <p:sp>
        <p:nvSpPr>
          <p:cNvPr id="161" name="Rectangle 1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3" name="Rectangle 1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Content Placeholder 2">
            <a:extLst>
              <a:ext uri="{FF2B5EF4-FFF2-40B4-BE49-F238E27FC236}">
                <a16:creationId xmlns:a16="http://schemas.microsoft.com/office/drawing/2014/main" id="{30847E07-99B9-4283-86A0-8F69CDA5253D}"/>
              </a:ext>
            </a:extLst>
          </p:cNvPr>
          <p:cNvSpPr>
            <a:spLocks noGrp="1"/>
          </p:cNvSpPr>
          <p:nvPr>
            <p:ph idx="1"/>
          </p:nvPr>
        </p:nvSpPr>
        <p:spPr>
          <a:xfrm>
            <a:off x="371093" y="2485139"/>
            <a:ext cx="8070263" cy="3328519"/>
          </a:xfrm>
        </p:spPr>
        <p:txBody>
          <a:bodyPr vert="horz" lIns="91440" tIns="45720" rIns="91440" bIns="45720" rtlCol="0" anchor="t">
            <a:noAutofit/>
          </a:bodyPr>
          <a:lstStyle/>
          <a:p>
            <a:pPr marL="285750" indent="-457200">
              <a:lnSpc>
                <a:spcPct val="15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Problem Statement</a:t>
            </a:r>
          </a:p>
          <a:p>
            <a:pPr marL="342900" lvl="2" indent="-342900" algn="just">
              <a:lnSpc>
                <a:spcPct val="150000"/>
              </a:lnSpc>
            </a:pPr>
            <a:r>
              <a:rPr lang="en-US" dirty="0">
                <a:latin typeface="Times New Roman" panose="02020603050405020304" pitchFamily="18" charset="0"/>
                <a:cs typeface="Times New Roman" panose="02020603050405020304" pitchFamily="18" charset="0"/>
              </a:rPr>
              <a:t>False career selection has major consequences as it does not only affect an individual's or organization’s growth but also impacts the economy as a whole. Cost is a critical factor for international students, as the cost of education or living expenses is often a colossal burden for middle-class families.</a:t>
            </a:r>
          </a:p>
        </p:txBody>
      </p:sp>
      <p:sp>
        <p:nvSpPr>
          <p:cNvPr id="4" name="Date Placeholder 3">
            <a:extLst>
              <a:ext uri="{FF2B5EF4-FFF2-40B4-BE49-F238E27FC236}">
                <a16:creationId xmlns:a16="http://schemas.microsoft.com/office/drawing/2014/main" id="{7A29570A-5CAE-4735-B4F7-0F17BADCE2FF}"/>
              </a:ext>
            </a:extLst>
          </p:cNvPr>
          <p:cNvSpPr>
            <a:spLocks noGrp="1"/>
          </p:cNvSpPr>
          <p:nvPr>
            <p:ph type="dt" sz="half" idx="10"/>
          </p:nvPr>
        </p:nvSpPr>
        <p:spPr>
          <a:xfrm>
            <a:off x="371093" y="6356350"/>
            <a:ext cx="1828800" cy="365125"/>
          </a:xfrm>
        </p:spPr>
        <p:txBody>
          <a:bodyPr vert="horz" lIns="91440" tIns="45720" rIns="91440" bIns="45720" rtlCol="0" anchor="ctr">
            <a:normAutofit/>
          </a:bodyPr>
          <a:lstStyle/>
          <a:p>
            <a:pPr>
              <a:spcAft>
                <a:spcPts val="600"/>
              </a:spcAft>
            </a:pPr>
            <a:r>
              <a:rPr lang="en-US" dirty="0">
                <a:solidFill>
                  <a:schemeClr val="tx2">
                    <a:lumMod val="50000"/>
                    <a:lumOff val="50000"/>
                  </a:schemeClr>
                </a:solidFill>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F317CAC2-AF3B-4501-91AC-847025982D1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dirty="0">
                <a:solidFill>
                  <a:schemeClr val="tx2">
                    <a:lumMod val="50000"/>
                    <a:lumOff val="50000"/>
                  </a:schemeClr>
                </a:solidFill>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85BD2169-8435-4123-AD3D-22001A3E8364}"/>
              </a:ext>
            </a:extLst>
          </p:cNvPr>
          <p:cNvSpPr>
            <a:spLocks noGrp="1"/>
          </p:cNvSpPr>
          <p:nvPr>
            <p:ph type="sldNum" sz="quarter" idx="12"/>
          </p:nvPr>
        </p:nvSpPr>
        <p:spPr>
          <a:xfrm>
            <a:off x="9077706" y="6356350"/>
            <a:ext cx="2743200" cy="365125"/>
          </a:xfrm>
        </p:spPr>
        <p:txBody>
          <a:bodyPr vert="horz" lIns="91440" tIns="45720" rIns="91440" bIns="45720" rtlCol="0" anchor="ctr">
            <a:normAutofit/>
          </a:bodyPr>
          <a:lstStyle/>
          <a:p>
            <a:pPr>
              <a:spcAft>
                <a:spcPts val="600"/>
              </a:spcAft>
            </a:pPr>
            <a:fld id="{A65A5C87-DF58-40C8-B092-1DE63DB4547E}" type="slidenum">
              <a:rPr lang="en-US">
                <a:solidFill>
                  <a:schemeClr val="bg1">
                    <a:lumMod val="50000"/>
                  </a:schemeClr>
                </a:solidFill>
                <a:latin typeface="Times New Roman" panose="02020603050405020304" pitchFamily="18" charset="0"/>
                <a:cs typeface="Times New Roman" panose="02020603050405020304" pitchFamily="18" charset="0"/>
              </a:rPr>
              <a:pPr>
                <a:spcAft>
                  <a:spcPts val="600"/>
                </a:spcAft>
              </a:pPr>
              <a:t>4</a:t>
            </a:fld>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15" name="Picture 14" descr="Logo&#10;&#10;Description automatically generated">
            <a:extLst>
              <a:ext uri="{FF2B5EF4-FFF2-40B4-BE49-F238E27FC236}">
                <a16:creationId xmlns:a16="http://schemas.microsoft.com/office/drawing/2014/main" id="{F30E42C1-5698-459A-8251-C4365DF93C4B}"/>
              </a:ext>
            </a:extLst>
          </p:cNvPr>
          <p:cNvPicPr>
            <a:picLocks noChangeAspect="1"/>
          </p:cNvPicPr>
          <p:nvPr/>
        </p:nvPicPr>
        <p:blipFill>
          <a:blip r:embed="rId3"/>
          <a:stretch>
            <a:fillRect/>
          </a:stretch>
        </p:blipFill>
        <p:spPr>
          <a:xfrm>
            <a:off x="11526327" y="126762"/>
            <a:ext cx="546100" cy="546100"/>
          </a:xfrm>
          <a:prstGeom prst="rect">
            <a:avLst/>
          </a:prstGeom>
        </p:spPr>
      </p:pic>
    </p:spTree>
    <p:extLst>
      <p:ext uri="{BB962C8B-B14F-4D97-AF65-F5344CB8AC3E}">
        <p14:creationId xmlns:p14="http://schemas.microsoft.com/office/powerpoint/2010/main" val="19747216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C5B35E-EE87-4248-936F-87E3A1413576}"/>
              </a:ext>
            </a:extLst>
          </p:cNvPr>
          <p:cNvPicPr>
            <a:picLocks noChangeAspect="1"/>
          </p:cNvPicPr>
          <p:nvPr/>
        </p:nvPicPr>
        <p:blipFill rotWithShape="1">
          <a:blip r:embed="rId2">
            <a:lum bright="70000" contrast="-70000"/>
          </a:blip>
          <a:srcRect t="22061" r="-1" b="25129"/>
          <a:stretch/>
        </p:blipFill>
        <p:spPr>
          <a:xfrm>
            <a:off x="3582850" y="0"/>
            <a:ext cx="8669532" cy="6857990"/>
          </a:xfrm>
          <a:prstGeom prst="rect">
            <a:avLst/>
          </a:prstGeom>
        </p:spPr>
      </p:pic>
      <p:sp>
        <p:nvSpPr>
          <p:cNvPr id="8" name="Title 7">
            <a:extLst>
              <a:ext uri="{FF2B5EF4-FFF2-40B4-BE49-F238E27FC236}">
                <a16:creationId xmlns:a16="http://schemas.microsoft.com/office/drawing/2014/main" id="{9323C86B-8A6B-41B1-9BAA-63057E2751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Assignment Topic</a:t>
            </a:r>
            <a:endParaRPr lang="en-IN" dirty="0"/>
          </a:p>
        </p:txBody>
      </p:sp>
      <p:sp>
        <p:nvSpPr>
          <p:cNvPr id="9" name="Content Placeholder 8">
            <a:extLst>
              <a:ext uri="{FF2B5EF4-FFF2-40B4-BE49-F238E27FC236}">
                <a16:creationId xmlns:a16="http://schemas.microsoft.com/office/drawing/2014/main" id="{CE84A7C4-9509-4612-A545-D3A208D71490}"/>
              </a:ext>
            </a:extLst>
          </p:cNvPr>
          <p:cNvSpPr>
            <a:spLocks noGrp="1"/>
          </p:cNvSpPr>
          <p:nvPr>
            <p:ph idx="1"/>
          </p:nvPr>
        </p:nvSpPr>
        <p:spPr/>
        <p:txBody>
          <a:bodyPr/>
          <a:lstStyle/>
          <a:p>
            <a:pPr marL="457200" lvl="2" indent="-457200" algn="just">
              <a:lnSpc>
                <a:spcPct val="15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Research question</a:t>
            </a:r>
          </a:p>
          <a:p>
            <a:pPr marL="0" indent="0">
              <a:lnSpc>
                <a:spcPct val="150000"/>
              </a:lnSpc>
            </a:pPr>
            <a:r>
              <a:rPr lang="en-US" sz="2500" dirty="0">
                <a:latin typeface="Times New Roman" panose="02020603050405020304" pitchFamily="18" charset="0"/>
                <a:cs typeface="Times New Roman" panose="02020603050405020304" pitchFamily="18" charset="0"/>
              </a:rPr>
              <a:t>How have economic factors affected students influencing to choose German University?</a:t>
            </a:r>
          </a:p>
          <a:p>
            <a:pPr marL="0" indent="0">
              <a:buNone/>
            </a:pPr>
            <a:endParaRPr lang="en-IN" dirty="0"/>
          </a:p>
        </p:txBody>
      </p:sp>
      <p:sp>
        <p:nvSpPr>
          <p:cNvPr id="4" name="Date Placeholder 3">
            <a:extLst>
              <a:ext uri="{FF2B5EF4-FFF2-40B4-BE49-F238E27FC236}">
                <a16:creationId xmlns:a16="http://schemas.microsoft.com/office/drawing/2014/main" id="{2FFEFA2D-ED06-4402-B07E-45D08E4E2A41}"/>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4E780C0C-2E0F-4501-92B3-C6834B43521C}"/>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EA22B9CE-E20B-4D0D-B95E-1038FFCE5D67}"/>
              </a:ext>
            </a:extLst>
          </p:cNvPr>
          <p:cNvSpPr>
            <a:spLocks noGrp="1"/>
          </p:cNvSpPr>
          <p:nvPr>
            <p:ph type="sldNum" sz="quarter" idx="12"/>
          </p:nvPr>
        </p:nvSpPr>
        <p:spPr/>
        <p:txBody>
          <a:bodyPr/>
          <a:lstStyle/>
          <a:p>
            <a:fld id="{A65A5C87-DF58-40C8-B092-1DE63DB4547E}"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9F13122-DEB3-4B6F-9724-F7DC4F97BF74}"/>
              </a:ext>
            </a:extLst>
          </p:cNvPr>
          <p:cNvPicPr>
            <a:picLocks noChangeAspect="1"/>
          </p:cNvPicPr>
          <p:nvPr/>
        </p:nvPicPr>
        <p:blipFill>
          <a:blip r:embed="rId3"/>
          <a:stretch>
            <a:fillRect/>
          </a:stretch>
        </p:blipFill>
        <p:spPr>
          <a:xfrm>
            <a:off x="11496743" y="164247"/>
            <a:ext cx="542591" cy="542591"/>
          </a:xfrm>
          <a:prstGeom prst="rect">
            <a:avLst/>
          </a:prstGeom>
        </p:spPr>
      </p:pic>
    </p:spTree>
    <p:extLst>
      <p:ext uri="{BB962C8B-B14F-4D97-AF65-F5344CB8AC3E}">
        <p14:creationId xmlns:p14="http://schemas.microsoft.com/office/powerpoint/2010/main" val="3469461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F122E0-D80C-42EF-B3BB-FDD2D3BC224D}"/>
              </a:ext>
            </a:extLst>
          </p:cNvPr>
          <p:cNvPicPr>
            <a:picLocks noChangeAspect="1"/>
          </p:cNvPicPr>
          <p:nvPr/>
        </p:nvPicPr>
        <p:blipFill>
          <a:blip r:embed="rId2">
            <a:grayscl/>
            <a:extLst>
              <a:ext uri="{BEBA8EAE-BF5A-486C-A8C5-ECC9F3942E4B}">
                <a14:imgProps xmlns:a14="http://schemas.microsoft.com/office/drawing/2010/main">
                  <a14:imgLayer r:embed="rId3">
                    <a14:imgEffect>
                      <a14:colorTemperature colorTemp="5900"/>
                    </a14:imgEffect>
                  </a14:imgLayer>
                </a14:imgProps>
              </a:ext>
            </a:extLst>
          </a:blip>
          <a:stretch>
            <a:fillRect/>
          </a:stretch>
        </p:blipFill>
        <p:spPr>
          <a:xfrm>
            <a:off x="3523488" y="0"/>
            <a:ext cx="8668512" cy="6858000"/>
          </a:xfrm>
          <a:prstGeom prst="rect">
            <a:avLst/>
          </a:prstGeom>
        </p:spPr>
      </p:pic>
      <p:sp>
        <p:nvSpPr>
          <p:cNvPr id="3" name="Content Placeholder 2">
            <a:extLst>
              <a:ext uri="{FF2B5EF4-FFF2-40B4-BE49-F238E27FC236}">
                <a16:creationId xmlns:a16="http://schemas.microsoft.com/office/drawing/2014/main" id="{568A4BCB-EAC9-41CC-A64B-76F5340EBDEE}"/>
              </a:ext>
            </a:extLst>
          </p:cNvPr>
          <p:cNvSpPr>
            <a:spLocks noGrp="1"/>
          </p:cNvSpPr>
          <p:nvPr>
            <p:ph idx="1"/>
          </p:nvPr>
        </p:nvSpPr>
        <p:spPr/>
        <p:txBody>
          <a:bodyPr/>
          <a:lstStyle/>
          <a:p>
            <a:pPr>
              <a:lnSpc>
                <a:spcPct val="150000"/>
              </a:lnSpc>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Expected Outcome</a:t>
            </a:r>
          </a:p>
          <a:p>
            <a:pPr marL="0" indent="0">
              <a:lnSpc>
                <a:spcPct val="150000"/>
              </a:lnSpc>
            </a:pPr>
            <a:r>
              <a:rPr lang="en-US" sz="2500" dirty="0">
                <a:latin typeface="Times New Roman" panose="02020603050405020304" pitchFamily="18" charset="0"/>
                <a:cs typeface="Times New Roman" panose="02020603050405020304" pitchFamily="18" charset="0"/>
              </a:rPr>
              <a:t>As a result of analyzing the data, we will gain a better understanding of the economic factors that are critical for Indian students in choosing a German university.</a:t>
            </a:r>
          </a:p>
        </p:txBody>
      </p:sp>
      <p:sp>
        <p:nvSpPr>
          <p:cNvPr id="4" name="Date Placeholder 3">
            <a:extLst>
              <a:ext uri="{FF2B5EF4-FFF2-40B4-BE49-F238E27FC236}">
                <a16:creationId xmlns:a16="http://schemas.microsoft.com/office/drawing/2014/main" id="{60C13583-A58C-4AF2-A5CB-1110C06ECF1A}"/>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3CCDAF55-62DF-4B47-8C05-947952D07D67}"/>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C7911E16-843E-4C07-8F81-0A04536B7FB1}"/>
              </a:ext>
            </a:extLst>
          </p:cNvPr>
          <p:cNvSpPr>
            <a:spLocks noGrp="1"/>
          </p:cNvSpPr>
          <p:nvPr>
            <p:ph type="sldNum" sz="quarter" idx="12"/>
          </p:nvPr>
        </p:nvSpPr>
        <p:spPr/>
        <p:txBody>
          <a:bodyPr/>
          <a:lstStyle/>
          <a:p>
            <a:fld id="{A65A5C87-DF58-40C8-B092-1DE63DB4547E}"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D13F000A-D215-4A5B-9729-59467AF93C7A}"/>
              </a:ext>
            </a:extLst>
          </p:cNvPr>
          <p:cNvSpPr>
            <a:spLocks noGrp="1"/>
          </p:cNvSpPr>
          <p:nvPr>
            <p:ph type="title"/>
          </p:nvPr>
        </p:nvSpPr>
        <p:spPr>
          <a:xfrm>
            <a:off x="1116013" y="549275"/>
            <a:ext cx="10167937" cy="1179513"/>
          </a:xfrm>
        </p:spPr>
        <p:txBody>
          <a:bodyPr/>
          <a:lstStyle/>
          <a:p>
            <a:r>
              <a:rPr lang="en-US" dirty="0">
                <a:latin typeface="Times New Roman" panose="02020603050405020304" pitchFamily="18" charset="0"/>
                <a:cs typeface="Times New Roman" panose="02020603050405020304" pitchFamily="18" charset="0"/>
              </a:rPr>
              <a:t>Assignment Topic</a:t>
            </a:r>
            <a:endParaRPr lang="en-IN" dirty="0"/>
          </a:p>
        </p:txBody>
      </p:sp>
      <p:pic>
        <p:nvPicPr>
          <p:cNvPr id="9" name="Picture 8" descr="Logo&#10;&#10;Description automatically generated">
            <a:extLst>
              <a:ext uri="{FF2B5EF4-FFF2-40B4-BE49-F238E27FC236}">
                <a16:creationId xmlns:a16="http://schemas.microsoft.com/office/drawing/2014/main" id="{243BEBFC-3CEB-4E7D-8538-429AFDA36C2F}"/>
              </a:ext>
            </a:extLst>
          </p:cNvPr>
          <p:cNvPicPr>
            <a:picLocks noChangeAspect="1"/>
          </p:cNvPicPr>
          <p:nvPr/>
        </p:nvPicPr>
        <p:blipFill>
          <a:blip r:embed="rId4"/>
          <a:stretch>
            <a:fillRect/>
          </a:stretch>
        </p:blipFill>
        <p:spPr>
          <a:xfrm>
            <a:off x="11464925" y="203764"/>
            <a:ext cx="546100" cy="546100"/>
          </a:xfrm>
          <a:prstGeom prst="rect">
            <a:avLst/>
          </a:prstGeom>
        </p:spPr>
      </p:pic>
    </p:spTree>
    <p:extLst>
      <p:ext uri="{BB962C8B-B14F-4D97-AF65-F5344CB8AC3E}">
        <p14:creationId xmlns:p14="http://schemas.microsoft.com/office/powerpoint/2010/main" val="281673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5024DD-6ABE-46C7-8893-23C8B2E2AA05}"/>
              </a:ext>
            </a:extLst>
          </p:cNvPr>
          <p:cNvSpPr>
            <a:spLocks noGrp="1"/>
          </p:cNvSpPr>
          <p:nvPr>
            <p:ph type="title"/>
          </p:nvPr>
        </p:nvSpPr>
        <p:spPr>
          <a:xfrm>
            <a:off x="838200" y="253397"/>
            <a:ext cx="10515600" cy="1273233"/>
          </a:xfrm>
        </p:spPr>
        <p:txBody>
          <a:bodyPr vert="horz" lIns="91440" tIns="45720" rIns="91440" bIns="45720" rtlCol="0" anchor="ctr">
            <a:normAutofit/>
          </a:bodyPr>
          <a:lstStyle/>
          <a:p>
            <a:r>
              <a:rPr lang="en-US" sz="4000" dirty="0">
                <a:latin typeface="Times New Roman" panose="02020603050405020304" pitchFamily="18" charset="0"/>
                <a:cs typeface="Times New Roman" panose="02020603050405020304" pitchFamily="18" charset="0"/>
              </a:rPr>
              <a:t>Research Design</a:t>
            </a:r>
          </a:p>
        </p:txBody>
      </p:sp>
      <p:sp>
        <p:nvSpPr>
          <p:cNvPr id="24" name="Rectangle 2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A268EE4C-5E3C-4AF6-915F-ECB0EE2362ED}"/>
              </a:ext>
            </a:extLst>
          </p:cNvPr>
          <p:cNvSpPr>
            <a:spLocks noGrp="1"/>
          </p:cNvSpPr>
          <p:nvPr>
            <p:ph type="dt" sz="half" idx="10"/>
          </p:nvPr>
        </p:nvSpPr>
        <p:spPr>
          <a:xfrm>
            <a:off x="908304" y="6356350"/>
            <a:ext cx="2743200" cy="365125"/>
          </a:xfrm>
        </p:spPr>
        <p:txBody>
          <a:bodyPr vert="horz" lIns="91440" tIns="45720" rIns="91440" bIns="45720" rtlCol="0" anchor="ctr">
            <a:normAutofit/>
          </a:bodyPr>
          <a:lstStyle/>
          <a:p>
            <a:pPr>
              <a:spcAft>
                <a:spcPts val="600"/>
              </a:spcAft>
            </a:pPr>
            <a:r>
              <a:rPr lang="en-US" dirty="0">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B71588DD-B522-45FD-9490-A770F78A646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328A0B53-4E2F-4CCC-9E73-2679B7F34DF1}"/>
              </a:ext>
            </a:extLst>
          </p:cNvPr>
          <p:cNvSpPr>
            <a:spLocks noGrp="1"/>
          </p:cNvSpPr>
          <p:nvPr>
            <p:ph type="sldNum" sz="quarter" idx="12"/>
          </p:nvPr>
        </p:nvSpPr>
        <p:spPr>
          <a:xfrm>
            <a:off x="8540496"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latin typeface="Times New Roman" panose="02020603050405020304" pitchFamily="18" charset="0"/>
                <a:cs typeface="Times New Roman" panose="02020603050405020304" pitchFamily="18" charset="0"/>
              </a:rPr>
              <a:pPr>
                <a:spcAft>
                  <a:spcPts val="600"/>
                </a:spcAft>
              </a:pPr>
              <a:t>7</a:t>
            </a:fld>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0380ECF-0FDF-4601-8340-C93F7CBC44AC}"/>
              </a:ext>
            </a:extLst>
          </p:cNvPr>
          <p:cNvSpPr txBox="1"/>
          <p:nvPr/>
        </p:nvSpPr>
        <p:spPr>
          <a:xfrm>
            <a:off x="659923" y="2014421"/>
            <a:ext cx="1212009" cy="523220"/>
          </a:xfrm>
          <a:prstGeom prst="rect">
            <a:avLst/>
          </a:prstGeom>
          <a:no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IN" sz="1400" dirty="0">
                <a:latin typeface="Times New Roman" panose="02020603050405020304" pitchFamily="18" charset="0"/>
                <a:cs typeface="Times New Roman" panose="02020603050405020304" pitchFamily="18" charset="0"/>
              </a:rPr>
              <a:t>Assignment Topic</a:t>
            </a:r>
          </a:p>
        </p:txBody>
      </p:sp>
      <p:sp>
        <p:nvSpPr>
          <p:cNvPr id="17" name="TextBox 16">
            <a:extLst>
              <a:ext uri="{FF2B5EF4-FFF2-40B4-BE49-F238E27FC236}">
                <a16:creationId xmlns:a16="http://schemas.microsoft.com/office/drawing/2014/main" id="{7E75F6E7-BC01-404D-827E-827CA50B78BE}"/>
              </a:ext>
            </a:extLst>
          </p:cNvPr>
          <p:cNvSpPr txBox="1"/>
          <p:nvPr/>
        </p:nvSpPr>
        <p:spPr>
          <a:xfrm>
            <a:off x="665648" y="2890380"/>
            <a:ext cx="623493"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Refine</a:t>
            </a:r>
          </a:p>
        </p:txBody>
      </p:sp>
      <p:sp>
        <p:nvSpPr>
          <p:cNvPr id="54" name="TextBox 53">
            <a:extLst>
              <a:ext uri="{FF2B5EF4-FFF2-40B4-BE49-F238E27FC236}">
                <a16:creationId xmlns:a16="http://schemas.microsoft.com/office/drawing/2014/main" id="{BA1FAE8E-38D7-4A32-9BD5-461FE7F68E43}"/>
              </a:ext>
            </a:extLst>
          </p:cNvPr>
          <p:cNvSpPr txBox="1"/>
          <p:nvPr/>
        </p:nvSpPr>
        <p:spPr>
          <a:xfrm>
            <a:off x="1560185" y="2684363"/>
            <a:ext cx="1212009" cy="523220"/>
          </a:xfrm>
          <a:prstGeom prst="rect">
            <a:avLst/>
          </a:prstGeom>
          <a:no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IN" sz="1400" dirty="0">
                <a:latin typeface="Times New Roman" panose="02020603050405020304" pitchFamily="18" charset="0"/>
                <a:cs typeface="Times New Roman" panose="02020603050405020304" pitchFamily="18" charset="0"/>
              </a:rPr>
              <a:t>Research Question</a:t>
            </a:r>
          </a:p>
        </p:txBody>
      </p:sp>
      <p:sp>
        <p:nvSpPr>
          <p:cNvPr id="55" name="TextBox 54">
            <a:extLst>
              <a:ext uri="{FF2B5EF4-FFF2-40B4-BE49-F238E27FC236}">
                <a16:creationId xmlns:a16="http://schemas.microsoft.com/office/drawing/2014/main" id="{1D99A0A7-FEC2-4A76-AADD-7459CF144922}"/>
              </a:ext>
            </a:extLst>
          </p:cNvPr>
          <p:cNvSpPr txBox="1"/>
          <p:nvPr/>
        </p:nvSpPr>
        <p:spPr>
          <a:xfrm>
            <a:off x="2460538" y="3354305"/>
            <a:ext cx="1319666" cy="523220"/>
          </a:xfrm>
          <a:prstGeom prst="rect">
            <a:avLst/>
          </a:prstGeom>
          <a:no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IN" sz="1400" dirty="0">
                <a:latin typeface="Times New Roman" panose="02020603050405020304" pitchFamily="18" charset="0"/>
                <a:cs typeface="Times New Roman" panose="02020603050405020304" pitchFamily="18" charset="0"/>
              </a:rPr>
              <a:t>Research Methodology</a:t>
            </a:r>
          </a:p>
        </p:txBody>
      </p:sp>
      <p:sp>
        <p:nvSpPr>
          <p:cNvPr id="56" name="TextBox 55">
            <a:extLst>
              <a:ext uri="{FF2B5EF4-FFF2-40B4-BE49-F238E27FC236}">
                <a16:creationId xmlns:a16="http://schemas.microsoft.com/office/drawing/2014/main" id="{A9CFEC6A-58A6-4EC1-B3CA-21D069F39C20}"/>
              </a:ext>
            </a:extLst>
          </p:cNvPr>
          <p:cNvSpPr txBox="1"/>
          <p:nvPr/>
        </p:nvSpPr>
        <p:spPr>
          <a:xfrm>
            <a:off x="4289065" y="2621481"/>
            <a:ext cx="1319666" cy="523220"/>
          </a:xfrm>
          <a:prstGeom prst="rect">
            <a:avLst/>
          </a:prstGeom>
          <a:no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IN" sz="1400" dirty="0">
                <a:latin typeface="Times New Roman" panose="02020603050405020304" pitchFamily="18" charset="0"/>
                <a:cs typeface="Times New Roman" panose="02020603050405020304" pitchFamily="18" charset="0"/>
              </a:rPr>
              <a:t>Qualitative Research</a:t>
            </a:r>
          </a:p>
        </p:txBody>
      </p:sp>
      <p:sp>
        <p:nvSpPr>
          <p:cNvPr id="57" name="TextBox 56">
            <a:extLst>
              <a:ext uri="{FF2B5EF4-FFF2-40B4-BE49-F238E27FC236}">
                <a16:creationId xmlns:a16="http://schemas.microsoft.com/office/drawing/2014/main" id="{D15AB3E9-F479-4AF1-8EC4-8931FF54642B}"/>
              </a:ext>
            </a:extLst>
          </p:cNvPr>
          <p:cNvSpPr txBox="1"/>
          <p:nvPr/>
        </p:nvSpPr>
        <p:spPr>
          <a:xfrm>
            <a:off x="4291780" y="3306287"/>
            <a:ext cx="1319666" cy="523220"/>
          </a:xfrm>
          <a:prstGeom prst="rect">
            <a:avLst/>
          </a:prstGeom>
          <a:no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IN" sz="1400" dirty="0">
                <a:latin typeface="Times New Roman" panose="02020603050405020304" pitchFamily="18" charset="0"/>
                <a:cs typeface="Times New Roman" panose="02020603050405020304" pitchFamily="18" charset="0"/>
              </a:rPr>
              <a:t>Quantitative Research</a:t>
            </a:r>
          </a:p>
        </p:txBody>
      </p:sp>
      <p:sp>
        <p:nvSpPr>
          <p:cNvPr id="58" name="TextBox 57">
            <a:extLst>
              <a:ext uri="{FF2B5EF4-FFF2-40B4-BE49-F238E27FC236}">
                <a16:creationId xmlns:a16="http://schemas.microsoft.com/office/drawing/2014/main" id="{988CC1C7-DFDA-48B8-B421-5AABA53E2B47}"/>
              </a:ext>
            </a:extLst>
          </p:cNvPr>
          <p:cNvSpPr txBox="1"/>
          <p:nvPr/>
        </p:nvSpPr>
        <p:spPr>
          <a:xfrm>
            <a:off x="3456401" y="4052621"/>
            <a:ext cx="1319666" cy="523220"/>
          </a:xfrm>
          <a:prstGeom prst="rect">
            <a:avLst/>
          </a:prstGeom>
          <a:no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IN" sz="1400" dirty="0">
                <a:latin typeface="Times New Roman" panose="02020603050405020304" pitchFamily="18" charset="0"/>
                <a:cs typeface="Times New Roman" panose="02020603050405020304" pitchFamily="18" charset="0"/>
              </a:rPr>
              <a:t>Survey </a:t>
            </a:r>
          </a:p>
          <a:p>
            <a:r>
              <a:rPr lang="en-IN" sz="1400" dirty="0">
                <a:latin typeface="Times New Roman" panose="02020603050405020304" pitchFamily="18" charset="0"/>
                <a:cs typeface="Times New Roman" panose="02020603050405020304" pitchFamily="18" charset="0"/>
              </a:rPr>
              <a:t>Tools</a:t>
            </a:r>
          </a:p>
        </p:txBody>
      </p:sp>
      <p:sp>
        <p:nvSpPr>
          <p:cNvPr id="59" name="TextBox 58">
            <a:extLst>
              <a:ext uri="{FF2B5EF4-FFF2-40B4-BE49-F238E27FC236}">
                <a16:creationId xmlns:a16="http://schemas.microsoft.com/office/drawing/2014/main" id="{86C42D81-8BB4-4F4D-9C83-EEBF52B027B2}"/>
              </a:ext>
            </a:extLst>
          </p:cNvPr>
          <p:cNvSpPr txBox="1"/>
          <p:nvPr/>
        </p:nvSpPr>
        <p:spPr>
          <a:xfrm>
            <a:off x="4533273" y="4797031"/>
            <a:ext cx="1319666" cy="307777"/>
          </a:xfrm>
          <a:prstGeom prst="rect">
            <a:avLst/>
          </a:prstGeom>
          <a:no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IN" sz="1400" dirty="0">
                <a:latin typeface="Times New Roman" panose="02020603050405020304" pitchFamily="18" charset="0"/>
                <a:cs typeface="Times New Roman" panose="02020603050405020304" pitchFamily="18" charset="0"/>
              </a:rPr>
              <a:t>Data Collection</a:t>
            </a:r>
          </a:p>
        </p:txBody>
      </p:sp>
      <p:sp>
        <p:nvSpPr>
          <p:cNvPr id="60" name="TextBox 59">
            <a:extLst>
              <a:ext uri="{FF2B5EF4-FFF2-40B4-BE49-F238E27FC236}">
                <a16:creationId xmlns:a16="http://schemas.microsoft.com/office/drawing/2014/main" id="{4054E983-D998-4510-B5F0-78E5B79AB100}"/>
              </a:ext>
            </a:extLst>
          </p:cNvPr>
          <p:cNvSpPr txBox="1"/>
          <p:nvPr/>
        </p:nvSpPr>
        <p:spPr>
          <a:xfrm>
            <a:off x="5112097" y="4055960"/>
            <a:ext cx="1319666" cy="523220"/>
          </a:xfrm>
          <a:prstGeom prst="rect">
            <a:avLst/>
          </a:prstGeom>
          <a:no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IN" sz="1400" dirty="0">
                <a:latin typeface="Times New Roman" panose="02020603050405020304" pitchFamily="18" charset="0"/>
                <a:cs typeface="Times New Roman" panose="02020603050405020304" pitchFamily="18" charset="0"/>
              </a:rPr>
              <a:t>Excel/</a:t>
            </a:r>
          </a:p>
          <a:p>
            <a:r>
              <a:rPr lang="en-IN" sz="1400" dirty="0">
                <a:latin typeface="Times New Roman" panose="02020603050405020304" pitchFamily="18" charset="0"/>
                <a:cs typeface="Times New Roman" panose="02020603050405020304" pitchFamily="18" charset="0"/>
              </a:rPr>
              <a:t>Python</a:t>
            </a:r>
          </a:p>
        </p:txBody>
      </p:sp>
      <p:sp>
        <p:nvSpPr>
          <p:cNvPr id="61" name="TextBox 60">
            <a:extLst>
              <a:ext uri="{FF2B5EF4-FFF2-40B4-BE49-F238E27FC236}">
                <a16:creationId xmlns:a16="http://schemas.microsoft.com/office/drawing/2014/main" id="{BF008213-714C-4AA5-A48A-588FCC9ACCE7}"/>
              </a:ext>
            </a:extLst>
          </p:cNvPr>
          <p:cNvSpPr txBox="1"/>
          <p:nvPr/>
        </p:nvSpPr>
        <p:spPr>
          <a:xfrm>
            <a:off x="5611446" y="5550812"/>
            <a:ext cx="1319666" cy="523220"/>
          </a:xfrm>
          <a:prstGeom prst="rect">
            <a:avLst/>
          </a:prstGeom>
          <a:no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IN" sz="1400" dirty="0">
                <a:latin typeface="Times New Roman" panose="02020603050405020304" pitchFamily="18" charset="0"/>
                <a:cs typeface="Times New Roman" panose="02020603050405020304" pitchFamily="18" charset="0"/>
              </a:rPr>
              <a:t>Data </a:t>
            </a:r>
          </a:p>
          <a:p>
            <a:r>
              <a:rPr lang="en-IN" sz="1400" dirty="0">
                <a:latin typeface="Times New Roman" panose="02020603050405020304" pitchFamily="18" charset="0"/>
                <a:cs typeface="Times New Roman" panose="02020603050405020304" pitchFamily="18" charset="0"/>
              </a:rPr>
              <a:t>Analysis</a:t>
            </a:r>
          </a:p>
        </p:txBody>
      </p:sp>
      <p:sp>
        <p:nvSpPr>
          <p:cNvPr id="62" name="TextBox 61">
            <a:extLst>
              <a:ext uri="{FF2B5EF4-FFF2-40B4-BE49-F238E27FC236}">
                <a16:creationId xmlns:a16="http://schemas.microsoft.com/office/drawing/2014/main" id="{8AFE67AE-2874-48DB-89F6-9D882C852F6C}"/>
              </a:ext>
            </a:extLst>
          </p:cNvPr>
          <p:cNvSpPr txBox="1"/>
          <p:nvPr/>
        </p:nvSpPr>
        <p:spPr>
          <a:xfrm>
            <a:off x="7602182" y="5549877"/>
            <a:ext cx="1319666" cy="523220"/>
          </a:xfrm>
          <a:prstGeom prst="rect">
            <a:avLst/>
          </a:prstGeom>
          <a:noFill/>
          <a:ln>
            <a:solidFill>
              <a:schemeClr val="accent1"/>
            </a:solidFill>
          </a:ln>
          <a:effectLst>
            <a:outerShdw blurRad="50800" dist="38100" dir="2700000" algn="tl" rotWithShape="0">
              <a:prstClr val="black">
                <a:alpha val="40000"/>
              </a:prstClr>
            </a:outerShdw>
          </a:effectLst>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Insights</a:t>
            </a:r>
          </a:p>
          <a:p>
            <a:pPr algn="ctr"/>
            <a:endParaRPr lang="en-IN" sz="14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A1A8C61D-585D-4FF7-8B48-1D4B296CF88D}"/>
              </a:ext>
            </a:extLst>
          </p:cNvPr>
          <p:cNvSpPr txBox="1"/>
          <p:nvPr/>
        </p:nvSpPr>
        <p:spPr>
          <a:xfrm>
            <a:off x="9597029" y="5549877"/>
            <a:ext cx="1319666" cy="523220"/>
          </a:xfrm>
          <a:prstGeom prst="rect">
            <a:avLst/>
          </a:prstGeom>
          <a:noFill/>
          <a:ln>
            <a:solidFill>
              <a:schemeClr val="accent1"/>
            </a:solidFill>
          </a:ln>
          <a:effectLst>
            <a:outerShdw blurRad="50800" dist="38100" dir="2700000" algn="tl" rotWithShape="0">
              <a:prstClr val="black">
                <a:alpha val="40000"/>
              </a:prstClr>
            </a:outerShdw>
          </a:effectLst>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Conclusion</a:t>
            </a:r>
          </a:p>
          <a:p>
            <a:pPr algn="ctr"/>
            <a:endParaRPr lang="en-IN" sz="1400" dirty="0">
              <a:latin typeface="Times New Roman" panose="02020603050405020304" pitchFamily="18" charset="0"/>
              <a:cs typeface="Times New Roman" panose="02020603050405020304" pitchFamily="18" charset="0"/>
            </a:endParaRPr>
          </a:p>
        </p:txBody>
      </p:sp>
      <p:cxnSp>
        <p:nvCxnSpPr>
          <p:cNvPr id="67" name="Connector: Elbow 66">
            <a:extLst>
              <a:ext uri="{FF2B5EF4-FFF2-40B4-BE49-F238E27FC236}">
                <a16:creationId xmlns:a16="http://schemas.microsoft.com/office/drawing/2014/main" id="{6A1414E6-0583-4485-8271-76A3C0F2F869}"/>
              </a:ext>
            </a:extLst>
          </p:cNvPr>
          <p:cNvCxnSpPr>
            <a:stCxn id="11" idx="2"/>
            <a:endCxn id="54" idx="1"/>
          </p:cNvCxnSpPr>
          <p:nvPr/>
        </p:nvCxnSpPr>
        <p:spPr>
          <a:xfrm rot="16200000" flipH="1">
            <a:off x="1208890" y="2594678"/>
            <a:ext cx="408332" cy="294257"/>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Connector: Elbow 68">
            <a:extLst>
              <a:ext uri="{FF2B5EF4-FFF2-40B4-BE49-F238E27FC236}">
                <a16:creationId xmlns:a16="http://schemas.microsoft.com/office/drawing/2014/main" id="{67B80DB1-B3D1-40F8-BC6F-8781CD33680F}"/>
              </a:ext>
            </a:extLst>
          </p:cNvPr>
          <p:cNvCxnSpPr>
            <a:stCxn id="54" idx="2"/>
            <a:endCxn id="55" idx="1"/>
          </p:cNvCxnSpPr>
          <p:nvPr/>
        </p:nvCxnSpPr>
        <p:spPr>
          <a:xfrm rot="16200000" flipH="1">
            <a:off x="2109198" y="3264575"/>
            <a:ext cx="408332" cy="29434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or: Elbow 72">
            <a:extLst>
              <a:ext uri="{FF2B5EF4-FFF2-40B4-BE49-F238E27FC236}">
                <a16:creationId xmlns:a16="http://schemas.microsoft.com/office/drawing/2014/main" id="{CF8E49E4-D7C6-4024-8792-A29AC6047956}"/>
              </a:ext>
            </a:extLst>
          </p:cNvPr>
          <p:cNvCxnSpPr>
            <a:stCxn id="55" idx="2"/>
            <a:endCxn id="58" idx="1"/>
          </p:cNvCxnSpPr>
          <p:nvPr/>
        </p:nvCxnSpPr>
        <p:spPr>
          <a:xfrm rot="16200000" flipH="1">
            <a:off x="3070033" y="3927863"/>
            <a:ext cx="436706" cy="336030"/>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Connector: Elbow 74">
            <a:extLst>
              <a:ext uri="{FF2B5EF4-FFF2-40B4-BE49-F238E27FC236}">
                <a16:creationId xmlns:a16="http://schemas.microsoft.com/office/drawing/2014/main" id="{6571AAEB-B03F-47E3-ABF6-02DF14EE779A}"/>
              </a:ext>
            </a:extLst>
          </p:cNvPr>
          <p:cNvCxnSpPr>
            <a:cxnSpLocks/>
            <a:endCxn id="59" idx="1"/>
          </p:cNvCxnSpPr>
          <p:nvPr/>
        </p:nvCxnSpPr>
        <p:spPr>
          <a:xfrm>
            <a:off x="4116233" y="4600975"/>
            <a:ext cx="417040" cy="349945"/>
          </a:xfrm>
          <a:prstGeom prst="bentConnector3">
            <a:avLst>
              <a:gd name="adj1" fmla="val 50000"/>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Connector: Elbow 76">
            <a:extLst>
              <a:ext uri="{FF2B5EF4-FFF2-40B4-BE49-F238E27FC236}">
                <a16:creationId xmlns:a16="http://schemas.microsoft.com/office/drawing/2014/main" id="{1E4349F9-56FE-49F4-8DDA-6471F5849ECF}"/>
              </a:ext>
            </a:extLst>
          </p:cNvPr>
          <p:cNvCxnSpPr>
            <a:stCxn id="59" idx="2"/>
            <a:endCxn id="61" idx="1"/>
          </p:cNvCxnSpPr>
          <p:nvPr/>
        </p:nvCxnSpPr>
        <p:spPr>
          <a:xfrm rot="16200000" flipH="1">
            <a:off x="5048469" y="5249445"/>
            <a:ext cx="707614" cy="418340"/>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6C379621-61C7-41E3-96D0-292AA56919ED}"/>
              </a:ext>
            </a:extLst>
          </p:cNvPr>
          <p:cNvCxnSpPr>
            <a:cxnSpLocks/>
            <a:stCxn id="61" idx="3"/>
            <a:endCxn id="62" idx="1"/>
          </p:cNvCxnSpPr>
          <p:nvPr/>
        </p:nvCxnSpPr>
        <p:spPr>
          <a:xfrm flipV="1">
            <a:off x="6931112" y="5811487"/>
            <a:ext cx="671070" cy="9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3317394B-C65C-4FB4-ABC0-56C1DD3AA500}"/>
              </a:ext>
            </a:extLst>
          </p:cNvPr>
          <p:cNvCxnSpPr>
            <a:stCxn id="62" idx="3"/>
            <a:endCxn id="63" idx="1"/>
          </p:cNvCxnSpPr>
          <p:nvPr/>
        </p:nvCxnSpPr>
        <p:spPr>
          <a:xfrm>
            <a:off x="8921848" y="5811487"/>
            <a:ext cx="67518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6" name="TextBox 85">
            <a:extLst>
              <a:ext uri="{FF2B5EF4-FFF2-40B4-BE49-F238E27FC236}">
                <a16:creationId xmlns:a16="http://schemas.microsoft.com/office/drawing/2014/main" id="{C4580776-542C-4C4F-A93D-CE8C27467A81}"/>
              </a:ext>
            </a:extLst>
          </p:cNvPr>
          <p:cNvSpPr txBox="1"/>
          <p:nvPr/>
        </p:nvSpPr>
        <p:spPr>
          <a:xfrm>
            <a:off x="6927001" y="5895138"/>
            <a:ext cx="1059040"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Interpret</a:t>
            </a:r>
          </a:p>
        </p:txBody>
      </p:sp>
      <p:sp>
        <p:nvSpPr>
          <p:cNvPr id="87" name="TextBox 86">
            <a:extLst>
              <a:ext uri="{FF2B5EF4-FFF2-40B4-BE49-F238E27FC236}">
                <a16:creationId xmlns:a16="http://schemas.microsoft.com/office/drawing/2014/main" id="{AA0A9CD3-E758-4136-9BA4-55C0BAAF2DA7}"/>
              </a:ext>
            </a:extLst>
          </p:cNvPr>
          <p:cNvSpPr txBox="1"/>
          <p:nvPr/>
        </p:nvSpPr>
        <p:spPr>
          <a:xfrm>
            <a:off x="4382816" y="5464035"/>
            <a:ext cx="945400" cy="400110"/>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Structure &amp; Analyse</a:t>
            </a:r>
          </a:p>
        </p:txBody>
      </p:sp>
      <p:sp>
        <p:nvSpPr>
          <p:cNvPr id="88" name="TextBox 87">
            <a:extLst>
              <a:ext uri="{FF2B5EF4-FFF2-40B4-BE49-F238E27FC236}">
                <a16:creationId xmlns:a16="http://schemas.microsoft.com/office/drawing/2014/main" id="{2ADFD247-E441-4DF0-A797-ABF97E9BB824}"/>
              </a:ext>
            </a:extLst>
          </p:cNvPr>
          <p:cNvSpPr txBox="1"/>
          <p:nvPr/>
        </p:nvSpPr>
        <p:spPr>
          <a:xfrm>
            <a:off x="3388318" y="4837451"/>
            <a:ext cx="623493"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Collect</a:t>
            </a:r>
          </a:p>
        </p:txBody>
      </p:sp>
      <p:sp>
        <p:nvSpPr>
          <p:cNvPr id="89" name="TextBox 88">
            <a:extLst>
              <a:ext uri="{FF2B5EF4-FFF2-40B4-BE49-F238E27FC236}">
                <a16:creationId xmlns:a16="http://schemas.microsoft.com/office/drawing/2014/main" id="{C281B965-E6B9-4B5E-9812-5A2F79DB3A53}"/>
              </a:ext>
            </a:extLst>
          </p:cNvPr>
          <p:cNvSpPr txBox="1"/>
          <p:nvPr/>
        </p:nvSpPr>
        <p:spPr>
          <a:xfrm>
            <a:off x="8882230" y="5249498"/>
            <a:ext cx="1059040"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Summarize</a:t>
            </a:r>
          </a:p>
        </p:txBody>
      </p:sp>
      <p:cxnSp>
        <p:nvCxnSpPr>
          <p:cNvPr id="91" name="Straight Arrow Connector 90">
            <a:extLst>
              <a:ext uri="{FF2B5EF4-FFF2-40B4-BE49-F238E27FC236}">
                <a16:creationId xmlns:a16="http://schemas.microsoft.com/office/drawing/2014/main" id="{4B458A7F-054A-40EB-8DBE-6F38EA53097F}"/>
              </a:ext>
            </a:extLst>
          </p:cNvPr>
          <p:cNvCxnSpPr>
            <a:stCxn id="55" idx="3"/>
            <a:endCxn id="56" idx="1"/>
          </p:cNvCxnSpPr>
          <p:nvPr/>
        </p:nvCxnSpPr>
        <p:spPr>
          <a:xfrm flipV="1">
            <a:off x="3780204" y="2883091"/>
            <a:ext cx="508861" cy="73282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Arrow Connector 92">
            <a:extLst>
              <a:ext uri="{FF2B5EF4-FFF2-40B4-BE49-F238E27FC236}">
                <a16:creationId xmlns:a16="http://schemas.microsoft.com/office/drawing/2014/main" id="{74DE38BE-1DC1-4161-BDFC-4AFE4A57D8DD}"/>
              </a:ext>
            </a:extLst>
          </p:cNvPr>
          <p:cNvCxnSpPr>
            <a:stCxn id="55" idx="3"/>
            <a:endCxn id="57" idx="1"/>
          </p:cNvCxnSpPr>
          <p:nvPr/>
        </p:nvCxnSpPr>
        <p:spPr>
          <a:xfrm flipV="1">
            <a:off x="3780204" y="3567897"/>
            <a:ext cx="511576" cy="480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A1F98DD6-53CE-49F2-B8C4-D04EBD4D9CEF}"/>
              </a:ext>
            </a:extLst>
          </p:cNvPr>
          <p:cNvCxnSpPr>
            <a:stCxn id="58" idx="3"/>
            <a:endCxn id="60" idx="1"/>
          </p:cNvCxnSpPr>
          <p:nvPr/>
        </p:nvCxnSpPr>
        <p:spPr>
          <a:xfrm>
            <a:off x="4776067" y="4314231"/>
            <a:ext cx="336030" cy="333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9" name="Picture 38" descr="Logo&#10;&#10;Description automatically generated">
            <a:extLst>
              <a:ext uri="{FF2B5EF4-FFF2-40B4-BE49-F238E27FC236}">
                <a16:creationId xmlns:a16="http://schemas.microsoft.com/office/drawing/2014/main" id="{58EE73D8-F13D-4822-AD79-CE39A9C185BD}"/>
              </a:ext>
            </a:extLst>
          </p:cNvPr>
          <p:cNvPicPr>
            <a:picLocks noChangeAspect="1"/>
          </p:cNvPicPr>
          <p:nvPr/>
        </p:nvPicPr>
        <p:blipFill>
          <a:blip r:embed="rId2"/>
          <a:stretch>
            <a:fillRect/>
          </a:stretch>
        </p:blipFill>
        <p:spPr>
          <a:xfrm>
            <a:off x="11526327" y="126762"/>
            <a:ext cx="546100" cy="546100"/>
          </a:xfrm>
          <a:prstGeom prst="rect">
            <a:avLst/>
          </a:prstGeom>
        </p:spPr>
      </p:pic>
      <p:sp>
        <p:nvSpPr>
          <p:cNvPr id="40" name="TextBox 39">
            <a:extLst>
              <a:ext uri="{FF2B5EF4-FFF2-40B4-BE49-F238E27FC236}">
                <a16:creationId xmlns:a16="http://schemas.microsoft.com/office/drawing/2014/main" id="{997B3DCF-BE7F-4946-8CBD-DE68B0278F52}"/>
              </a:ext>
            </a:extLst>
          </p:cNvPr>
          <p:cNvSpPr txBox="1"/>
          <p:nvPr/>
        </p:nvSpPr>
        <p:spPr>
          <a:xfrm>
            <a:off x="1560185" y="6083402"/>
            <a:ext cx="2822631"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Source: Author’s own representation</a:t>
            </a:r>
          </a:p>
        </p:txBody>
      </p:sp>
    </p:spTree>
    <p:extLst>
      <p:ext uri="{BB962C8B-B14F-4D97-AF65-F5344CB8AC3E}">
        <p14:creationId xmlns:p14="http://schemas.microsoft.com/office/powerpoint/2010/main" val="108153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Rectangle 4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Rectangle 45">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Freeform: Shape 47">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0" name="Freeform: Shape 49">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7">
            <a:extLst>
              <a:ext uri="{FF2B5EF4-FFF2-40B4-BE49-F238E27FC236}">
                <a16:creationId xmlns:a16="http://schemas.microsoft.com/office/drawing/2014/main" id="{E097028F-7456-4D33-B5AB-598EF26E6E66}"/>
              </a:ext>
            </a:extLst>
          </p:cNvPr>
          <p:cNvSpPr>
            <a:spLocks noGrp="1"/>
          </p:cNvSpPr>
          <p:nvPr>
            <p:ph type="title"/>
          </p:nvPr>
        </p:nvSpPr>
        <p:spPr>
          <a:xfrm>
            <a:off x="838200" y="253397"/>
            <a:ext cx="10515600" cy="1273233"/>
          </a:xfrm>
        </p:spPr>
        <p:txBody>
          <a:bodyPr vert="horz" lIns="91440" tIns="45720" rIns="91440" bIns="45720" rtlCol="0" anchor="ctr">
            <a:normAutofit/>
          </a:bodyPr>
          <a:lstStyle/>
          <a:p>
            <a:r>
              <a:rPr lang="en-US" sz="4000" dirty="0">
                <a:latin typeface="Times New Roman" panose="02020603050405020304" pitchFamily="18" charset="0"/>
                <a:cs typeface="Times New Roman" panose="02020603050405020304" pitchFamily="18" charset="0"/>
              </a:rPr>
              <a:t>Milestone</a:t>
            </a:r>
          </a:p>
        </p:txBody>
      </p:sp>
      <p:sp>
        <p:nvSpPr>
          <p:cNvPr id="52" name="Rectangle 51">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99CA6DCB-E345-433D-9285-C8F0A17DC626}"/>
              </a:ext>
            </a:extLst>
          </p:cNvPr>
          <p:cNvSpPr>
            <a:spLocks noGrp="1"/>
          </p:cNvSpPr>
          <p:nvPr>
            <p:ph type="dt" sz="half" idx="10"/>
          </p:nvPr>
        </p:nvSpPr>
        <p:spPr>
          <a:xfrm>
            <a:off x="908304" y="6356350"/>
            <a:ext cx="2743200" cy="365125"/>
          </a:xfrm>
        </p:spPr>
        <p:txBody>
          <a:bodyPr vert="horz" lIns="91440" tIns="45720" rIns="91440" bIns="45720" rtlCol="0" anchor="ctr">
            <a:normAutofit/>
          </a:bodyPr>
          <a:lstStyle/>
          <a:p>
            <a:pPr>
              <a:spcAft>
                <a:spcPts val="600"/>
              </a:spcAft>
            </a:pPr>
            <a:r>
              <a:rPr lang="en-US" dirty="0">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C1524759-49B8-4C65-B31C-3E59FC3C8AF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C18E2713-CED1-4C3A-93EC-088FC36DC251}"/>
              </a:ext>
            </a:extLst>
          </p:cNvPr>
          <p:cNvSpPr>
            <a:spLocks noGrp="1"/>
          </p:cNvSpPr>
          <p:nvPr>
            <p:ph type="sldNum" sz="quarter" idx="12"/>
          </p:nvPr>
        </p:nvSpPr>
        <p:spPr>
          <a:xfrm>
            <a:off x="8540496"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latin typeface="Times New Roman" panose="02020603050405020304" pitchFamily="18" charset="0"/>
                <a:cs typeface="Times New Roman" panose="02020603050405020304" pitchFamily="18" charset="0"/>
              </a:rPr>
              <a:pPr>
                <a:spcAft>
                  <a:spcPts val="600"/>
                </a:spcAft>
              </a:pPr>
              <a:t>8</a:t>
            </a:fld>
            <a:endParaRPr lang="en-US" dirty="0">
              <a:latin typeface="Times New Roman" panose="02020603050405020304" pitchFamily="18" charset="0"/>
              <a:cs typeface="Times New Roman" panose="02020603050405020304" pitchFamily="18" charset="0"/>
            </a:endParaRPr>
          </a:p>
        </p:txBody>
      </p:sp>
      <p:graphicFrame>
        <p:nvGraphicFramePr>
          <p:cNvPr id="56" name="Content Placeholder 1">
            <a:extLst>
              <a:ext uri="{FF2B5EF4-FFF2-40B4-BE49-F238E27FC236}">
                <a16:creationId xmlns:a16="http://schemas.microsoft.com/office/drawing/2014/main" id="{35BBD3FA-F1DE-48DB-B98B-7C63BBD89F58}"/>
              </a:ext>
            </a:extLst>
          </p:cNvPr>
          <p:cNvGraphicFramePr/>
          <p:nvPr>
            <p:extLst>
              <p:ext uri="{D42A27DB-BD31-4B8C-83A1-F6EECF244321}">
                <p14:modId xmlns:p14="http://schemas.microsoft.com/office/powerpoint/2010/main" val="82443561"/>
              </p:ext>
            </p:extLst>
          </p:nvPr>
        </p:nvGraphicFramePr>
        <p:xfrm>
          <a:off x="838200" y="2011680"/>
          <a:ext cx="10721196" cy="4337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descr="Logo&#10;&#10;Description automatically generated">
            <a:extLst>
              <a:ext uri="{FF2B5EF4-FFF2-40B4-BE49-F238E27FC236}">
                <a16:creationId xmlns:a16="http://schemas.microsoft.com/office/drawing/2014/main" id="{1376F3C3-B828-4A7D-8429-BAF6187F83E7}"/>
              </a:ext>
            </a:extLst>
          </p:cNvPr>
          <p:cNvPicPr>
            <a:picLocks noChangeAspect="1"/>
          </p:cNvPicPr>
          <p:nvPr/>
        </p:nvPicPr>
        <p:blipFill>
          <a:blip r:embed="rId7"/>
          <a:stretch>
            <a:fillRect/>
          </a:stretch>
        </p:blipFill>
        <p:spPr>
          <a:xfrm>
            <a:off x="11526327" y="126762"/>
            <a:ext cx="546100" cy="546100"/>
          </a:xfrm>
          <a:prstGeom prst="rect">
            <a:avLst/>
          </a:prstGeom>
        </p:spPr>
      </p:pic>
      <p:sp>
        <p:nvSpPr>
          <p:cNvPr id="15" name="TextBox 14">
            <a:extLst>
              <a:ext uri="{FF2B5EF4-FFF2-40B4-BE49-F238E27FC236}">
                <a16:creationId xmlns:a16="http://schemas.microsoft.com/office/drawing/2014/main" id="{B161AB36-0AE8-49A1-86A3-1C08D41D6EAD}"/>
              </a:ext>
            </a:extLst>
          </p:cNvPr>
          <p:cNvSpPr txBox="1"/>
          <p:nvPr/>
        </p:nvSpPr>
        <p:spPr>
          <a:xfrm>
            <a:off x="4787482" y="6001988"/>
            <a:ext cx="2822631" cy="276999"/>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Source: Author’s own representation</a:t>
            </a:r>
          </a:p>
        </p:txBody>
      </p:sp>
    </p:spTree>
    <p:extLst>
      <p:ext uri="{BB962C8B-B14F-4D97-AF65-F5344CB8AC3E}">
        <p14:creationId xmlns:p14="http://schemas.microsoft.com/office/powerpoint/2010/main" val="33796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5" name="Rectangle 4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Rectangle 4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Freeform: Shape 5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9" name="Freeform: Shape 5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405734-6796-4CD8-9245-2B0235C57966}"/>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dirty="0">
                <a:latin typeface="Times New Roman" panose="02020603050405020304" pitchFamily="18" charset="0"/>
                <a:cs typeface="Times New Roman" panose="02020603050405020304" pitchFamily="18" charset="0"/>
              </a:rPr>
              <a:t>Task Allocation</a:t>
            </a:r>
          </a:p>
        </p:txBody>
      </p:sp>
      <p:sp>
        <p:nvSpPr>
          <p:cNvPr id="60" name="Rectangle 5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3790813A-9A56-4C28-8B3F-051704C658B6}"/>
              </a:ext>
            </a:extLst>
          </p:cNvPr>
          <p:cNvSpPr>
            <a:spLocks noGrp="1"/>
          </p:cNvSpPr>
          <p:nvPr>
            <p:ph type="dt" sz="half" idx="10"/>
          </p:nvPr>
        </p:nvSpPr>
        <p:spPr>
          <a:xfrm>
            <a:off x="621792" y="6356350"/>
            <a:ext cx="2743200" cy="365125"/>
          </a:xfrm>
        </p:spPr>
        <p:txBody>
          <a:bodyPr vert="horz" lIns="91440" tIns="45720" rIns="91440" bIns="45720" rtlCol="0" anchor="ctr">
            <a:normAutofit/>
          </a:bodyPr>
          <a:lstStyle/>
          <a:p>
            <a:pPr>
              <a:spcAft>
                <a:spcPts val="600"/>
              </a:spcAft>
            </a:pPr>
            <a:r>
              <a:rPr lang="en-US" dirty="0">
                <a:latin typeface="Times New Roman" panose="02020603050405020304" pitchFamily="18" charset="0"/>
                <a:cs typeface="Times New Roman" panose="02020603050405020304" pitchFamily="18" charset="0"/>
              </a:rPr>
              <a:t>07/02/2022</a:t>
            </a:r>
          </a:p>
        </p:txBody>
      </p:sp>
      <p:sp>
        <p:nvSpPr>
          <p:cNvPr id="5" name="Footer Placeholder 4">
            <a:extLst>
              <a:ext uri="{FF2B5EF4-FFF2-40B4-BE49-F238E27FC236}">
                <a16:creationId xmlns:a16="http://schemas.microsoft.com/office/drawing/2014/main" id="{70705150-ADEA-4D6D-A2FA-496DE6144B3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Times New Roman" panose="02020603050405020304" pitchFamily="18" charset="0"/>
                <a:cs typeface="Times New Roman" panose="02020603050405020304" pitchFamily="18" charset="0"/>
              </a:rPr>
              <a:t>Applied Project- 1 | Group-1</a:t>
            </a:r>
          </a:p>
        </p:txBody>
      </p:sp>
      <p:sp>
        <p:nvSpPr>
          <p:cNvPr id="6" name="Slide Number Placeholder 5">
            <a:extLst>
              <a:ext uri="{FF2B5EF4-FFF2-40B4-BE49-F238E27FC236}">
                <a16:creationId xmlns:a16="http://schemas.microsoft.com/office/drawing/2014/main" id="{0B513963-104E-44AC-A2D6-80776F363819}"/>
              </a:ext>
            </a:extLst>
          </p:cNvPr>
          <p:cNvSpPr>
            <a:spLocks noGrp="1"/>
          </p:cNvSpPr>
          <p:nvPr>
            <p:ph type="sldNum" sz="quarter" idx="12"/>
          </p:nvPr>
        </p:nvSpPr>
        <p:spPr>
          <a:xfrm>
            <a:off x="8801100" y="6356350"/>
            <a:ext cx="2743200" cy="365125"/>
          </a:xfrm>
        </p:spPr>
        <p:txBody>
          <a:bodyPr vert="horz" lIns="91440" tIns="45720" rIns="91440" bIns="45720" rtlCol="0" anchor="ctr">
            <a:normAutofit/>
          </a:bodyPr>
          <a:lstStyle/>
          <a:p>
            <a:pPr>
              <a:spcAft>
                <a:spcPts val="600"/>
              </a:spcAft>
            </a:pPr>
            <a:fld id="{A65A5C87-DF58-40C8-B092-1DE63DB4547E}" type="slidenum">
              <a:rPr lang="en-US">
                <a:latin typeface="Times New Roman" panose="02020603050405020304" pitchFamily="18" charset="0"/>
                <a:cs typeface="Times New Roman" panose="02020603050405020304" pitchFamily="18" charset="0"/>
              </a:rPr>
              <a:pPr>
                <a:spcAft>
                  <a:spcPts val="600"/>
                </a:spcAft>
              </a:pPr>
              <a:t>9</a:t>
            </a:fld>
            <a:endParaRPr lang="en-US" dirty="0">
              <a:latin typeface="Times New Roman" panose="02020603050405020304" pitchFamily="18" charset="0"/>
              <a:cs typeface="Times New Roman" panose="02020603050405020304" pitchFamily="18" charset="0"/>
            </a:endParaRPr>
          </a:p>
        </p:txBody>
      </p:sp>
      <p:graphicFrame>
        <p:nvGraphicFramePr>
          <p:cNvPr id="12" name="Table 13">
            <a:extLst>
              <a:ext uri="{FF2B5EF4-FFF2-40B4-BE49-F238E27FC236}">
                <a16:creationId xmlns:a16="http://schemas.microsoft.com/office/drawing/2014/main" id="{B40136A3-295C-4103-A4AA-77FB807172C4}"/>
              </a:ext>
            </a:extLst>
          </p:cNvPr>
          <p:cNvGraphicFramePr>
            <a:graphicFrameLocks noGrp="1"/>
          </p:cNvGraphicFramePr>
          <p:nvPr>
            <p:ph idx="1"/>
            <p:extLst>
              <p:ext uri="{D42A27DB-BD31-4B8C-83A1-F6EECF244321}">
                <p14:modId xmlns:p14="http://schemas.microsoft.com/office/powerpoint/2010/main" val="3197559175"/>
              </p:ext>
            </p:extLst>
          </p:nvPr>
        </p:nvGraphicFramePr>
        <p:xfrm>
          <a:off x="5343970" y="634762"/>
          <a:ext cx="6322947" cy="5115000"/>
        </p:xfrm>
        <a:graphic>
          <a:graphicData uri="http://schemas.openxmlformats.org/drawingml/2006/table">
            <a:tbl>
              <a:tblPr firstRow="1" bandRow="1">
                <a:tableStyleId>{3B4B98B0-60AC-42C2-AFA5-B58CD77FA1E5}</a:tableStyleId>
              </a:tblPr>
              <a:tblGrid>
                <a:gridCol w="729236">
                  <a:extLst>
                    <a:ext uri="{9D8B030D-6E8A-4147-A177-3AD203B41FA5}">
                      <a16:colId xmlns:a16="http://schemas.microsoft.com/office/drawing/2014/main" val="3756407559"/>
                    </a:ext>
                  </a:extLst>
                </a:gridCol>
                <a:gridCol w="2364760">
                  <a:extLst>
                    <a:ext uri="{9D8B030D-6E8A-4147-A177-3AD203B41FA5}">
                      <a16:colId xmlns:a16="http://schemas.microsoft.com/office/drawing/2014/main" val="518167678"/>
                    </a:ext>
                  </a:extLst>
                </a:gridCol>
                <a:gridCol w="3228951">
                  <a:extLst>
                    <a:ext uri="{9D8B030D-6E8A-4147-A177-3AD203B41FA5}">
                      <a16:colId xmlns:a16="http://schemas.microsoft.com/office/drawing/2014/main" val="3114296193"/>
                    </a:ext>
                  </a:extLst>
                </a:gridCol>
              </a:tblGrid>
              <a:tr h="665576">
                <a:tc>
                  <a:txBody>
                    <a:bodyPr/>
                    <a:lstStyle/>
                    <a:p>
                      <a:r>
                        <a:rPr lang="en-IN" sz="1800" b="0" cap="none" spc="60" dirty="0">
                          <a:solidFill>
                            <a:schemeClr val="tx1"/>
                          </a:solidFill>
                          <a:latin typeface="Times New Roman" panose="02020603050405020304" pitchFamily="18" charset="0"/>
                          <a:cs typeface="Times New Roman" panose="02020603050405020304" pitchFamily="18" charset="0"/>
                        </a:rPr>
                        <a:t>Sr. No.</a:t>
                      </a:r>
                    </a:p>
                  </a:txBody>
                  <a:tcPr marL="103440" marR="103440" marT="103440" marB="51720" anchor="ctr"/>
                </a:tc>
                <a:tc>
                  <a:txBody>
                    <a:bodyPr/>
                    <a:lstStyle/>
                    <a:p>
                      <a:r>
                        <a:rPr lang="en-IN" sz="1800" b="0" cap="none" spc="60" dirty="0">
                          <a:solidFill>
                            <a:schemeClr val="tx1"/>
                          </a:solidFill>
                          <a:latin typeface="Times New Roman" panose="02020603050405020304" pitchFamily="18" charset="0"/>
                          <a:cs typeface="Times New Roman" panose="02020603050405020304" pitchFamily="18" charset="0"/>
                        </a:rPr>
                        <a:t>Task</a:t>
                      </a:r>
                    </a:p>
                  </a:txBody>
                  <a:tcPr marL="103440" marR="103440" marT="103440" marB="51720" anchor="ctr"/>
                </a:tc>
                <a:tc>
                  <a:txBody>
                    <a:bodyPr/>
                    <a:lstStyle/>
                    <a:p>
                      <a:pPr algn="ctr">
                        <a:lnSpc>
                          <a:spcPct val="150000"/>
                        </a:lnSpc>
                      </a:pPr>
                      <a:r>
                        <a:rPr lang="en-US" sz="1800" b="0" cap="none" spc="60" dirty="0">
                          <a:solidFill>
                            <a:schemeClr val="tx1"/>
                          </a:solidFill>
                          <a:effectLst/>
                          <a:latin typeface="Times New Roman" panose="02020603050405020304" pitchFamily="18" charset="0"/>
                          <a:cs typeface="Times New Roman" panose="02020603050405020304" pitchFamily="18" charset="0"/>
                        </a:rPr>
                        <a:t>Persons Responsible</a:t>
                      </a:r>
                      <a:endParaRPr lang="en-IN" sz="1800" b="0" cap="none" spc="6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6782" marR="106782" marT="103440" marB="0" anchor="ctr"/>
                </a:tc>
                <a:extLst>
                  <a:ext uri="{0D108BD9-81ED-4DB2-BD59-A6C34878D82A}">
                    <a16:rowId xmlns:a16="http://schemas.microsoft.com/office/drawing/2014/main" val="935708182"/>
                  </a:ext>
                </a:extLst>
              </a:tr>
              <a:tr h="391108">
                <a:tc>
                  <a:txBody>
                    <a:bodyPr/>
                    <a:lstStyle/>
                    <a:p>
                      <a:r>
                        <a:rPr lang="en-IN" sz="1600" cap="none" spc="0">
                          <a:solidFill>
                            <a:schemeClr val="tx1"/>
                          </a:solidFill>
                          <a:latin typeface="Times New Roman" panose="02020603050405020304" pitchFamily="18" charset="0"/>
                          <a:cs typeface="Times New Roman" panose="02020603050405020304" pitchFamily="18" charset="0"/>
                        </a:rPr>
                        <a:t>1</a:t>
                      </a:r>
                    </a:p>
                  </a:txBody>
                  <a:tcPr marL="103440" marR="103440" marT="103440" marB="51720"/>
                </a:tc>
                <a:tc>
                  <a:txBody>
                    <a:bodyPr/>
                    <a:lstStyle/>
                    <a:p>
                      <a:r>
                        <a:rPr lang="en-US" sz="1600" kern="1200" cap="none" spc="0" dirty="0">
                          <a:solidFill>
                            <a:schemeClr val="tx1"/>
                          </a:solidFill>
                          <a:latin typeface="Times New Roman" panose="02020603050405020304" pitchFamily="18" charset="0"/>
                          <a:cs typeface="Times New Roman" panose="02020603050405020304" pitchFamily="18" charset="0"/>
                        </a:rPr>
                        <a:t>Background Research</a:t>
                      </a:r>
                      <a:endParaRPr lang="en-IN" sz="16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tc>
                  <a:txBody>
                    <a:bodyPr/>
                    <a:lstStyle/>
                    <a:p>
                      <a:r>
                        <a:rPr lang="en-US" sz="1600" kern="1200" cap="none" spc="0">
                          <a:solidFill>
                            <a:schemeClr val="tx1"/>
                          </a:solidFill>
                          <a:latin typeface="Times New Roman" panose="02020603050405020304" pitchFamily="18" charset="0"/>
                          <a:cs typeface="Times New Roman" panose="02020603050405020304" pitchFamily="18" charset="0"/>
                        </a:rPr>
                        <a:t>All team members</a:t>
                      </a:r>
                      <a:endParaRPr lang="en-IN" sz="1600" kern="1200" cap="none" spc="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extLst>
                  <a:ext uri="{0D108BD9-81ED-4DB2-BD59-A6C34878D82A}">
                    <a16:rowId xmlns:a16="http://schemas.microsoft.com/office/drawing/2014/main" val="3780624976"/>
                  </a:ext>
                </a:extLst>
              </a:tr>
              <a:tr h="391108">
                <a:tc>
                  <a:txBody>
                    <a:bodyPr/>
                    <a:lstStyle/>
                    <a:p>
                      <a:r>
                        <a:rPr lang="en-IN" sz="1600" cap="none" spc="0">
                          <a:solidFill>
                            <a:schemeClr val="tx1"/>
                          </a:solidFill>
                          <a:latin typeface="Times New Roman" panose="02020603050405020304" pitchFamily="18" charset="0"/>
                          <a:cs typeface="Times New Roman" panose="02020603050405020304" pitchFamily="18" charset="0"/>
                        </a:rPr>
                        <a:t>2</a:t>
                      </a:r>
                    </a:p>
                  </a:txBody>
                  <a:tcPr marL="103440" marR="103440" marT="103440" marB="51720"/>
                </a:tc>
                <a:tc>
                  <a:txBody>
                    <a:bodyPr/>
                    <a:lstStyle/>
                    <a:p>
                      <a:r>
                        <a:rPr lang="en-US" sz="1600" kern="1200" cap="none" spc="0">
                          <a:solidFill>
                            <a:schemeClr val="tx1"/>
                          </a:solidFill>
                          <a:latin typeface="Times New Roman" panose="02020603050405020304" pitchFamily="18" charset="0"/>
                          <a:cs typeface="Times New Roman" panose="02020603050405020304" pitchFamily="18" charset="0"/>
                        </a:rPr>
                        <a:t>Research Design </a:t>
                      </a:r>
                      <a:endParaRPr lang="en-IN" sz="1600" kern="1200" cap="none" spc="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tc>
                  <a:txBody>
                    <a:bodyPr/>
                    <a:lstStyle/>
                    <a:p>
                      <a:r>
                        <a:rPr lang="en-US" sz="1600" kern="1200" cap="none" spc="0" dirty="0">
                          <a:solidFill>
                            <a:schemeClr val="tx1"/>
                          </a:solidFill>
                          <a:latin typeface="Times New Roman" panose="02020603050405020304" pitchFamily="18" charset="0"/>
                          <a:cs typeface="Times New Roman" panose="02020603050405020304" pitchFamily="18" charset="0"/>
                        </a:rPr>
                        <a:t>Chetan Dalwadi , Canny Sen </a:t>
                      </a:r>
                      <a:endParaRPr lang="en-IN" sz="16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extLst>
                  <a:ext uri="{0D108BD9-81ED-4DB2-BD59-A6C34878D82A}">
                    <a16:rowId xmlns:a16="http://schemas.microsoft.com/office/drawing/2014/main" val="3600144143"/>
                  </a:ext>
                </a:extLst>
              </a:tr>
              <a:tr h="391108">
                <a:tc>
                  <a:txBody>
                    <a:bodyPr/>
                    <a:lstStyle/>
                    <a:p>
                      <a:r>
                        <a:rPr lang="en-IN" sz="1600" cap="none" spc="0">
                          <a:solidFill>
                            <a:schemeClr val="tx1"/>
                          </a:solidFill>
                          <a:latin typeface="Times New Roman" panose="02020603050405020304" pitchFamily="18" charset="0"/>
                          <a:cs typeface="Times New Roman" panose="02020603050405020304" pitchFamily="18" charset="0"/>
                        </a:rPr>
                        <a:t>3</a:t>
                      </a:r>
                    </a:p>
                  </a:txBody>
                  <a:tcPr marL="103440" marR="103440" marT="103440" marB="51720"/>
                </a:tc>
                <a:tc>
                  <a:txBody>
                    <a:bodyPr/>
                    <a:lstStyle/>
                    <a:p>
                      <a:r>
                        <a:rPr lang="en-IN" sz="1600" kern="1200" cap="none" spc="0">
                          <a:solidFill>
                            <a:schemeClr val="tx1"/>
                          </a:solidFill>
                          <a:latin typeface="Times New Roman" panose="02020603050405020304" pitchFamily="18" charset="0"/>
                          <a:cs typeface="Times New Roman" panose="02020603050405020304" pitchFamily="18" charset="0"/>
                        </a:rPr>
                        <a:t>Table of Contents </a:t>
                      </a:r>
                      <a:endParaRPr lang="en-IN" sz="1600" kern="1200" cap="none" spc="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tc>
                  <a:txBody>
                    <a:bodyPr/>
                    <a:lstStyle/>
                    <a:p>
                      <a:r>
                        <a:rPr lang="en-IN" sz="1600" kern="1200" cap="none" spc="0" dirty="0">
                          <a:solidFill>
                            <a:schemeClr val="tx1"/>
                          </a:solidFill>
                          <a:latin typeface="Times New Roman" panose="02020603050405020304" pitchFamily="18" charset="0"/>
                          <a:cs typeface="Times New Roman" panose="02020603050405020304" pitchFamily="18" charset="0"/>
                        </a:rPr>
                        <a:t>Canny Sen </a:t>
                      </a:r>
                      <a:endParaRPr lang="en-IN" sz="16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extLst>
                  <a:ext uri="{0D108BD9-81ED-4DB2-BD59-A6C34878D82A}">
                    <a16:rowId xmlns:a16="http://schemas.microsoft.com/office/drawing/2014/main" val="1263440421"/>
                  </a:ext>
                </a:extLst>
              </a:tr>
              <a:tr h="391108">
                <a:tc>
                  <a:txBody>
                    <a:bodyPr/>
                    <a:lstStyle/>
                    <a:p>
                      <a:r>
                        <a:rPr lang="en-IN" sz="1600" cap="none" spc="0">
                          <a:solidFill>
                            <a:schemeClr val="tx1"/>
                          </a:solidFill>
                          <a:latin typeface="Times New Roman" panose="02020603050405020304" pitchFamily="18" charset="0"/>
                          <a:cs typeface="Times New Roman" panose="02020603050405020304" pitchFamily="18" charset="0"/>
                        </a:rPr>
                        <a:t>4</a:t>
                      </a:r>
                    </a:p>
                  </a:txBody>
                  <a:tcPr marL="103440" marR="103440" marT="103440" marB="51720"/>
                </a:tc>
                <a:tc>
                  <a:txBody>
                    <a:bodyPr/>
                    <a:lstStyle/>
                    <a:p>
                      <a:r>
                        <a:rPr lang="en-IN" sz="1600" kern="1200" cap="none" spc="0">
                          <a:solidFill>
                            <a:schemeClr val="tx1"/>
                          </a:solidFill>
                          <a:latin typeface="Times New Roman" panose="02020603050405020304" pitchFamily="18" charset="0"/>
                          <a:cs typeface="Times New Roman" panose="02020603050405020304" pitchFamily="18" charset="0"/>
                        </a:rPr>
                        <a:t>Project Planning </a:t>
                      </a:r>
                      <a:endParaRPr lang="en-IN" sz="1600" kern="1200" cap="none" spc="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cap="none" spc="0" dirty="0">
                          <a:solidFill>
                            <a:schemeClr val="tx1"/>
                          </a:solidFill>
                          <a:latin typeface="Times New Roman" panose="02020603050405020304" pitchFamily="18" charset="0"/>
                          <a:cs typeface="Times New Roman" panose="02020603050405020304" pitchFamily="18" charset="0"/>
                        </a:rPr>
                        <a:t>Chetan Dalwadi </a:t>
                      </a:r>
                      <a:endParaRPr lang="en-IN" sz="16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extLst>
                  <a:ext uri="{0D108BD9-81ED-4DB2-BD59-A6C34878D82A}">
                    <a16:rowId xmlns:a16="http://schemas.microsoft.com/office/drawing/2014/main" val="1538064370"/>
                  </a:ext>
                </a:extLst>
              </a:tr>
              <a:tr h="391108">
                <a:tc>
                  <a:txBody>
                    <a:bodyPr/>
                    <a:lstStyle/>
                    <a:p>
                      <a:r>
                        <a:rPr lang="en-IN" sz="1600" cap="none" spc="0">
                          <a:solidFill>
                            <a:schemeClr val="tx1"/>
                          </a:solidFill>
                          <a:latin typeface="Times New Roman" panose="02020603050405020304" pitchFamily="18" charset="0"/>
                          <a:cs typeface="Times New Roman" panose="02020603050405020304" pitchFamily="18" charset="0"/>
                        </a:rPr>
                        <a:t>5</a:t>
                      </a:r>
                    </a:p>
                  </a:txBody>
                  <a:tcPr marL="103440" marR="103440" marT="103440" marB="51720"/>
                </a:tc>
                <a:tc>
                  <a:txBody>
                    <a:bodyPr/>
                    <a:lstStyle/>
                    <a:p>
                      <a:r>
                        <a:rPr lang="en-US" sz="1600" kern="1200" cap="none" spc="0">
                          <a:solidFill>
                            <a:schemeClr val="tx1"/>
                          </a:solidFill>
                          <a:latin typeface="Times New Roman" panose="02020603050405020304" pitchFamily="18" charset="0"/>
                          <a:cs typeface="Times New Roman" panose="02020603050405020304" pitchFamily="18" charset="0"/>
                        </a:rPr>
                        <a:t>Literature Analysis </a:t>
                      </a:r>
                      <a:endParaRPr lang="en-IN" sz="1600" kern="1200" cap="none" spc="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tc>
                  <a:txBody>
                    <a:bodyPr/>
                    <a:lstStyle/>
                    <a:p>
                      <a:r>
                        <a:rPr lang="en-US" sz="1600" kern="1200" cap="none" spc="0" dirty="0">
                          <a:solidFill>
                            <a:schemeClr val="tx1"/>
                          </a:solidFill>
                          <a:latin typeface="Times New Roman" panose="02020603050405020304" pitchFamily="18" charset="0"/>
                          <a:cs typeface="Times New Roman" panose="02020603050405020304" pitchFamily="18" charset="0"/>
                        </a:rPr>
                        <a:t>Ashish Ghosh, Chetan Dalwadi </a:t>
                      </a:r>
                      <a:endParaRPr lang="en-US" sz="16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extLst>
                  <a:ext uri="{0D108BD9-81ED-4DB2-BD59-A6C34878D82A}">
                    <a16:rowId xmlns:a16="http://schemas.microsoft.com/office/drawing/2014/main" val="3144672024"/>
                  </a:ext>
                </a:extLst>
              </a:tr>
              <a:tr h="391108">
                <a:tc>
                  <a:txBody>
                    <a:bodyPr/>
                    <a:lstStyle/>
                    <a:p>
                      <a:r>
                        <a:rPr lang="en-IN" sz="1600" cap="none" spc="0">
                          <a:solidFill>
                            <a:schemeClr val="tx1"/>
                          </a:solidFill>
                          <a:latin typeface="Times New Roman" panose="02020603050405020304" pitchFamily="18" charset="0"/>
                          <a:cs typeface="Times New Roman" panose="02020603050405020304" pitchFamily="18" charset="0"/>
                        </a:rPr>
                        <a:t>6</a:t>
                      </a:r>
                    </a:p>
                  </a:txBody>
                  <a:tcPr marL="103440" marR="103440" marT="103440" marB="51720"/>
                </a:tc>
                <a:tc>
                  <a:txBody>
                    <a:bodyPr/>
                    <a:lstStyle/>
                    <a:p>
                      <a:r>
                        <a:rPr lang="en-US" sz="1600" kern="1200" cap="none" spc="0">
                          <a:solidFill>
                            <a:schemeClr val="tx1"/>
                          </a:solidFill>
                          <a:latin typeface="Times New Roman" panose="02020603050405020304" pitchFamily="18" charset="0"/>
                          <a:cs typeface="Times New Roman" panose="02020603050405020304" pitchFamily="18" charset="0"/>
                        </a:rPr>
                        <a:t>Solution Approach </a:t>
                      </a:r>
                      <a:endParaRPr lang="en-IN" sz="1600" kern="1200" cap="none" spc="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tc>
                  <a:txBody>
                    <a:bodyPr/>
                    <a:lstStyle/>
                    <a:p>
                      <a:r>
                        <a:rPr lang="en-US" sz="1600" kern="1200" cap="none" spc="0">
                          <a:solidFill>
                            <a:schemeClr val="tx1"/>
                          </a:solidFill>
                          <a:latin typeface="Times New Roman" panose="02020603050405020304" pitchFamily="18" charset="0"/>
                          <a:cs typeface="Times New Roman" panose="02020603050405020304" pitchFamily="18" charset="0"/>
                        </a:rPr>
                        <a:t>All team members </a:t>
                      </a:r>
                      <a:endParaRPr lang="en-IN" sz="1600" kern="1200" cap="none" spc="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extLst>
                  <a:ext uri="{0D108BD9-81ED-4DB2-BD59-A6C34878D82A}">
                    <a16:rowId xmlns:a16="http://schemas.microsoft.com/office/drawing/2014/main" val="2294751241"/>
                  </a:ext>
                </a:extLst>
              </a:tr>
              <a:tr h="784058">
                <a:tc>
                  <a:txBody>
                    <a:bodyPr/>
                    <a:lstStyle/>
                    <a:p>
                      <a:r>
                        <a:rPr lang="en-IN" sz="1600" cap="none" spc="0">
                          <a:solidFill>
                            <a:schemeClr val="tx1"/>
                          </a:solidFill>
                          <a:latin typeface="Times New Roman" panose="02020603050405020304" pitchFamily="18" charset="0"/>
                          <a:cs typeface="Times New Roman" panose="02020603050405020304" pitchFamily="18" charset="0"/>
                        </a:rPr>
                        <a:t>7</a:t>
                      </a:r>
                    </a:p>
                  </a:txBody>
                  <a:tcPr marL="103440" marR="103440" marT="103440" marB="51720"/>
                </a:tc>
                <a:tc>
                  <a:txBody>
                    <a:bodyPr/>
                    <a:lstStyle/>
                    <a:p>
                      <a:r>
                        <a:rPr lang="en-IN" sz="1600" kern="1200" cap="none" spc="0" dirty="0">
                          <a:solidFill>
                            <a:schemeClr val="tx1"/>
                          </a:solidFill>
                          <a:latin typeface="Times New Roman" panose="02020603050405020304" pitchFamily="18" charset="0"/>
                          <a:cs typeface="Times New Roman" panose="02020603050405020304" pitchFamily="18" charset="0"/>
                        </a:rPr>
                        <a:t>Proof of concept </a:t>
                      </a:r>
                    </a:p>
                    <a:p>
                      <a:r>
                        <a:rPr lang="en-IN" sz="1600" kern="1200" cap="none" spc="0" dirty="0">
                          <a:solidFill>
                            <a:schemeClr val="tx1"/>
                          </a:solidFill>
                          <a:latin typeface="Times New Roman" panose="02020603050405020304" pitchFamily="18" charset="0"/>
                          <a:cs typeface="Times New Roman" panose="02020603050405020304" pitchFamily="18" charset="0"/>
                        </a:rPr>
                        <a:t>Questionnaire Development </a:t>
                      </a:r>
                      <a:endParaRPr lang="en-IN" sz="16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tc>
                  <a:txBody>
                    <a:bodyPr/>
                    <a:lstStyle/>
                    <a:p>
                      <a:r>
                        <a:rPr lang="en-IN" sz="1600" kern="1200" cap="none" spc="0" dirty="0">
                          <a:solidFill>
                            <a:schemeClr val="tx1"/>
                          </a:solidFill>
                          <a:latin typeface="Times New Roman" panose="02020603050405020304" pitchFamily="18" charset="0"/>
                          <a:cs typeface="Times New Roman" panose="02020603050405020304" pitchFamily="18" charset="0"/>
                        </a:rPr>
                        <a:t>Canny Sen, Chetan Dalwadi </a:t>
                      </a:r>
                      <a:endParaRPr lang="en-IN" sz="16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extLst>
                  <a:ext uri="{0D108BD9-81ED-4DB2-BD59-A6C34878D82A}">
                    <a16:rowId xmlns:a16="http://schemas.microsoft.com/office/drawing/2014/main" val="917068814"/>
                  </a:ext>
                </a:extLst>
              </a:tr>
              <a:tr h="564483">
                <a:tc>
                  <a:txBody>
                    <a:bodyPr/>
                    <a:lstStyle/>
                    <a:p>
                      <a:r>
                        <a:rPr lang="en-IN" sz="1600" cap="none" spc="0">
                          <a:solidFill>
                            <a:schemeClr val="tx1"/>
                          </a:solidFill>
                          <a:latin typeface="Times New Roman" panose="02020603050405020304" pitchFamily="18" charset="0"/>
                          <a:cs typeface="Times New Roman" panose="02020603050405020304" pitchFamily="18" charset="0"/>
                        </a:rPr>
                        <a:t>8</a:t>
                      </a:r>
                    </a:p>
                  </a:txBody>
                  <a:tcPr marL="103440" marR="103440" marT="103440" marB="51720"/>
                </a:tc>
                <a:tc>
                  <a:txBody>
                    <a:bodyPr/>
                    <a:lstStyle/>
                    <a:p>
                      <a:r>
                        <a:rPr lang="en-IN" sz="1600" kern="1200" cap="none" spc="0" dirty="0">
                          <a:solidFill>
                            <a:schemeClr val="tx1"/>
                          </a:solidFill>
                          <a:latin typeface="Times New Roman" panose="02020603050405020304" pitchFamily="18" charset="0"/>
                          <a:cs typeface="Times New Roman" panose="02020603050405020304" pitchFamily="18" charset="0"/>
                        </a:rPr>
                        <a:t>Proof of concept </a:t>
                      </a:r>
                    </a:p>
                    <a:p>
                      <a:r>
                        <a:rPr lang="en-IN" sz="1600" kern="1200" cap="none" spc="0" dirty="0">
                          <a:solidFill>
                            <a:schemeClr val="tx1"/>
                          </a:solidFill>
                          <a:latin typeface="Times New Roman" panose="02020603050405020304" pitchFamily="18" charset="0"/>
                          <a:cs typeface="Times New Roman" panose="02020603050405020304" pitchFamily="18" charset="0"/>
                        </a:rPr>
                        <a:t>Analysing Response </a:t>
                      </a:r>
                      <a:endParaRPr lang="en-IN" sz="16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cap="none" spc="0">
                          <a:solidFill>
                            <a:schemeClr val="tx1"/>
                          </a:solidFill>
                          <a:latin typeface="Times New Roman" panose="02020603050405020304" pitchFamily="18" charset="0"/>
                          <a:cs typeface="Times New Roman" panose="02020603050405020304" pitchFamily="18" charset="0"/>
                        </a:rPr>
                        <a:t>Canny Sen </a:t>
                      </a:r>
                      <a:endParaRPr lang="en-US" sz="1600" kern="1200" cap="none" spc="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extLst>
                  <a:ext uri="{0D108BD9-81ED-4DB2-BD59-A6C34878D82A}">
                    <a16:rowId xmlns:a16="http://schemas.microsoft.com/office/drawing/2014/main" val="557576158"/>
                  </a:ext>
                </a:extLst>
              </a:tr>
              <a:tr h="564483">
                <a:tc>
                  <a:txBody>
                    <a:bodyPr/>
                    <a:lstStyle/>
                    <a:p>
                      <a:r>
                        <a:rPr lang="en-IN" sz="1600" cap="none" spc="0">
                          <a:solidFill>
                            <a:schemeClr val="tx1"/>
                          </a:solidFill>
                          <a:latin typeface="Times New Roman" panose="02020603050405020304" pitchFamily="18" charset="0"/>
                          <a:cs typeface="Times New Roman" panose="02020603050405020304" pitchFamily="18" charset="0"/>
                        </a:rPr>
                        <a:t>9</a:t>
                      </a:r>
                    </a:p>
                  </a:txBody>
                  <a:tcPr marL="103440" marR="103440" marT="103440" marB="51720"/>
                </a:tc>
                <a:tc>
                  <a:txBody>
                    <a:bodyPr/>
                    <a:lstStyle/>
                    <a:p>
                      <a:r>
                        <a:rPr lang="en-IN" sz="1600" kern="1200" cap="none" spc="0">
                          <a:solidFill>
                            <a:schemeClr val="tx1"/>
                          </a:solidFill>
                          <a:latin typeface="Times New Roman" panose="02020603050405020304" pitchFamily="18" charset="0"/>
                          <a:cs typeface="Times New Roman" panose="02020603050405020304" pitchFamily="18" charset="0"/>
                        </a:rPr>
                        <a:t>Scientific work - documentation</a:t>
                      </a:r>
                      <a:endParaRPr lang="en-IN" sz="1600" kern="1200" cap="none" spc="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cap="none" spc="0" dirty="0">
                          <a:solidFill>
                            <a:schemeClr val="tx1"/>
                          </a:solidFill>
                          <a:latin typeface="Times New Roman" panose="02020603050405020304" pitchFamily="18" charset="0"/>
                          <a:cs typeface="Times New Roman" panose="02020603050405020304" pitchFamily="18" charset="0"/>
                        </a:rPr>
                        <a:t>All team members </a:t>
                      </a:r>
                      <a:endParaRPr lang="en-US" sz="16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06782" marR="106782" marT="103440" marB="0"/>
                </a:tc>
                <a:extLst>
                  <a:ext uri="{0D108BD9-81ED-4DB2-BD59-A6C34878D82A}">
                    <a16:rowId xmlns:a16="http://schemas.microsoft.com/office/drawing/2014/main" val="2942907637"/>
                  </a:ext>
                </a:extLst>
              </a:tr>
            </a:tbl>
          </a:graphicData>
        </a:graphic>
      </p:graphicFrame>
      <p:pic>
        <p:nvPicPr>
          <p:cNvPr id="14" name="Picture 13" descr="Logo&#10;&#10;Description automatically generated">
            <a:extLst>
              <a:ext uri="{FF2B5EF4-FFF2-40B4-BE49-F238E27FC236}">
                <a16:creationId xmlns:a16="http://schemas.microsoft.com/office/drawing/2014/main" id="{E242898F-B221-42B1-BB24-BCC2CBD3F773}"/>
              </a:ext>
            </a:extLst>
          </p:cNvPr>
          <p:cNvPicPr>
            <a:picLocks noChangeAspect="1"/>
          </p:cNvPicPr>
          <p:nvPr/>
        </p:nvPicPr>
        <p:blipFill>
          <a:blip r:embed="rId2"/>
          <a:stretch>
            <a:fillRect/>
          </a:stretch>
        </p:blipFill>
        <p:spPr>
          <a:xfrm>
            <a:off x="11554902" y="88662"/>
            <a:ext cx="546100" cy="546100"/>
          </a:xfrm>
          <a:prstGeom prst="rect">
            <a:avLst/>
          </a:prstGeom>
        </p:spPr>
      </p:pic>
      <p:sp>
        <p:nvSpPr>
          <p:cNvPr id="15" name="TextBox 14">
            <a:extLst>
              <a:ext uri="{FF2B5EF4-FFF2-40B4-BE49-F238E27FC236}">
                <a16:creationId xmlns:a16="http://schemas.microsoft.com/office/drawing/2014/main" id="{DCEC63A6-CCF8-45C1-9FC9-7E27C203F593}"/>
              </a:ext>
            </a:extLst>
          </p:cNvPr>
          <p:cNvSpPr txBox="1"/>
          <p:nvPr/>
        </p:nvSpPr>
        <p:spPr>
          <a:xfrm>
            <a:off x="7094128" y="5883460"/>
            <a:ext cx="2822631" cy="276999"/>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Source: Author’s own representation</a:t>
            </a:r>
          </a:p>
        </p:txBody>
      </p:sp>
    </p:spTree>
    <p:extLst>
      <p:ext uri="{BB962C8B-B14F-4D97-AF65-F5344CB8AC3E}">
        <p14:creationId xmlns:p14="http://schemas.microsoft.com/office/powerpoint/2010/main" val="340176262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6" Type="http://schemas.microsoft.com/office/2011/relationships/webextension" Target="webextension6.xml"/><Relationship Id="rId5" Type="http://schemas.microsoft.com/office/2011/relationships/webextension" Target="webextension5.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3">
    <wetp:webextensionref xmlns:r="http://schemas.openxmlformats.org/officeDocument/2006/relationships" r:id="rId2"/>
  </wetp:taskpane>
  <wetp:taskpane dockstate="right" visibility="0" width="350" row="3">
    <wetp:webextensionref xmlns:r="http://schemas.openxmlformats.org/officeDocument/2006/relationships" r:id="rId3"/>
  </wetp:taskpane>
  <wetp:taskpane dockstate="right" visibility="0" width="350" row="3">
    <wetp:webextensionref xmlns:r="http://schemas.openxmlformats.org/officeDocument/2006/relationships" r:id="rId4"/>
  </wetp:taskpane>
  <wetp:taskpane dockstate="right" visibility="0" width="350" row="1">
    <wetp:webextensionref xmlns:r="http://schemas.openxmlformats.org/officeDocument/2006/relationships" r:id="rId5"/>
  </wetp:taskpane>
  <wetp:taskpane dockstate="right" visibility="0" width="350" row="4">
    <wetp:webextensionref xmlns:r="http://schemas.openxmlformats.org/officeDocument/2006/relationships" r:id="rId6"/>
  </wetp:taskpane>
</wetp:taskpanes>
</file>

<file path=ppt/webextensions/webextension1.xml><?xml version="1.0" encoding="utf-8"?>
<we:webextension xmlns:we="http://schemas.microsoft.com/office/webextensions/webextension/2010/11" id="{1FA2289C-CDCD-4BC7-B082-4E548B015369}">
  <we:reference id="wa104380955" version="3.6.4.1" store="en-US" storeType="OMEX"/>
  <we:alternateReferences>
    <we:reference id="wa104380955" version="3.6.4.1" store="WA104380955"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9EEB8C73-06FC-40E2-932C-848F774A173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2EE03A0F-BF7D-4C86-A4F2-6CDE42581BF7}">
  <we:reference id="wa104381335" version="1.0.0.1" store="en-US" storeType="OMEX"/>
  <we:alternateReferences>
    <we:reference id="wa104381335" version="1.0.0.1" store="WA104381335"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721CBF6B-CE3A-4AF5-AE2C-444D8F0C9C97}">
  <we:reference id="wa104381139" version="1.0.0.0" store="en-US" storeType="OMEX"/>
  <we:alternateReferences>
    <we:reference id="wa104381139" version="1.0.0.0" store="WA104381139" storeType="OMEX"/>
  </we:alternateReferences>
  <we:properties/>
  <we:bindings/>
  <we:snapshot xmlns:r="http://schemas.openxmlformats.org/officeDocument/2006/relationships"/>
</we:webextension>
</file>

<file path=ppt/webextensions/webextension5.xml><?xml version="1.0" encoding="utf-8"?>
<we:webextension xmlns:we="http://schemas.microsoft.com/office/webextensions/webextension/2010/11" id="{69FD249A-353A-4428-990C-A4D93252C035}">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ppt/webextensions/webextension6.xml><?xml version="1.0" encoding="utf-8"?>
<we:webextension xmlns:we="http://schemas.microsoft.com/office/webextensions/webextension/2010/11" id="{45B8FE4B-4EA8-4F5E-8402-FCC02E28284B}">
  <we:reference id="wa104380050" version="3.1.0.0" store="en-US" storeType="OMEX"/>
  <we:alternateReferences>
    <we:reference id="wa104380050" version="3.1.0.0" store="WA104380050"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290D7697-8E53-4EA8-8CBB-9C19575257BF}">
  <ds:schemaRefs>
    <ds:schemaRef ds:uri="http://purl.org/dc/elements/1.1/"/>
    <ds:schemaRef ds:uri="http://purl.org/dc/terms/"/>
    <ds:schemaRef ds:uri="http://schemas.microsoft.com/office/2006/documentManagement/types"/>
    <ds:schemaRef ds:uri="16c05727-aa75-4e4a-9b5f-8a80a1165891"/>
    <ds:schemaRef ds:uri="http://schemas.microsoft.com/office/2006/metadata/properties"/>
    <ds:schemaRef ds:uri="http://schemas.openxmlformats.org/package/2006/metadata/core-properties"/>
    <ds:schemaRef ds:uri="http://purl.org/dc/dcmitype/"/>
    <ds:schemaRef ds:uri="http://schemas.microsoft.com/office/infopath/2007/PartnerControl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1265</TotalTime>
  <Words>1807</Words>
  <Application>Microsoft Office PowerPoint</Application>
  <PresentationFormat>Widescreen</PresentationFormat>
  <Paragraphs>323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Avenir Next LT Pro</vt:lpstr>
      <vt:lpstr>Calibri</vt:lpstr>
      <vt:lpstr>Times New Roman</vt:lpstr>
      <vt:lpstr>Wingdings</vt:lpstr>
      <vt:lpstr>AccentBoxVTI</vt:lpstr>
      <vt:lpstr>Assignment Topic :  “Student Journey and Relationship Process with Focus on Decision Drivers of Indian Students when Choosing a German University to Pursue their Master’s Degree”</vt:lpstr>
      <vt:lpstr>Table of Content</vt:lpstr>
      <vt:lpstr>Introduction</vt:lpstr>
      <vt:lpstr>Assignment Topic</vt:lpstr>
      <vt:lpstr>Assignment Topic</vt:lpstr>
      <vt:lpstr>Assignment Topic</vt:lpstr>
      <vt:lpstr>Research Design</vt:lpstr>
      <vt:lpstr>Milestone</vt:lpstr>
      <vt:lpstr>Task Allocation</vt:lpstr>
      <vt:lpstr>Literature Reviews</vt:lpstr>
      <vt:lpstr>Implementation of Results</vt:lpstr>
      <vt:lpstr>Implementation of Result</vt:lpstr>
      <vt:lpstr>Implementation of Result</vt:lpstr>
      <vt:lpstr>PowerPoint Presentation</vt:lpstr>
      <vt:lpstr>PowerPoint Presentation</vt:lpstr>
      <vt:lpstr>PowerPoint Presentation</vt:lpstr>
      <vt:lpstr>PowerPoint Presentation</vt:lpstr>
      <vt:lpstr>Business Model Recommendation to FOM</vt:lpstr>
      <vt:lpstr>Tools used for the front end</vt:lpstr>
      <vt:lpstr>Future Scope</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Topic : “Student Journey and Relationship Process with Focus on Decision Drivers of Indian Students When Choosing a German University”  Guided By :   Prof. Dr. Dirk Stein</dc:title>
  <dc:creator>Chetan Dalwadi</dc:creator>
  <cp:lastModifiedBy>Canny Sen</cp:lastModifiedBy>
  <cp:revision>235</cp:revision>
  <dcterms:created xsi:type="dcterms:W3CDTF">2022-02-06T11:48:01Z</dcterms:created>
  <dcterms:modified xsi:type="dcterms:W3CDTF">2022-02-28T11:00:07Z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