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6" r:id="rId2"/>
  </p:sldMasterIdLst>
  <p:notesMasterIdLst>
    <p:notesMasterId r:id="rId25"/>
  </p:notesMasterIdLst>
  <p:sldIdLst>
    <p:sldId id="256" r:id="rId3"/>
    <p:sldId id="257" r:id="rId4"/>
    <p:sldId id="258" r:id="rId5"/>
    <p:sldId id="259" r:id="rId6"/>
    <p:sldId id="281" r:id="rId7"/>
    <p:sldId id="260" r:id="rId8"/>
    <p:sldId id="284" r:id="rId9"/>
    <p:sldId id="261" r:id="rId10"/>
    <p:sldId id="262" r:id="rId11"/>
    <p:sldId id="263" r:id="rId12"/>
    <p:sldId id="264" r:id="rId13"/>
    <p:sldId id="266" r:id="rId14"/>
    <p:sldId id="267" r:id="rId15"/>
    <p:sldId id="268" r:id="rId16"/>
    <p:sldId id="269" r:id="rId17"/>
    <p:sldId id="270" r:id="rId18"/>
    <p:sldId id="271" r:id="rId19"/>
    <p:sldId id="283" r:id="rId20"/>
    <p:sldId id="272" r:id="rId21"/>
    <p:sldId id="273" r:id="rId22"/>
    <p:sldId id="280" r:id="rId23"/>
    <p:sldId id="282"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Karla" pitchFamily="2"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Iir5hj+gWWq1TNX17xhxsdeEy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902" autoAdjust="0"/>
  </p:normalViewPr>
  <p:slideViewPr>
    <p:cSldViewPr snapToGrid="0">
      <p:cViewPr varScale="1">
        <p:scale>
          <a:sx n="103" d="100"/>
          <a:sy n="103" d="100"/>
        </p:scale>
        <p:origin x="86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4127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8772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06269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7"/>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058"/>
            </a:srgbClr>
          </a:solidFill>
          <a:ln>
            <a:noFill/>
          </a:ln>
        </p:spPr>
      </p:sp>
      <p:sp>
        <p:nvSpPr>
          <p:cNvPr id="11" name="Google Shape;11;p27"/>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7"/>
          <p:cNvSpPr txBox="1">
            <a:spLocks noGrp="1"/>
          </p:cNvSpPr>
          <p:nvPr>
            <p:ph type="ctrTitle"/>
          </p:nvPr>
        </p:nvSpPr>
        <p:spPr>
          <a:xfrm>
            <a:off x="648300" y="3175950"/>
            <a:ext cx="3530700" cy="1182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ig image">
  <p:cSld name="Title + big image">
    <p:spTree>
      <p:nvGrpSpPr>
        <p:cNvPr id="1"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67116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0" name="Google Shape;30;p6"/>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a:spLocks noGrp="1"/>
          </p:cNvSpPr>
          <p:nvPr>
            <p:ph type="body" idx="1"/>
          </p:nvPr>
        </p:nvSpPr>
        <p:spPr>
          <a:xfrm>
            <a:off x="838250" y="1657350"/>
            <a:ext cx="5324100" cy="2255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
        <p:nvSpPr>
          <p:cNvPr id="34" name="Google Shape;34;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19308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8935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7"/>
          <p:cNvSpPr txBox="1">
            <a:spLocks noGrp="1"/>
          </p:cNvSpPr>
          <p:nvPr>
            <p:ph type="body" idx="1"/>
          </p:nvPr>
        </p:nvSpPr>
        <p:spPr>
          <a:xfrm>
            <a:off x="838250" y="1504950"/>
            <a:ext cx="5324100" cy="225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9553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2" y="1578025"/>
            <a:ext cx="2671800" cy="2433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06348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0"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3" name="Google Shape;53;p9"/>
          <p:cNvSpPr txBox="1">
            <a:spLocks noGrp="1"/>
          </p:cNvSpPr>
          <p:nvPr>
            <p:ph type="body" idx="2"/>
          </p:nvPr>
        </p:nvSpPr>
        <p:spPr>
          <a:xfrm>
            <a:off x="3043281"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4" name="Google Shape;54;p9"/>
          <p:cNvSpPr txBox="1">
            <a:spLocks noGrp="1"/>
          </p:cNvSpPr>
          <p:nvPr>
            <p:ph type="body" idx="3"/>
          </p:nvPr>
        </p:nvSpPr>
        <p:spPr>
          <a:xfrm>
            <a:off x="5245562" y="1600975"/>
            <a:ext cx="2094900" cy="24105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67731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54211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1"/>
        <p:cNvGrpSpPr/>
        <p:nvPr/>
      </p:nvGrpSpPr>
      <p:grpSpPr>
        <a:xfrm>
          <a:off x="0" y="0"/>
          <a:ext cx="0" cy="0"/>
          <a:chOff x="0" y="0"/>
          <a:chExt cx="0" cy="0"/>
        </a:xfrm>
      </p:grpSpPr>
      <p:sp>
        <p:nvSpPr>
          <p:cNvPr id="62" name="Google Shape;62;p11"/>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4" name="Google Shape;64;p11"/>
          <p:cNvSpPr txBox="1">
            <a:spLocks noGrp="1"/>
          </p:cNvSpPr>
          <p:nvPr>
            <p:ph type="body" idx="1"/>
          </p:nvPr>
        </p:nvSpPr>
        <p:spPr>
          <a:xfrm>
            <a:off x="841000" y="4025300"/>
            <a:ext cx="7845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2000"/>
              <a:buNone/>
              <a:defRPr/>
            </a:lvl1pPr>
          </a:lstStyle>
          <a:p>
            <a:endParaRPr/>
          </a:p>
        </p:txBody>
      </p:sp>
      <p:sp>
        <p:nvSpPr>
          <p:cNvPr id="65" name="Google Shape;65;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57618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40040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pty">
  <p:cSld name="Empty">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4297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2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058"/>
            </a:srgbClr>
          </a:solidFill>
          <a:ln>
            <a:noFill/>
          </a:ln>
        </p:spPr>
      </p:sp>
      <p:sp>
        <p:nvSpPr>
          <p:cNvPr id="15" name="Google Shape;15;p2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6" name="Google Shape;16;p28"/>
          <p:cNvSpPr txBox="1">
            <a:spLocks noGrp="1"/>
          </p:cNvSpPr>
          <p:nvPr>
            <p:ph type="title"/>
          </p:nvPr>
        </p:nvSpPr>
        <p:spPr>
          <a:xfrm>
            <a:off x="841000" y="969700"/>
            <a:ext cx="4801500" cy="40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7" name="Google Shape;17;p28"/>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2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058"/>
            </a:srgbClr>
          </a:solidFill>
          <a:ln>
            <a:noFill/>
          </a:ln>
        </p:spPr>
      </p:sp>
      <p:sp>
        <p:nvSpPr>
          <p:cNvPr id="20" name="Google Shape;20;p2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1" name="Google Shape;21;p29"/>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2"/>
        <p:cNvGrpSpPr/>
        <p:nvPr/>
      </p:nvGrpSpPr>
      <p:grpSpPr>
        <a:xfrm>
          <a:off x="0" y="0"/>
          <a:ext cx="0" cy="0"/>
          <a:chOff x="0" y="0"/>
          <a:chExt cx="0" cy="0"/>
        </a:xfrm>
      </p:grpSpPr>
      <p:sp>
        <p:nvSpPr>
          <p:cNvPr id="23" name="Google Shape;23;p3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058"/>
            </a:srgbClr>
          </a:solidFill>
          <a:ln>
            <a:noFill/>
          </a:ln>
        </p:spPr>
      </p:sp>
      <p:sp>
        <p:nvSpPr>
          <p:cNvPr id="24" name="Google Shape;24;p3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25" name="Google Shape;25;p30"/>
          <p:cNvSpPr txBox="1">
            <a:spLocks noGrp="1"/>
          </p:cNvSpPr>
          <p:nvPr>
            <p:ph type="title"/>
          </p:nvPr>
        </p:nvSpPr>
        <p:spPr>
          <a:xfrm>
            <a:off x="841000" y="969700"/>
            <a:ext cx="4801500" cy="40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26" name="Google Shape;26;p30"/>
          <p:cNvSpPr txBox="1">
            <a:spLocks noGrp="1"/>
          </p:cNvSpPr>
          <p:nvPr>
            <p:ph type="body" idx="1"/>
          </p:nvPr>
        </p:nvSpPr>
        <p:spPr>
          <a:xfrm>
            <a:off x="841001" y="1578025"/>
            <a:ext cx="2671800" cy="2433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55600" algn="l">
              <a:lnSpc>
                <a:spcPct val="100000"/>
              </a:lnSpc>
              <a:spcBef>
                <a:spcPts val="0"/>
              </a:spcBef>
              <a:spcAft>
                <a:spcPts val="0"/>
              </a:spcAft>
              <a:buSzPts val="2000"/>
              <a:buChar char="▹"/>
              <a:defRPr/>
            </a:lvl2pPr>
            <a:lvl3pPr marL="1371600" lvl="2" indent="-355600" algn="l">
              <a:lnSpc>
                <a:spcPct val="100000"/>
              </a:lnSpc>
              <a:spcBef>
                <a:spcPts val="0"/>
              </a:spcBef>
              <a:spcAft>
                <a:spcPts val="0"/>
              </a:spcAft>
              <a:buSzPts val="2000"/>
              <a:buChar char="▹"/>
              <a:defRPr/>
            </a:lvl3pPr>
            <a:lvl4pPr marL="1828800" lvl="3" indent="-355600" algn="l">
              <a:lnSpc>
                <a:spcPct val="100000"/>
              </a:lnSpc>
              <a:spcBef>
                <a:spcPts val="0"/>
              </a:spcBef>
              <a:spcAft>
                <a:spcPts val="0"/>
              </a:spcAft>
              <a:buSzPts val="2000"/>
              <a:buChar char="●"/>
              <a:defRPr/>
            </a:lvl4pPr>
            <a:lvl5pPr marL="2286000" lvl="4" indent="-355600" algn="l">
              <a:lnSpc>
                <a:spcPct val="100000"/>
              </a:lnSpc>
              <a:spcBef>
                <a:spcPts val="0"/>
              </a:spcBef>
              <a:spcAft>
                <a:spcPts val="0"/>
              </a:spcAft>
              <a:buSzPts val="2000"/>
              <a:buChar char="○"/>
              <a:defRPr/>
            </a:lvl5pPr>
            <a:lvl6pPr marL="2743200" lvl="5" indent="-355600" algn="l">
              <a:lnSpc>
                <a:spcPct val="100000"/>
              </a:lnSpc>
              <a:spcBef>
                <a:spcPts val="0"/>
              </a:spcBef>
              <a:spcAft>
                <a:spcPts val="0"/>
              </a:spcAft>
              <a:buSzPts val="2000"/>
              <a:buChar char="■"/>
              <a:defRPr/>
            </a:lvl6pPr>
            <a:lvl7pPr marL="3200400" lvl="6" indent="-355600" algn="l">
              <a:lnSpc>
                <a:spcPct val="100000"/>
              </a:lnSpc>
              <a:spcBef>
                <a:spcPts val="0"/>
              </a:spcBef>
              <a:spcAft>
                <a:spcPts val="0"/>
              </a:spcAft>
              <a:buSzPts val="2000"/>
              <a:buChar char="●"/>
              <a:defRPr/>
            </a:lvl7pPr>
            <a:lvl8pPr marL="3657600" lvl="7" indent="-355600" algn="l">
              <a:lnSpc>
                <a:spcPct val="100000"/>
              </a:lnSpc>
              <a:spcBef>
                <a:spcPts val="0"/>
              </a:spcBef>
              <a:spcAft>
                <a:spcPts val="0"/>
              </a:spcAft>
              <a:buSzPts val="2000"/>
              <a:buChar char="○"/>
              <a:defRPr/>
            </a:lvl8pPr>
            <a:lvl9pPr marL="4114800" lvl="8" indent="-355600" algn="l">
              <a:lnSpc>
                <a:spcPct val="100000"/>
              </a:lnSpc>
              <a:spcBef>
                <a:spcPts val="0"/>
              </a:spcBef>
              <a:spcAft>
                <a:spcPts val="0"/>
              </a:spcAft>
              <a:buSzPts val="2000"/>
              <a:buChar char="■"/>
              <a:defRPr/>
            </a:lvl9pPr>
          </a:lstStyle>
          <a:p>
            <a:endParaRPr/>
          </a:p>
        </p:txBody>
      </p:sp>
      <p:sp>
        <p:nvSpPr>
          <p:cNvPr id="27" name="Google Shape;27;p30"/>
          <p:cNvSpPr txBox="1">
            <a:spLocks noGrp="1"/>
          </p:cNvSpPr>
          <p:nvPr>
            <p:ph type="body" idx="2"/>
          </p:nvPr>
        </p:nvSpPr>
        <p:spPr>
          <a:xfrm>
            <a:off x="3673842" y="1578025"/>
            <a:ext cx="2671800" cy="2433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55600" algn="l">
              <a:lnSpc>
                <a:spcPct val="100000"/>
              </a:lnSpc>
              <a:spcBef>
                <a:spcPts val="0"/>
              </a:spcBef>
              <a:spcAft>
                <a:spcPts val="0"/>
              </a:spcAft>
              <a:buSzPts val="2000"/>
              <a:buChar char="▹"/>
              <a:defRPr/>
            </a:lvl2pPr>
            <a:lvl3pPr marL="1371600" lvl="2" indent="-355600" algn="l">
              <a:lnSpc>
                <a:spcPct val="100000"/>
              </a:lnSpc>
              <a:spcBef>
                <a:spcPts val="0"/>
              </a:spcBef>
              <a:spcAft>
                <a:spcPts val="0"/>
              </a:spcAft>
              <a:buSzPts val="2000"/>
              <a:buChar char="▹"/>
              <a:defRPr/>
            </a:lvl3pPr>
            <a:lvl4pPr marL="1828800" lvl="3" indent="-355600" algn="l">
              <a:lnSpc>
                <a:spcPct val="100000"/>
              </a:lnSpc>
              <a:spcBef>
                <a:spcPts val="0"/>
              </a:spcBef>
              <a:spcAft>
                <a:spcPts val="0"/>
              </a:spcAft>
              <a:buSzPts val="2000"/>
              <a:buChar char="●"/>
              <a:defRPr/>
            </a:lvl4pPr>
            <a:lvl5pPr marL="2286000" lvl="4" indent="-355600" algn="l">
              <a:lnSpc>
                <a:spcPct val="100000"/>
              </a:lnSpc>
              <a:spcBef>
                <a:spcPts val="0"/>
              </a:spcBef>
              <a:spcAft>
                <a:spcPts val="0"/>
              </a:spcAft>
              <a:buSzPts val="2000"/>
              <a:buChar char="○"/>
              <a:defRPr/>
            </a:lvl5pPr>
            <a:lvl6pPr marL="2743200" lvl="5" indent="-355600" algn="l">
              <a:lnSpc>
                <a:spcPct val="100000"/>
              </a:lnSpc>
              <a:spcBef>
                <a:spcPts val="0"/>
              </a:spcBef>
              <a:spcAft>
                <a:spcPts val="0"/>
              </a:spcAft>
              <a:buSzPts val="2000"/>
              <a:buChar char="■"/>
              <a:defRPr/>
            </a:lvl6pPr>
            <a:lvl7pPr marL="3200400" lvl="6" indent="-355600" algn="l">
              <a:lnSpc>
                <a:spcPct val="100000"/>
              </a:lnSpc>
              <a:spcBef>
                <a:spcPts val="0"/>
              </a:spcBef>
              <a:spcAft>
                <a:spcPts val="0"/>
              </a:spcAft>
              <a:buSzPts val="2000"/>
              <a:buChar char="●"/>
              <a:defRPr/>
            </a:lvl7pPr>
            <a:lvl8pPr marL="3657600" lvl="7" indent="-355600" algn="l">
              <a:lnSpc>
                <a:spcPct val="100000"/>
              </a:lnSpc>
              <a:spcBef>
                <a:spcPts val="0"/>
              </a:spcBef>
              <a:spcAft>
                <a:spcPts val="0"/>
              </a:spcAft>
              <a:buSzPts val="2000"/>
              <a:buChar char="○"/>
              <a:defRPr/>
            </a:lvl8pPr>
            <a:lvl9pPr marL="4114800" lvl="8" indent="-355600" algn="l">
              <a:lnSpc>
                <a:spcPct val="100000"/>
              </a:lnSpc>
              <a:spcBef>
                <a:spcPts val="0"/>
              </a:spcBef>
              <a:spcAft>
                <a:spcPts val="0"/>
              </a:spcAft>
              <a:buSzPts val="2000"/>
              <a:buChar char="■"/>
              <a:defRPr/>
            </a:lvl9pPr>
          </a:lstStyle>
          <a:p>
            <a:endParaRPr/>
          </a:p>
        </p:txBody>
      </p:sp>
      <p:sp>
        <p:nvSpPr>
          <p:cNvPr id="28" name="Google Shape;28;p30"/>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31"/>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058"/>
            </a:srgbClr>
          </a:solidFill>
          <a:ln>
            <a:noFill/>
          </a:ln>
        </p:spPr>
      </p:sp>
      <p:sp>
        <p:nvSpPr>
          <p:cNvPr id="31" name="Google Shape;31;p31"/>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31"/>
          <p:cNvSpPr txBox="1">
            <a:spLocks noGrp="1"/>
          </p:cNvSpPr>
          <p:nvPr>
            <p:ph type="title"/>
          </p:nvPr>
        </p:nvSpPr>
        <p:spPr>
          <a:xfrm>
            <a:off x="841000" y="969700"/>
            <a:ext cx="4801500" cy="40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33" name="Google Shape;33;p31"/>
          <p:cNvSpPr txBox="1">
            <a:spLocks noGrp="1"/>
          </p:cNvSpPr>
          <p:nvPr>
            <p:ph type="body" idx="1"/>
          </p:nvPr>
        </p:nvSpPr>
        <p:spPr>
          <a:xfrm>
            <a:off x="841000" y="1600975"/>
            <a:ext cx="2094900" cy="2410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4" name="Google Shape;34;p31"/>
          <p:cNvSpPr txBox="1">
            <a:spLocks noGrp="1"/>
          </p:cNvSpPr>
          <p:nvPr>
            <p:ph type="body" idx="2"/>
          </p:nvPr>
        </p:nvSpPr>
        <p:spPr>
          <a:xfrm>
            <a:off x="3043281" y="1600975"/>
            <a:ext cx="2094900" cy="2410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5" name="Google Shape;35;p31"/>
          <p:cNvSpPr txBox="1">
            <a:spLocks noGrp="1"/>
          </p:cNvSpPr>
          <p:nvPr>
            <p:ph type="body" idx="3"/>
          </p:nvPr>
        </p:nvSpPr>
        <p:spPr>
          <a:xfrm>
            <a:off x="5245562" y="1600975"/>
            <a:ext cx="2094900" cy="2410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6" name="Google Shape;36;p3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42"/>
        <p:cNvGrpSpPr/>
        <p:nvPr/>
      </p:nvGrpSpPr>
      <p:grpSpPr>
        <a:xfrm>
          <a:off x="0" y="0"/>
          <a:ext cx="0" cy="0"/>
          <a:chOff x="0" y="0"/>
          <a:chExt cx="0" cy="0"/>
        </a:xfrm>
      </p:grpSpPr>
      <p:sp>
        <p:nvSpPr>
          <p:cNvPr id="43" name="Google Shape;43;p3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058"/>
            </a:srgbClr>
          </a:solidFill>
          <a:ln>
            <a:noFill/>
          </a:ln>
        </p:spPr>
      </p:sp>
      <p:sp>
        <p:nvSpPr>
          <p:cNvPr id="44" name="Google Shape;44;p3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45" name="Google Shape;45;p33"/>
          <p:cNvSpPr txBox="1">
            <a:spLocks noGrp="1"/>
          </p:cNvSpPr>
          <p:nvPr>
            <p:ph type="title"/>
          </p:nvPr>
        </p:nvSpPr>
        <p:spPr>
          <a:xfrm>
            <a:off x="838309" y="1807900"/>
            <a:ext cx="3148200" cy="48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46" name="Google Shape;46;p33"/>
          <p:cNvSpPr txBox="1">
            <a:spLocks noGrp="1"/>
          </p:cNvSpPr>
          <p:nvPr>
            <p:ph type="body" idx="1"/>
          </p:nvPr>
        </p:nvSpPr>
        <p:spPr>
          <a:xfrm>
            <a:off x="838250" y="2419350"/>
            <a:ext cx="3148200" cy="225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55600" algn="l">
              <a:lnSpc>
                <a:spcPct val="100000"/>
              </a:lnSpc>
              <a:spcBef>
                <a:spcPts val="0"/>
              </a:spcBef>
              <a:spcAft>
                <a:spcPts val="0"/>
              </a:spcAft>
              <a:buSzPts val="2000"/>
              <a:buChar char="▹"/>
              <a:defRPr/>
            </a:lvl2pPr>
            <a:lvl3pPr marL="1371600" lvl="2" indent="-355600" algn="l">
              <a:lnSpc>
                <a:spcPct val="100000"/>
              </a:lnSpc>
              <a:spcBef>
                <a:spcPts val="0"/>
              </a:spcBef>
              <a:spcAft>
                <a:spcPts val="0"/>
              </a:spcAft>
              <a:buSzPts val="2000"/>
              <a:buChar char="▹"/>
              <a:defRPr/>
            </a:lvl3pPr>
            <a:lvl4pPr marL="1828800" lvl="3" indent="-355600" algn="l">
              <a:lnSpc>
                <a:spcPct val="100000"/>
              </a:lnSpc>
              <a:spcBef>
                <a:spcPts val="0"/>
              </a:spcBef>
              <a:spcAft>
                <a:spcPts val="0"/>
              </a:spcAft>
              <a:buSzPts val="2000"/>
              <a:buChar char="●"/>
              <a:defRPr/>
            </a:lvl4pPr>
            <a:lvl5pPr marL="2286000" lvl="4" indent="-355600" algn="l">
              <a:lnSpc>
                <a:spcPct val="100000"/>
              </a:lnSpc>
              <a:spcBef>
                <a:spcPts val="0"/>
              </a:spcBef>
              <a:spcAft>
                <a:spcPts val="0"/>
              </a:spcAft>
              <a:buSzPts val="2000"/>
              <a:buChar char="○"/>
              <a:defRPr/>
            </a:lvl5pPr>
            <a:lvl6pPr marL="2743200" lvl="5" indent="-355600" algn="l">
              <a:lnSpc>
                <a:spcPct val="100000"/>
              </a:lnSpc>
              <a:spcBef>
                <a:spcPts val="0"/>
              </a:spcBef>
              <a:spcAft>
                <a:spcPts val="0"/>
              </a:spcAft>
              <a:buSzPts val="2000"/>
              <a:buChar char="■"/>
              <a:defRPr/>
            </a:lvl6pPr>
            <a:lvl7pPr marL="3200400" lvl="6" indent="-355600" algn="l">
              <a:lnSpc>
                <a:spcPct val="100000"/>
              </a:lnSpc>
              <a:spcBef>
                <a:spcPts val="0"/>
              </a:spcBef>
              <a:spcAft>
                <a:spcPts val="0"/>
              </a:spcAft>
              <a:buSzPts val="2000"/>
              <a:buChar char="●"/>
              <a:defRPr/>
            </a:lvl7pPr>
            <a:lvl8pPr marL="3657600" lvl="7" indent="-355600" algn="l">
              <a:lnSpc>
                <a:spcPct val="100000"/>
              </a:lnSpc>
              <a:spcBef>
                <a:spcPts val="0"/>
              </a:spcBef>
              <a:spcAft>
                <a:spcPts val="0"/>
              </a:spcAft>
              <a:buSzPts val="2000"/>
              <a:buChar char="○"/>
              <a:defRPr/>
            </a:lvl8pPr>
            <a:lvl9pPr marL="4114800" lvl="8" indent="-355600" algn="l">
              <a:lnSpc>
                <a:spcPct val="100000"/>
              </a:lnSpc>
              <a:spcBef>
                <a:spcPts val="0"/>
              </a:spcBef>
              <a:spcAft>
                <a:spcPts val="0"/>
              </a:spcAft>
              <a:buSzPts val="2000"/>
              <a:buChar char="■"/>
              <a:defRPr/>
            </a:lvl9pPr>
          </a:lstStyle>
          <a:p>
            <a:endParaRPr/>
          </a:p>
        </p:txBody>
      </p:sp>
      <p:sp>
        <p:nvSpPr>
          <p:cNvPr id="47" name="Google Shape;47;p33"/>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1759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extLst>
      <p:ext uri="{BB962C8B-B14F-4D97-AF65-F5344CB8AC3E}">
        <p14:creationId xmlns:p14="http://schemas.microsoft.com/office/powerpoint/2010/main" val="144614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3547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2657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extLst>
      <p:ext uri="{BB962C8B-B14F-4D97-AF65-F5344CB8AC3E}">
        <p14:creationId xmlns:p14="http://schemas.microsoft.com/office/powerpoint/2010/main" val="99806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 name="Google Shape;22;p4"/>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23" name="Google Shape;23;p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49002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endParaRPr/>
          </a:p>
        </p:txBody>
      </p:sp>
      <p:sp>
        <p:nvSpPr>
          <p:cNvPr id="7" name="Google Shape;7;p26"/>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endParaRPr/>
          </a:p>
        </p:txBody>
      </p:sp>
      <p:sp>
        <p:nvSpPr>
          <p:cNvPr id="8" name="Google Shape;8;p26"/>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46032743"/>
      </p:ext>
    </p:extLst>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767245" y="3480750"/>
            <a:ext cx="3128248" cy="1182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dirty="0" err="1">
                <a:solidFill>
                  <a:srgbClr val="00BCD4"/>
                </a:solidFill>
              </a:rPr>
              <a:t>Trò</a:t>
            </a:r>
            <a:r>
              <a:rPr lang="en-US" dirty="0">
                <a:solidFill>
                  <a:srgbClr val="00BCD4"/>
                </a:solidFill>
              </a:rPr>
              <a:t> </a:t>
            </a:r>
            <a:r>
              <a:rPr lang="en-US" dirty="0" err="1">
                <a:solidFill>
                  <a:srgbClr val="00BCD4"/>
                </a:solidFill>
              </a:rPr>
              <a:t>chơi</a:t>
            </a:r>
            <a:r>
              <a:rPr lang="en-US" dirty="0">
                <a:solidFill>
                  <a:srgbClr val="00BCD4"/>
                </a:solidFill>
              </a:rPr>
              <a:t> </a:t>
            </a:r>
            <a:r>
              <a:rPr lang="en-US" dirty="0" err="1">
                <a:solidFill>
                  <a:srgbClr val="00BCD4"/>
                </a:solidFill>
              </a:rPr>
              <a:t>bắn</a:t>
            </a:r>
            <a:r>
              <a:rPr lang="en-US" dirty="0">
                <a:solidFill>
                  <a:srgbClr val="00BCD4"/>
                </a:solidFill>
              </a:rPr>
              <a:t> </a:t>
            </a:r>
            <a:r>
              <a:rPr lang="en-US" dirty="0" err="1">
                <a:solidFill>
                  <a:srgbClr val="00BCD4"/>
                </a:solidFill>
              </a:rPr>
              <a:t>xe</a:t>
            </a:r>
            <a:r>
              <a:rPr lang="en-US" dirty="0">
                <a:solidFill>
                  <a:srgbClr val="00BCD4"/>
                </a:solidFill>
              </a:rPr>
              <a:t> </a:t>
            </a:r>
            <a:r>
              <a:rPr lang="en-US" dirty="0" err="1">
                <a:solidFill>
                  <a:srgbClr val="00BCD4"/>
                </a:solidFill>
              </a:rPr>
              <a:t>tăng</a:t>
            </a:r>
            <a:endParaRPr dirty="0"/>
          </a:p>
        </p:txBody>
      </p:sp>
      <p:sp>
        <p:nvSpPr>
          <p:cNvPr id="53" name="Google Shape;53;p1"/>
          <p:cNvSpPr txBox="1"/>
          <p:nvPr/>
        </p:nvSpPr>
        <p:spPr>
          <a:xfrm>
            <a:off x="6107916" y="820618"/>
            <a:ext cx="2560298" cy="12786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600"/>
              <a:buFont typeface="Montserrat"/>
              <a:buNone/>
            </a:pPr>
            <a:r>
              <a:rPr lang="vi-VN" sz="3600" b="1" i="0" u="none" strike="noStrike" cap="none" dirty="0">
                <a:solidFill>
                  <a:schemeClr val="lt1"/>
                </a:solidFill>
                <a:latin typeface="Montserrat"/>
                <a:ea typeface="Montserrat"/>
                <a:cs typeface="Montserrat"/>
                <a:sym typeface="Montserrat"/>
              </a:rPr>
              <a:t>BÁO CÁO</a:t>
            </a:r>
            <a:endParaRPr dirty="0"/>
          </a:p>
          <a:p>
            <a:pPr marL="0" marR="0" lvl="0" indent="0" algn="l" rtl="0">
              <a:lnSpc>
                <a:spcPct val="100000"/>
              </a:lnSpc>
              <a:spcBef>
                <a:spcPts val="0"/>
              </a:spcBef>
              <a:spcAft>
                <a:spcPts val="0"/>
              </a:spcAft>
              <a:buClr>
                <a:schemeClr val="dk2"/>
              </a:buClr>
              <a:buSzPts val="3600"/>
              <a:buFont typeface="Montserrat"/>
              <a:buNone/>
            </a:pPr>
            <a:r>
              <a:rPr lang="vi-VN" sz="3600" b="1" i="0" u="none" strike="noStrike" cap="none" dirty="0">
                <a:solidFill>
                  <a:schemeClr val="lt1"/>
                </a:solidFill>
                <a:latin typeface="Montserrat"/>
                <a:ea typeface="Montserrat"/>
                <a:cs typeface="Montserrat"/>
                <a:sym typeface="Montserrat"/>
              </a:rPr>
              <a:t>ĐỀ TÀI</a:t>
            </a:r>
            <a:endParaRPr dirty="0"/>
          </a:p>
        </p:txBody>
      </p:sp>
      <p:pic>
        <p:nvPicPr>
          <p:cNvPr id="54" name="Google Shape;54;p1" descr="A picture containing text, device, gauge&#10;&#10;Description automatically generated"/>
          <p:cNvPicPr preferRelativeResize="0"/>
          <p:nvPr/>
        </p:nvPicPr>
        <p:blipFill rotWithShape="1">
          <a:blip r:embed="rId3">
            <a:alphaModFix/>
          </a:blip>
          <a:srcRect/>
          <a:stretch/>
        </p:blipFill>
        <p:spPr>
          <a:xfrm>
            <a:off x="835576" y="480750"/>
            <a:ext cx="2334322" cy="23343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61"/>
        <p:cNvGrpSpPr/>
        <p:nvPr/>
      </p:nvGrpSpPr>
      <p:grpSpPr>
        <a:xfrm>
          <a:off x="0" y="0"/>
          <a:ext cx="0" cy="0"/>
          <a:chOff x="0" y="0"/>
          <a:chExt cx="0" cy="0"/>
        </a:xfrm>
      </p:grpSpPr>
      <p:sp>
        <p:nvSpPr>
          <p:cNvPr id="162" name="Google Shape;162;p8"/>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10</a:t>
            </a:fld>
            <a:endParaRPr/>
          </a:p>
        </p:txBody>
      </p:sp>
      <p:sp>
        <p:nvSpPr>
          <p:cNvPr id="163" name="Google Shape;163;p8"/>
          <p:cNvSpPr txBox="1"/>
          <p:nvPr/>
        </p:nvSpPr>
        <p:spPr>
          <a:xfrm>
            <a:off x="474619" y="282497"/>
            <a:ext cx="3049166" cy="1286107"/>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dirty="0">
                <a:solidFill>
                  <a:srgbClr val="00B0F0"/>
                </a:solidFill>
                <a:latin typeface="Montserrat"/>
                <a:sym typeface="Montserrat"/>
              </a:rPr>
              <a:t>QUÁ TRÌNH CHƠI</a:t>
            </a:r>
            <a:endParaRPr dirty="0"/>
          </a:p>
        </p:txBody>
      </p:sp>
      <p:pic>
        <p:nvPicPr>
          <p:cNvPr id="4" name="Picture 3" descr="A picture containing text, scoreboard&#10;&#10;Description automatically generated">
            <a:extLst>
              <a:ext uri="{FF2B5EF4-FFF2-40B4-BE49-F238E27FC236}">
                <a16:creationId xmlns:a16="http://schemas.microsoft.com/office/drawing/2014/main" id="{122D9094-BDBF-6525-5C30-3D9D15F4CF11}"/>
              </a:ext>
            </a:extLst>
          </p:cNvPr>
          <p:cNvPicPr>
            <a:picLocks noChangeAspect="1"/>
          </p:cNvPicPr>
          <p:nvPr/>
        </p:nvPicPr>
        <p:blipFill>
          <a:blip r:embed="rId3"/>
          <a:stretch>
            <a:fillRect/>
          </a:stretch>
        </p:blipFill>
        <p:spPr>
          <a:xfrm>
            <a:off x="1690405" y="2041551"/>
            <a:ext cx="5006565" cy="22767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168"/>
        <p:cNvGrpSpPr/>
        <p:nvPr/>
      </p:nvGrpSpPr>
      <p:grpSpPr>
        <a:xfrm>
          <a:off x="0" y="0"/>
          <a:ext cx="0" cy="0"/>
          <a:chOff x="0" y="0"/>
          <a:chExt cx="0" cy="0"/>
        </a:xfrm>
      </p:grpSpPr>
      <p:sp>
        <p:nvSpPr>
          <p:cNvPr id="169" name="Google Shape;169;p9"/>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11</a:t>
            </a:fld>
            <a:endParaRPr/>
          </a:p>
        </p:txBody>
      </p:sp>
      <p:sp>
        <p:nvSpPr>
          <p:cNvPr id="171" name="Google Shape;171;p9"/>
          <p:cNvSpPr txBox="1"/>
          <p:nvPr/>
        </p:nvSpPr>
        <p:spPr>
          <a:xfrm>
            <a:off x="619069" y="424660"/>
            <a:ext cx="4518489" cy="82369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dirty="0">
                <a:solidFill>
                  <a:srgbClr val="00B050"/>
                </a:solidFill>
                <a:latin typeface="Montserrat"/>
                <a:sym typeface="Montserrat"/>
              </a:rPr>
              <a:t>XỬ LÝ SỰ KIỆN</a:t>
            </a:r>
            <a:endParaRPr dirty="0">
              <a:solidFill>
                <a:srgbClr val="00B050"/>
              </a:solidFill>
            </a:endParaRPr>
          </a:p>
        </p:txBody>
      </p:sp>
      <p:sp>
        <p:nvSpPr>
          <p:cNvPr id="2" name="Google Shape;91;p4">
            <a:extLst>
              <a:ext uri="{FF2B5EF4-FFF2-40B4-BE49-F238E27FC236}">
                <a16:creationId xmlns:a16="http://schemas.microsoft.com/office/drawing/2014/main" id="{9571B32B-0C8D-B714-E8AD-B3EED1C26CAD}"/>
              </a:ext>
            </a:extLst>
          </p:cNvPr>
          <p:cNvSpPr txBox="1"/>
          <p:nvPr/>
        </p:nvSpPr>
        <p:spPr>
          <a:xfrm>
            <a:off x="619071" y="1556128"/>
            <a:ext cx="55457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Xe </a:t>
            </a:r>
            <a:r>
              <a:rPr lang="en-US" sz="2000" b="0" i="0" u="none" strike="noStrike" cap="none" dirty="0" err="1">
                <a:solidFill>
                  <a:srgbClr val="000000"/>
                </a:solidFill>
                <a:latin typeface="Arial"/>
                <a:ea typeface="Arial"/>
                <a:cs typeface="Arial"/>
                <a:sym typeface="Arial"/>
              </a:rPr>
              <a:t>tăng</a:t>
            </a:r>
            <a:r>
              <a:rPr lang="en-US" sz="2000" b="0" i="0" u="none" strike="noStrike" cap="none" dirty="0">
                <a:solidFill>
                  <a:srgbClr val="000000"/>
                </a:solidFill>
                <a:latin typeface="Arial"/>
                <a:ea typeface="Arial"/>
                <a:cs typeface="Arial"/>
                <a:sym typeface="Arial"/>
              </a:rPr>
              <a:t> player: </a:t>
            </a:r>
            <a:r>
              <a:rPr lang="en-US" sz="2000" b="0" i="0" u="none" strike="noStrike" cap="none" dirty="0" err="1">
                <a:solidFill>
                  <a:srgbClr val="000000"/>
                </a:solidFill>
                <a:latin typeface="Arial"/>
                <a:ea typeface="Arial"/>
                <a:cs typeface="Arial"/>
                <a:sym typeface="Arial"/>
              </a:rPr>
              <a:t>điều</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khiển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hướng</a:t>
            </a:r>
            <a:r>
              <a:rPr lang="en-US" sz="2000" dirty="0"/>
              <a:t>, </a:t>
            </a:r>
            <a:r>
              <a:rPr lang="en-US" sz="2000" dirty="0" err="1"/>
              <a:t>vị</a:t>
            </a:r>
            <a:r>
              <a:rPr lang="en-US" sz="2000" dirty="0"/>
              <a:t> </a:t>
            </a:r>
            <a:r>
              <a:rPr lang="en-US" sz="2000" dirty="0" err="1"/>
              <a:t>trí</a:t>
            </a:r>
            <a:r>
              <a:rPr lang="en-US" sz="2000" dirty="0"/>
              <a:t>.</a:t>
            </a:r>
            <a:endParaRPr lang="vi-VN" sz="2000" b="0" i="0" u="none" strike="noStrike" cap="none" dirty="0">
              <a:solidFill>
                <a:srgbClr val="000000"/>
              </a:solidFill>
              <a:latin typeface="Arial"/>
              <a:ea typeface="Arial"/>
              <a:cs typeface="Arial"/>
              <a:sym typeface="Arial"/>
            </a:endParaRPr>
          </a:p>
        </p:txBody>
      </p:sp>
      <p:sp>
        <p:nvSpPr>
          <p:cNvPr id="4" name="Google Shape;91;p4">
            <a:extLst>
              <a:ext uri="{FF2B5EF4-FFF2-40B4-BE49-F238E27FC236}">
                <a16:creationId xmlns:a16="http://schemas.microsoft.com/office/drawing/2014/main" id="{BB92289A-2FD0-C9C2-717E-5BBEA59EF3D8}"/>
              </a:ext>
            </a:extLst>
          </p:cNvPr>
          <p:cNvSpPr txBox="1"/>
          <p:nvPr/>
        </p:nvSpPr>
        <p:spPr>
          <a:xfrm>
            <a:off x="619071" y="2040367"/>
            <a:ext cx="533190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err="1"/>
              <a:t>Đạn</a:t>
            </a:r>
            <a:r>
              <a:rPr lang="en-US" sz="2000" b="0" i="0" u="none" strike="noStrike" cap="none" dirty="0">
                <a:solidFill>
                  <a:srgbClr val="000000"/>
                </a:solidFill>
                <a:latin typeface="Arial"/>
                <a:ea typeface="Arial"/>
                <a:cs typeface="Arial"/>
                <a:sym typeface="Arial"/>
              </a:rPr>
              <a:t> player: </a:t>
            </a:r>
            <a:r>
              <a:rPr lang="en-US" sz="2000" b="0" i="0" u="none" strike="noStrike" cap="none" dirty="0" err="1">
                <a:solidFill>
                  <a:srgbClr val="000000"/>
                </a:solidFill>
                <a:latin typeface="Arial"/>
                <a:ea typeface="Arial"/>
                <a:cs typeface="Arial"/>
                <a:sym typeface="Arial"/>
              </a:rPr>
              <a:t>phím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bắn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hướng</a:t>
            </a:r>
            <a:r>
              <a:rPr lang="en-US" sz="2000" dirty="0"/>
              <a:t>, </a:t>
            </a:r>
            <a:r>
              <a:rPr lang="en-US" sz="2000" dirty="0" err="1"/>
              <a:t>vị</a:t>
            </a:r>
            <a:r>
              <a:rPr lang="en-US" sz="2000" dirty="0"/>
              <a:t> </a:t>
            </a:r>
            <a:r>
              <a:rPr lang="en-US" sz="2000" dirty="0" err="1"/>
              <a:t>trí</a:t>
            </a:r>
            <a:r>
              <a:rPr lang="en-US" sz="2000" dirty="0"/>
              <a:t>, </a:t>
            </a:r>
            <a:r>
              <a:rPr lang="en-US" sz="2000" dirty="0" err="1"/>
              <a:t>loại</a:t>
            </a:r>
            <a:r>
              <a:rPr lang="en-US" sz="2000" dirty="0"/>
              <a:t> </a:t>
            </a:r>
            <a:r>
              <a:rPr lang="en-US" sz="2000" dirty="0" err="1"/>
              <a:t>bỏ</a:t>
            </a:r>
            <a:r>
              <a:rPr lang="en-US" sz="2000" dirty="0"/>
              <a:t>.</a:t>
            </a:r>
            <a:endParaRPr lang="vi-VN" sz="2000" b="0" i="0" u="none" strike="noStrike" cap="none" dirty="0">
              <a:solidFill>
                <a:srgbClr val="000000"/>
              </a:solidFill>
              <a:latin typeface="Arial"/>
              <a:ea typeface="Arial"/>
              <a:cs typeface="Arial"/>
              <a:sym typeface="Arial"/>
            </a:endParaRPr>
          </a:p>
        </p:txBody>
      </p:sp>
      <p:sp>
        <p:nvSpPr>
          <p:cNvPr id="5" name="Google Shape;91;p4">
            <a:extLst>
              <a:ext uri="{FF2B5EF4-FFF2-40B4-BE49-F238E27FC236}">
                <a16:creationId xmlns:a16="http://schemas.microsoft.com/office/drawing/2014/main" id="{116D47AA-DD4A-AA0F-EFA6-5F7333D05931}"/>
              </a:ext>
            </a:extLst>
          </p:cNvPr>
          <p:cNvSpPr txBox="1"/>
          <p:nvPr/>
        </p:nvSpPr>
        <p:spPr>
          <a:xfrm>
            <a:off x="619071" y="2571750"/>
            <a:ext cx="62315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Xe </a:t>
            </a:r>
            <a:r>
              <a:rPr lang="en-US" sz="2000" b="0" i="0" u="none" strike="noStrike" cap="none" dirty="0" err="1">
                <a:solidFill>
                  <a:srgbClr val="000000"/>
                </a:solidFill>
                <a:latin typeface="Arial"/>
                <a:ea typeface="Arial"/>
                <a:cs typeface="Arial"/>
                <a:sym typeface="Arial"/>
              </a:rPr>
              <a:t>tăng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địch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tự</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điều</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khiển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tự</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xoay</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hướng</a:t>
            </a:r>
            <a:r>
              <a:rPr lang="en-US" sz="2000" dirty="0"/>
              <a:t>, </a:t>
            </a:r>
            <a:r>
              <a:rPr lang="en-US" sz="2000" dirty="0" err="1"/>
              <a:t>vị</a:t>
            </a:r>
            <a:r>
              <a:rPr lang="en-US" sz="2000" dirty="0"/>
              <a:t> </a:t>
            </a:r>
            <a:r>
              <a:rPr lang="en-US" sz="2000" dirty="0" err="1"/>
              <a:t>trí</a:t>
            </a:r>
            <a:r>
              <a:rPr lang="en-US" sz="2000" dirty="0"/>
              <a:t>.</a:t>
            </a:r>
            <a:endParaRPr lang="vi-VN" sz="2000" b="0" i="0" u="none" strike="noStrike" cap="none" dirty="0">
              <a:solidFill>
                <a:srgbClr val="000000"/>
              </a:solidFill>
              <a:latin typeface="Arial"/>
              <a:ea typeface="Arial"/>
              <a:cs typeface="Arial"/>
              <a:sym typeface="Arial"/>
            </a:endParaRPr>
          </a:p>
        </p:txBody>
      </p:sp>
      <p:sp>
        <p:nvSpPr>
          <p:cNvPr id="6" name="Google Shape;91;p4">
            <a:extLst>
              <a:ext uri="{FF2B5EF4-FFF2-40B4-BE49-F238E27FC236}">
                <a16:creationId xmlns:a16="http://schemas.microsoft.com/office/drawing/2014/main" id="{76DFD7AF-E935-D1C1-1CA2-E9E520E13AC7}"/>
              </a:ext>
            </a:extLst>
          </p:cNvPr>
          <p:cNvSpPr txBox="1"/>
          <p:nvPr/>
        </p:nvSpPr>
        <p:spPr>
          <a:xfrm>
            <a:off x="619071" y="3081184"/>
            <a:ext cx="62315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err="1"/>
              <a:t>Đạn</a:t>
            </a:r>
            <a:r>
              <a:rPr lang="en-US" sz="2000" dirty="0"/>
              <a:t> </a:t>
            </a:r>
            <a:r>
              <a:rPr lang="en-US" sz="2000" dirty="0" err="1"/>
              <a:t>địch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tự</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động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bắn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vị</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trí</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bắn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xóa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đạn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thừa</a:t>
            </a:r>
            <a:r>
              <a:rPr lang="en-US" sz="2000" dirty="0"/>
              <a:t>.</a:t>
            </a:r>
            <a:endParaRPr lang="vi-VN" sz="2000" b="0" i="0" u="none" strike="noStrike" cap="none" dirty="0">
              <a:solidFill>
                <a:srgbClr val="000000"/>
              </a:solidFill>
              <a:latin typeface="Arial"/>
              <a:ea typeface="Arial"/>
              <a:cs typeface="Arial"/>
              <a:sym typeface="Arial"/>
            </a:endParaRPr>
          </a:p>
        </p:txBody>
      </p:sp>
      <p:sp>
        <p:nvSpPr>
          <p:cNvPr id="7" name="Google Shape;91;p4">
            <a:extLst>
              <a:ext uri="{FF2B5EF4-FFF2-40B4-BE49-F238E27FC236}">
                <a16:creationId xmlns:a16="http://schemas.microsoft.com/office/drawing/2014/main" id="{3A803E7C-A622-EA28-010E-37B3BC45D213}"/>
              </a:ext>
            </a:extLst>
          </p:cNvPr>
          <p:cNvSpPr txBox="1"/>
          <p:nvPr/>
        </p:nvSpPr>
        <p:spPr>
          <a:xfrm>
            <a:off x="619070" y="3587372"/>
            <a:ext cx="62315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err="1"/>
              <a:t>Xuất</a:t>
            </a:r>
            <a:r>
              <a:rPr lang="en-US" sz="2000" dirty="0"/>
              <a:t> </a:t>
            </a:r>
            <a:r>
              <a:rPr lang="en-US" sz="2000" dirty="0" err="1"/>
              <a:t>thông</a:t>
            </a:r>
            <a:r>
              <a:rPr lang="en-US" sz="2000" dirty="0"/>
              <a:t> </a:t>
            </a:r>
            <a:r>
              <a:rPr lang="en-US" sz="2000" dirty="0" err="1"/>
              <a:t>báo</a:t>
            </a:r>
            <a:r>
              <a:rPr lang="en-US" sz="2000" dirty="0"/>
              <a:t> </a:t>
            </a:r>
            <a:r>
              <a:rPr lang="en-US" sz="2000" dirty="0" err="1"/>
              <a:t>chiến</a:t>
            </a:r>
            <a:r>
              <a:rPr lang="en-US" sz="2000" dirty="0"/>
              <a:t> </a:t>
            </a:r>
            <a:r>
              <a:rPr lang="en-US" sz="2000" dirty="0" err="1"/>
              <a:t>thắng</a:t>
            </a:r>
            <a:r>
              <a:rPr lang="en-US" sz="2000" dirty="0"/>
              <a:t> </a:t>
            </a:r>
            <a:r>
              <a:rPr lang="en-US" sz="2000" dirty="0" err="1"/>
              <a:t>hoặc</a:t>
            </a:r>
            <a:r>
              <a:rPr lang="en-US" sz="2000" dirty="0"/>
              <a:t> </a:t>
            </a:r>
            <a:r>
              <a:rPr lang="en-US" sz="2000" dirty="0" err="1"/>
              <a:t>thất</a:t>
            </a:r>
            <a:r>
              <a:rPr lang="en-US" sz="2000" dirty="0"/>
              <a:t> </a:t>
            </a:r>
            <a:r>
              <a:rPr lang="en-US" sz="2000" dirty="0" err="1"/>
              <a:t>bại</a:t>
            </a:r>
            <a:endParaRPr lang="vi-VN" sz="2000" b="0" i="0" u="none" strike="noStrike" cap="none" dirty="0">
              <a:solidFill>
                <a:srgbClr val="000000"/>
              </a:solidFill>
              <a:latin typeface="Arial"/>
              <a:ea typeface="Arial"/>
              <a:cs typeface="Arial"/>
              <a:sym typeface="Arial"/>
            </a:endParaRPr>
          </a:p>
        </p:txBody>
      </p:sp>
      <p:sp>
        <p:nvSpPr>
          <p:cNvPr id="8" name="Google Shape;91;p4">
            <a:extLst>
              <a:ext uri="{FF2B5EF4-FFF2-40B4-BE49-F238E27FC236}">
                <a16:creationId xmlns:a16="http://schemas.microsoft.com/office/drawing/2014/main" id="{270C9D8A-E80E-435F-54F8-78121024AC4B}"/>
              </a:ext>
            </a:extLst>
          </p:cNvPr>
          <p:cNvSpPr txBox="1"/>
          <p:nvPr/>
        </p:nvSpPr>
        <p:spPr>
          <a:xfrm>
            <a:off x="619069" y="4093560"/>
            <a:ext cx="62315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err="1">
                <a:solidFill>
                  <a:srgbClr val="000000"/>
                </a:solidFill>
                <a:latin typeface="Arial"/>
                <a:ea typeface="Arial"/>
                <a:cs typeface="Arial"/>
                <a:sym typeface="Arial"/>
              </a:rPr>
              <a:t>Thêm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hiệu</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ứng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âm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thanh</a:t>
            </a:r>
            <a:r>
              <a:rPr lang="en-US" sz="2000" b="0" i="0" u="none" strike="noStrike" cap="none" dirty="0">
                <a:solidFill>
                  <a:srgbClr val="000000"/>
                </a:solidFill>
                <a:latin typeface="Arial"/>
                <a:ea typeface="Arial"/>
                <a:cs typeface="Arial"/>
                <a:sym typeface="Arial"/>
              </a:rPr>
              <a:t>.</a:t>
            </a:r>
            <a:endParaRPr lang="vi-VN"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82"/>
        <p:cNvGrpSpPr/>
        <p:nvPr/>
      </p:nvGrpSpPr>
      <p:grpSpPr>
        <a:xfrm>
          <a:off x="0" y="0"/>
          <a:ext cx="0" cy="0"/>
          <a:chOff x="0" y="0"/>
          <a:chExt cx="0" cy="0"/>
        </a:xfrm>
      </p:grpSpPr>
      <p:sp>
        <p:nvSpPr>
          <p:cNvPr id="183" name="Google Shape;183;p1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12</a:t>
            </a:fld>
            <a:endParaRPr/>
          </a:p>
        </p:txBody>
      </p:sp>
      <p:sp>
        <p:nvSpPr>
          <p:cNvPr id="2" name="Google Shape;171;p9">
            <a:extLst>
              <a:ext uri="{FF2B5EF4-FFF2-40B4-BE49-F238E27FC236}">
                <a16:creationId xmlns:a16="http://schemas.microsoft.com/office/drawing/2014/main" id="{8FC66BC1-206E-B562-9248-F6406308700C}"/>
              </a:ext>
            </a:extLst>
          </p:cNvPr>
          <p:cNvSpPr txBox="1"/>
          <p:nvPr/>
        </p:nvSpPr>
        <p:spPr>
          <a:xfrm>
            <a:off x="326236" y="449826"/>
            <a:ext cx="3795937" cy="71271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dirty="0">
                <a:solidFill>
                  <a:srgbClr val="7030A0"/>
                </a:solidFill>
                <a:latin typeface="Montserrat"/>
                <a:sym typeface="Montserrat"/>
              </a:rPr>
              <a:t>DEMO</a:t>
            </a:r>
            <a:endParaRPr dirty="0">
              <a:solidFill>
                <a:srgbClr val="7030A0"/>
              </a:solidFill>
            </a:endParaRPr>
          </a:p>
        </p:txBody>
      </p:sp>
      <p:pic>
        <p:nvPicPr>
          <p:cNvPr id="3" name="Picture 2" descr="A picture containing chart&#10;&#10;Description automatically generated">
            <a:extLst>
              <a:ext uri="{FF2B5EF4-FFF2-40B4-BE49-F238E27FC236}">
                <a16:creationId xmlns:a16="http://schemas.microsoft.com/office/drawing/2014/main" id="{4D8B1F3F-66FF-9D37-E595-EE01BD13277E}"/>
              </a:ext>
            </a:extLst>
          </p:cNvPr>
          <p:cNvPicPr>
            <a:picLocks noChangeAspect="1"/>
          </p:cNvPicPr>
          <p:nvPr/>
        </p:nvPicPr>
        <p:blipFill>
          <a:blip r:embed="rId3"/>
          <a:stretch>
            <a:fillRect/>
          </a:stretch>
        </p:blipFill>
        <p:spPr>
          <a:xfrm>
            <a:off x="1708007" y="1162545"/>
            <a:ext cx="5135244" cy="37372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189"/>
        <p:cNvGrpSpPr/>
        <p:nvPr/>
      </p:nvGrpSpPr>
      <p:grpSpPr>
        <a:xfrm>
          <a:off x="0" y="0"/>
          <a:ext cx="0" cy="0"/>
          <a:chOff x="0" y="0"/>
          <a:chExt cx="0" cy="0"/>
        </a:xfrm>
      </p:grpSpPr>
      <p:sp>
        <p:nvSpPr>
          <p:cNvPr id="190" name="Google Shape;190;p12"/>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13</a:t>
            </a:fld>
            <a:endParaRPr/>
          </a:p>
        </p:txBody>
      </p:sp>
      <p:sp>
        <p:nvSpPr>
          <p:cNvPr id="2" name="Google Shape;171;p9">
            <a:extLst>
              <a:ext uri="{FF2B5EF4-FFF2-40B4-BE49-F238E27FC236}">
                <a16:creationId xmlns:a16="http://schemas.microsoft.com/office/drawing/2014/main" id="{979D67FD-5AD8-0099-97F3-9883DC8E3E6B}"/>
              </a:ext>
            </a:extLst>
          </p:cNvPr>
          <p:cNvSpPr txBox="1"/>
          <p:nvPr/>
        </p:nvSpPr>
        <p:spPr>
          <a:xfrm>
            <a:off x="363107" y="290951"/>
            <a:ext cx="5550995" cy="7635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dirty="0">
                <a:solidFill>
                  <a:srgbClr val="0070C0"/>
                </a:solidFill>
                <a:latin typeface="Montserrat"/>
                <a:sym typeface="Montserrat"/>
              </a:rPr>
              <a:t>CHẾ ĐỘ ĐỐI KHÁNG</a:t>
            </a:r>
            <a:endParaRPr dirty="0">
              <a:solidFill>
                <a:srgbClr val="0070C0"/>
              </a:solidFill>
            </a:endParaRPr>
          </a:p>
        </p:txBody>
      </p:sp>
      <p:pic>
        <p:nvPicPr>
          <p:cNvPr id="7" name="Picture 6" descr="Shape&#10;&#10;Description automatically generated">
            <a:extLst>
              <a:ext uri="{FF2B5EF4-FFF2-40B4-BE49-F238E27FC236}">
                <a16:creationId xmlns:a16="http://schemas.microsoft.com/office/drawing/2014/main" id="{574175E0-01D4-1A2C-A705-603F7CE1B791}"/>
              </a:ext>
            </a:extLst>
          </p:cNvPr>
          <p:cNvPicPr>
            <a:picLocks noChangeAspect="1"/>
          </p:cNvPicPr>
          <p:nvPr/>
        </p:nvPicPr>
        <p:blipFill>
          <a:blip r:embed="rId3"/>
          <a:stretch>
            <a:fillRect/>
          </a:stretch>
        </p:blipFill>
        <p:spPr>
          <a:xfrm>
            <a:off x="1539411" y="1749052"/>
            <a:ext cx="4962525" cy="2295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97"/>
        <p:cNvGrpSpPr/>
        <p:nvPr/>
      </p:nvGrpSpPr>
      <p:grpSpPr>
        <a:xfrm>
          <a:off x="0" y="0"/>
          <a:ext cx="0" cy="0"/>
          <a:chOff x="0" y="0"/>
          <a:chExt cx="0" cy="0"/>
        </a:xfrm>
      </p:grpSpPr>
      <p:sp>
        <p:nvSpPr>
          <p:cNvPr id="198" name="Google Shape;198;p13"/>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vi-VN" sz="1300" b="1" i="0" u="none" strike="noStrike" cap="none">
                <a:solidFill>
                  <a:srgbClr val="FFFFFF"/>
                </a:solidFill>
                <a:latin typeface="Montserrat"/>
                <a:ea typeface="Montserrat"/>
                <a:cs typeface="Montserrat"/>
                <a:sym typeface="Montserrat"/>
              </a:rPr>
              <a:t>14</a:t>
            </a:fld>
            <a:endParaRPr sz="1300" b="1" i="0" u="none" strike="noStrike" cap="none">
              <a:solidFill>
                <a:srgbClr val="FFFFFF"/>
              </a:solidFill>
              <a:latin typeface="Montserrat"/>
              <a:ea typeface="Montserrat"/>
              <a:cs typeface="Montserrat"/>
              <a:sym typeface="Montserrat"/>
            </a:endParaRPr>
          </a:p>
        </p:txBody>
      </p:sp>
      <p:sp>
        <p:nvSpPr>
          <p:cNvPr id="4" name="Google Shape;171;p9">
            <a:extLst>
              <a:ext uri="{FF2B5EF4-FFF2-40B4-BE49-F238E27FC236}">
                <a16:creationId xmlns:a16="http://schemas.microsoft.com/office/drawing/2014/main" id="{96B453C0-A9C1-5BB8-5729-FA714014AA86}"/>
              </a:ext>
            </a:extLst>
          </p:cNvPr>
          <p:cNvSpPr txBox="1"/>
          <p:nvPr/>
        </p:nvSpPr>
        <p:spPr>
          <a:xfrm>
            <a:off x="563828" y="603186"/>
            <a:ext cx="4565733" cy="79443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dirty="0">
                <a:solidFill>
                  <a:srgbClr val="FF0000"/>
                </a:solidFill>
                <a:latin typeface="Montserrat"/>
                <a:sym typeface="Montserrat"/>
              </a:rPr>
              <a:t>QUÁ TRÌNH CHƠI</a:t>
            </a:r>
            <a:endParaRPr dirty="0">
              <a:solidFill>
                <a:srgbClr val="FF0000"/>
              </a:solidFill>
            </a:endParaRPr>
          </a:p>
        </p:txBody>
      </p:sp>
      <p:pic>
        <p:nvPicPr>
          <p:cNvPr id="5" name="Picture 4" descr="A screenshot of a computer&#10;&#10;Description automatically generated with low confidence">
            <a:extLst>
              <a:ext uri="{FF2B5EF4-FFF2-40B4-BE49-F238E27FC236}">
                <a16:creationId xmlns:a16="http://schemas.microsoft.com/office/drawing/2014/main" id="{42CD4ACE-7DF2-8724-884F-AB5CCE845582}"/>
              </a:ext>
            </a:extLst>
          </p:cNvPr>
          <p:cNvPicPr>
            <a:picLocks noChangeAspect="1"/>
          </p:cNvPicPr>
          <p:nvPr/>
        </p:nvPicPr>
        <p:blipFill>
          <a:blip r:embed="rId3"/>
          <a:stretch>
            <a:fillRect/>
          </a:stretch>
        </p:blipFill>
        <p:spPr>
          <a:xfrm>
            <a:off x="1497569" y="1944616"/>
            <a:ext cx="5353050" cy="2295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204"/>
        <p:cNvGrpSpPr/>
        <p:nvPr/>
      </p:nvGrpSpPr>
      <p:grpSpPr>
        <a:xfrm>
          <a:off x="0" y="0"/>
          <a:ext cx="0" cy="0"/>
          <a:chOff x="0" y="0"/>
          <a:chExt cx="0" cy="0"/>
        </a:xfrm>
      </p:grpSpPr>
      <p:sp>
        <p:nvSpPr>
          <p:cNvPr id="206" name="Google Shape;206;p14"/>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vi-VN" sz="1300" b="1" i="0" u="none" strike="noStrike" cap="none">
                <a:solidFill>
                  <a:srgbClr val="FFFFFF"/>
                </a:solidFill>
                <a:latin typeface="Montserrat"/>
                <a:ea typeface="Montserrat"/>
                <a:cs typeface="Montserrat"/>
                <a:sym typeface="Montserrat"/>
              </a:rPr>
              <a:t>15</a:t>
            </a:fld>
            <a:endParaRPr sz="1300" b="1" i="0" u="none" strike="noStrike" cap="none">
              <a:solidFill>
                <a:srgbClr val="FFFFFF"/>
              </a:solidFill>
              <a:latin typeface="Montserrat"/>
              <a:ea typeface="Montserrat"/>
              <a:cs typeface="Montserrat"/>
              <a:sym typeface="Montserrat"/>
            </a:endParaRPr>
          </a:p>
        </p:txBody>
      </p:sp>
      <p:sp>
        <p:nvSpPr>
          <p:cNvPr id="4" name="Google Shape;171;p9">
            <a:extLst>
              <a:ext uri="{FF2B5EF4-FFF2-40B4-BE49-F238E27FC236}">
                <a16:creationId xmlns:a16="http://schemas.microsoft.com/office/drawing/2014/main" id="{690B202C-2285-BBD1-623D-7EB16C632D13}"/>
              </a:ext>
            </a:extLst>
          </p:cNvPr>
          <p:cNvSpPr txBox="1"/>
          <p:nvPr/>
        </p:nvSpPr>
        <p:spPr>
          <a:xfrm>
            <a:off x="430013" y="148683"/>
            <a:ext cx="4773889" cy="944137"/>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dirty="0">
                <a:solidFill>
                  <a:srgbClr val="FFC000"/>
                </a:solidFill>
                <a:latin typeface="Montserrat"/>
                <a:sym typeface="Montserrat"/>
              </a:rPr>
              <a:t>XỬ LÍ SỰ KIỆN</a:t>
            </a:r>
            <a:endParaRPr dirty="0">
              <a:solidFill>
                <a:srgbClr val="FFC000"/>
              </a:solidFill>
            </a:endParaRPr>
          </a:p>
        </p:txBody>
      </p:sp>
      <p:sp>
        <p:nvSpPr>
          <p:cNvPr id="2" name="Google Shape;91;p4">
            <a:extLst>
              <a:ext uri="{FF2B5EF4-FFF2-40B4-BE49-F238E27FC236}">
                <a16:creationId xmlns:a16="http://schemas.microsoft.com/office/drawing/2014/main" id="{EBDFCF57-C3A0-7BCA-5327-703B6DC17176}"/>
              </a:ext>
            </a:extLst>
          </p:cNvPr>
          <p:cNvSpPr txBox="1"/>
          <p:nvPr/>
        </p:nvSpPr>
        <p:spPr>
          <a:xfrm>
            <a:off x="529861" y="1407445"/>
            <a:ext cx="554575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Xe </a:t>
            </a:r>
            <a:r>
              <a:rPr lang="en-US" sz="2000" b="0" i="0" u="none" strike="noStrike" cap="none" dirty="0" err="1">
                <a:solidFill>
                  <a:srgbClr val="000000"/>
                </a:solidFill>
                <a:latin typeface="Arial"/>
                <a:ea typeface="Arial"/>
                <a:cs typeface="Arial"/>
                <a:sym typeface="Arial"/>
              </a:rPr>
              <a:t>tăng</a:t>
            </a:r>
            <a:r>
              <a:rPr lang="en-US" sz="2000" dirty="0"/>
              <a:t> </a:t>
            </a:r>
            <a:r>
              <a:rPr lang="en-US" sz="2000" dirty="0" err="1"/>
              <a:t>xanh</a:t>
            </a:r>
            <a:r>
              <a:rPr lang="en-US" sz="2000" b="0" i="0" u="none" strike="noStrike" cap="none" dirty="0">
                <a:solidFill>
                  <a:srgbClr val="000000"/>
                </a:solidFill>
                <a:latin typeface="Arial"/>
                <a:ea typeface="Arial"/>
                <a:cs typeface="Arial"/>
                <a:sym typeface="Arial"/>
              </a:rPr>
              <a:t>: Di </a:t>
            </a:r>
            <a:r>
              <a:rPr lang="en-US" sz="2000" b="0" i="0" u="none" strike="noStrike" cap="none" dirty="0" err="1">
                <a:solidFill>
                  <a:srgbClr val="000000"/>
                </a:solidFill>
                <a:latin typeface="Arial"/>
                <a:ea typeface="Arial"/>
                <a:cs typeface="Arial"/>
                <a:sym typeface="Arial"/>
              </a:rPr>
              <a:t>chuyển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bắn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đạn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bắn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trúng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nạp</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đạn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xóa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đạn</a:t>
            </a:r>
            <a:r>
              <a:rPr lang="en-US" sz="2000" b="0" i="0" u="none" strike="noStrike" cap="none" dirty="0">
                <a:solidFill>
                  <a:srgbClr val="000000"/>
                </a:solidFill>
                <a:latin typeface="Arial"/>
                <a:ea typeface="Arial"/>
                <a:cs typeface="Arial"/>
                <a:sym typeface="Arial"/>
              </a:rPr>
              <a:t>.</a:t>
            </a:r>
            <a:endParaRPr lang="vi-VN" sz="2000" b="0" i="0" u="none" strike="noStrike" cap="none" dirty="0">
              <a:solidFill>
                <a:srgbClr val="000000"/>
              </a:solidFill>
              <a:latin typeface="Arial"/>
              <a:ea typeface="Arial"/>
              <a:cs typeface="Arial"/>
              <a:sym typeface="Arial"/>
            </a:endParaRPr>
          </a:p>
        </p:txBody>
      </p:sp>
      <p:sp>
        <p:nvSpPr>
          <p:cNvPr id="5" name="Google Shape;91;p4">
            <a:extLst>
              <a:ext uri="{FF2B5EF4-FFF2-40B4-BE49-F238E27FC236}">
                <a16:creationId xmlns:a16="http://schemas.microsoft.com/office/drawing/2014/main" id="{4A51022A-F0BE-D7FA-583F-2E889AF0D1D2}"/>
              </a:ext>
            </a:extLst>
          </p:cNvPr>
          <p:cNvSpPr txBox="1"/>
          <p:nvPr/>
        </p:nvSpPr>
        <p:spPr>
          <a:xfrm>
            <a:off x="529861" y="2217827"/>
            <a:ext cx="554575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Xe </a:t>
            </a:r>
            <a:r>
              <a:rPr lang="en-US" sz="2000" b="0" i="0" u="none" strike="noStrike" cap="none" dirty="0" err="1">
                <a:solidFill>
                  <a:srgbClr val="000000"/>
                </a:solidFill>
                <a:latin typeface="Arial"/>
                <a:ea typeface="Arial"/>
                <a:cs typeface="Arial"/>
                <a:sym typeface="Arial"/>
              </a:rPr>
              <a:t>tăng</a:t>
            </a:r>
            <a:r>
              <a:rPr lang="en-US" sz="2000" dirty="0"/>
              <a:t> </a:t>
            </a:r>
            <a:r>
              <a:rPr lang="en-US" sz="2000" dirty="0" err="1"/>
              <a:t>đỏ</a:t>
            </a:r>
            <a:r>
              <a:rPr lang="en-US" sz="2000" b="0" i="0" u="none" strike="noStrike" cap="none" dirty="0">
                <a:solidFill>
                  <a:srgbClr val="000000"/>
                </a:solidFill>
                <a:latin typeface="Arial"/>
                <a:ea typeface="Arial"/>
                <a:cs typeface="Arial"/>
                <a:sym typeface="Arial"/>
              </a:rPr>
              <a:t>: Di </a:t>
            </a:r>
            <a:r>
              <a:rPr lang="en-US" sz="2000" b="0" i="0" u="none" strike="noStrike" cap="none" dirty="0" err="1">
                <a:solidFill>
                  <a:srgbClr val="000000"/>
                </a:solidFill>
                <a:latin typeface="Arial"/>
                <a:ea typeface="Arial"/>
                <a:cs typeface="Arial"/>
                <a:sym typeface="Arial"/>
              </a:rPr>
              <a:t>chuyển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bắn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đạn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bắn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trúng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nạp</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đạn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xóa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đạn</a:t>
            </a:r>
            <a:r>
              <a:rPr lang="en-US" sz="2000" b="0" i="0" u="none" strike="noStrike" cap="none" dirty="0">
                <a:solidFill>
                  <a:srgbClr val="000000"/>
                </a:solidFill>
                <a:latin typeface="Arial"/>
                <a:ea typeface="Arial"/>
                <a:cs typeface="Arial"/>
                <a:sym typeface="Arial"/>
              </a:rPr>
              <a:t>.</a:t>
            </a:r>
            <a:endParaRPr lang="vi-VN" sz="2000" b="0" i="0" u="none" strike="noStrike" cap="none" dirty="0">
              <a:solidFill>
                <a:srgbClr val="000000"/>
              </a:solidFill>
              <a:latin typeface="Arial"/>
              <a:ea typeface="Arial"/>
              <a:cs typeface="Arial"/>
              <a:sym typeface="Arial"/>
            </a:endParaRPr>
          </a:p>
        </p:txBody>
      </p:sp>
      <p:sp>
        <p:nvSpPr>
          <p:cNvPr id="6" name="Google Shape;91;p4">
            <a:extLst>
              <a:ext uri="{FF2B5EF4-FFF2-40B4-BE49-F238E27FC236}">
                <a16:creationId xmlns:a16="http://schemas.microsoft.com/office/drawing/2014/main" id="{2DC22814-27D1-C02C-0680-01B41200592F}"/>
              </a:ext>
            </a:extLst>
          </p:cNvPr>
          <p:cNvSpPr txBox="1"/>
          <p:nvPr/>
        </p:nvSpPr>
        <p:spPr>
          <a:xfrm>
            <a:off x="529860" y="3028209"/>
            <a:ext cx="55457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err="1">
                <a:solidFill>
                  <a:srgbClr val="000000"/>
                </a:solidFill>
                <a:latin typeface="Arial"/>
                <a:ea typeface="Arial"/>
                <a:cs typeface="Arial"/>
                <a:sym typeface="Arial"/>
              </a:rPr>
              <a:t>Xuất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thông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báo</a:t>
            </a:r>
            <a:r>
              <a:rPr lang="en-US" sz="2000" dirty="0"/>
              <a:t> </a:t>
            </a:r>
            <a:r>
              <a:rPr lang="en-US" sz="2000" dirty="0" err="1"/>
              <a:t>bên</a:t>
            </a:r>
            <a:r>
              <a:rPr lang="en-US" sz="2000" dirty="0"/>
              <a:t> </a:t>
            </a:r>
            <a:r>
              <a:rPr lang="en-US" sz="2000" dirty="0" err="1"/>
              <a:t>chiến</a:t>
            </a:r>
            <a:r>
              <a:rPr lang="en-US" sz="2000" dirty="0"/>
              <a:t> </a:t>
            </a:r>
            <a:r>
              <a:rPr lang="en-US" sz="2000" dirty="0" err="1"/>
              <a:t>thắng</a:t>
            </a:r>
            <a:endParaRPr lang="vi-VN" sz="2000" b="0" i="0" u="none" strike="noStrike" cap="none" dirty="0">
              <a:solidFill>
                <a:srgbClr val="000000"/>
              </a:solidFill>
              <a:latin typeface="Arial"/>
              <a:ea typeface="Arial"/>
              <a:cs typeface="Arial"/>
              <a:sym typeface="Arial"/>
            </a:endParaRPr>
          </a:p>
        </p:txBody>
      </p:sp>
      <p:sp>
        <p:nvSpPr>
          <p:cNvPr id="7" name="Google Shape;91;p4">
            <a:extLst>
              <a:ext uri="{FF2B5EF4-FFF2-40B4-BE49-F238E27FC236}">
                <a16:creationId xmlns:a16="http://schemas.microsoft.com/office/drawing/2014/main" id="{48156BCB-74A9-C04B-D34F-293A26A3D5C2}"/>
              </a:ext>
            </a:extLst>
          </p:cNvPr>
          <p:cNvSpPr txBox="1"/>
          <p:nvPr/>
        </p:nvSpPr>
        <p:spPr>
          <a:xfrm>
            <a:off x="529859" y="4210985"/>
            <a:ext cx="55457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err="1">
                <a:solidFill>
                  <a:srgbClr val="000000"/>
                </a:solidFill>
                <a:latin typeface="Arial"/>
                <a:ea typeface="Arial"/>
                <a:cs typeface="Arial"/>
                <a:sym typeface="Arial"/>
              </a:rPr>
              <a:t>Thiết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lập</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ranh</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giới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thêm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hiệu</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ứng</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âm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thanh</a:t>
            </a:r>
            <a:r>
              <a:rPr lang="en-US" sz="2000" b="0" i="0" u="none" strike="noStrike" cap="none" dirty="0">
                <a:solidFill>
                  <a:srgbClr val="000000"/>
                </a:solidFill>
                <a:latin typeface="Arial"/>
                <a:ea typeface="Arial"/>
                <a:cs typeface="Arial"/>
                <a:sym typeface="Arial"/>
              </a:rPr>
              <a:t>.</a:t>
            </a:r>
            <a:endParaRPr lang="vi-VN" sz="2000" b="0" i="0" u="none" strike="noStrike" cap="none" dirty="0">
              <a:solidFill>
                <a:srgbClr val="000000"/>
              </a:solidFill>
              <a:latin typeface="Arial"/>
              <a:ea typeface="Arial"/>
              <a:cs typeface="Arial"/>
              <a:sym typeface="Arial"/>
            </a:endParaRPr>
          </a:p>
        </p:txBody>
      </p:sp>
      <p:sp>
        <p:nvSpPr>
          <p:cNvPr id="3" name="Google Shape;91;p4">
            <a:extLst>
              <a:ext uri="{FF2B5EF4-FFF2-40B4-BE49-F238E27FC236}">
                <a16:creationId xmlns:a16="http://schemas.microsoft.com/office/drawing/2014/main" id="{06D2A73A-D068-5CB2-6D5B-DC1823DCC0B1}"/>
              </a:ext>
            </a:extLst>
          </p:cNvPr>
          <p:cNvSpPr txBox="1"/>
          <p:nvPr/>
        </p:nvSpPr>
        <p:spPr>
          <a:xfrm>
            <a:off x="529858" y="3638556"/>
            <a:ext cx="5545755"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err="1"/>
              <a:t>Tự</a:t>
            </a:r>
            <a:r>
              <a:rPr lang="en-US" sz="2000" dirty="0"/>
              <a:t> </a:t>
            </a:r>
            <a:r>
              <a:rPr lang="en-US" sz="2000" dirty="0" err="1"/>
              <a:t>động</a:t>
            </a:r>
            <a:r>
              <a:rPr lang="en-US" sz="2000" dirty="0"/>
              <a:t> </a:t>
            </a:r>
            <a:r>
              <a:rPr lang="en-US" sz="2000" dirty="0" err="1"/>
              <a:t>đấu</a:t>
            </a:r>
            <a:r>
              <a:rPr lang="en-US" sz="2000" dirty="0"/>
              <a:t> </a:t>
            </a:r>
            <a:r>
              <a:rPr lang="en-US" sz="2000" dirty="0" err="1"/>
              <a:t>lại</a:t>
            </a:r>
            <a:r>
              <a:rPr lang="en-US" sz="2000" dirty="0"/>
              <a:t> </a:t>
            </a:r>
            <a:r>
              <a:rPr lang="en-US" sz="2000" dirty="0" err="1"/>
              <a:t>sau</a:t>
            </a:r>
            <a:r>
              <a:rPr lang="en-US" sz="2000" dirty="0"/>
              <a:t> </a:t>
            </a:r>
            <a:r>
              <a:rPr lang="en-US" sz="2000" dirty="0" err="1"/>
              <a:t>một</a:t>
            </a:r>
            <a:r>
              <a:rPr lang="en-US" sz="2000" dirty="0"/>
              <a:t> </a:t>
            </a:r>
            <a:r>
              <a:rPr lang="en-US" sz="2000" dirty="0" err="1"/>
              <a:t>khoảng</a:t>
            </a:r>
            <a:r>
              <a:rPr lang="en-US" sz="2000" dirty="0"/>
              <a:t> </a:t>
            </a:r>
            <a:r>
              <a:rPr lang="en-US" sz="2000" dirty="0" err="1"/>
              <a:t>thời</a:t>
            </a:r>
            <a:r>
              <a:rPr lang="en-US" sz="2000" dirty="0"/>
              <a:t> </a:t>
            </a:r>
            <a:r>
              <a:rPr lang="en-US" sz="2000" dirty="0" err="1"/>
              <a:t>gian</a:t>
            </a:r>
            <a:r>
              <a:rPr lang="en-US" sz="2000" dirty="0"/>
              <a:t>.</a:t>
            </a:r>
            <a:endParaRPr lang="vi-VN"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211"/>
        <p:cNvGrpSpPr/>
        <p:nvPr/>
      </p:nvGrpSpPr>
      <p:grpSpPr>
        <a:xfrm>
          <a:off x="0" y="0"/>
          <a:ext cx="0" cy="0"/>
          <a:chOff x="0" y="0"/>
          <a:chExt cx="0" cy="0"/>
        </a:xfrm>
      </p:grpSpPr>
      <p:sp>
        <p:nvSpPr>
          <p:cNvPr id="212" name="Google Shape;212;p1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vi-VN" sz="1300" b="1" i="0" u="none" strike="noStrike" cap="none">
                <a:solidFill>
                  <a:srgbClr val="FFFFFF"/>
                </a:solidFill>
                <a:latin typeface="Montserrat"/>
                <a:ea typeface="Montserrat"/>
                <a:cs typeface="Montserrat"/>
                <a:sym typeface="Montserrat"/>
              </a:rPr>
              <a:t>16</a:t>
            </a:fld>
            <a:endParaRPr sz="1300" b="1" i="0" u="none" strike="noStrike" cap="none">
              <a:solidFill>
                <a:srgbClr val="FFFFFF"/>
              </a:solidFill>
              <a:latin typeface="Montserrat"/>
              <a:ea typeface="Montserrat"/>
              <a:cs typeface="Montserrat"/>
              <a:sym typeface="Montserrat"/>
            </a:endParaRPr>
          </a:p>
        </p:txBody>
      </p:sp>
      <p:sp>
        <p:nvSpPr>
          <p:cNvPr id="2" name="Google Shape;171;p9">
            <a:extLst>
              <a:ext uri="{FF2B5EF4-FFF2-40B4-BE49-F238E27FC236}">
                <a16:creationId xmlns:a16="http://schemas.microsoft.com/office/drawing/2014/main" id="{19906FED-67EE-34FA-7987-A4CD74695B4F}"/>
              </a:ext>
            </a:extLst>
          </p:cNvPr>
          <p:cNvSpPr txBox="1"/>
          <p:nvPr/>
        </p:nvSpPr>
        <p:spPr>
          <a:xfrm>
            <a:off x="459751" y="364273"/>
            <a:ext cx="3933830" cy="87723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dirty="0">
                <a:solidFill>
                  <a:srgbClr val="7030A0"/>
                </a:solidFill>
                <a:latin typeface="Montserrat"/>
                <a:sym typeface="Montserrat"/>
              </a:rPr>
              <a:t>DEMO</a:t>
            </a:r>
            <a:endParaRPr dirty="0">
              <a:solidFill>
                <a:srgbClr val="7030A0"/>
              </a:solidFill>
            </a:endParaRPr>
          </a:p>
        </p:txBody>
      </p:sp>
      <p:pic>
        <p:nvPicPr>
          <p:cNvPr id="5" name="Picture 4">
            <a:extLst>
              <a:ext uri="{FF2B5EF4-FFF2-40B4-BE49-F238E27FC236}">
                <a16:creationId xmlns:a16="http://schemas.microsoft.com/office/drawing/2014/main" id="{ACF4B9FE-0147-83D4-A15B-59E922916D17}"/>
              </a:ext>
            </a:extLst>
          </p:cNvPr>
          <p:cNvPicPr>
            <a:picLocks noChangeAspect="1"/>
          </p:cNvPicPr>
          <p:nvPr/>
        </p:nvPicPr>
        <p:blipFill>
          <a:blip r:embed="rId3"/>
          <a:stretch>
            <a:fillRect/>
          </a:stretch>
        </p:blipFill>
        <p:spPr>
          <a:xfrm>
            <a:off x="775143" y="1315844"/>
            <a:ext cx="6450847" cy="363080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17</a:t>
            </a:fld>
            <a:endParaRPr/>
          </a:p>
        </p:txBody>
      </p:sp>
      <p:sp>
        <p:nvSpPr>
          <p:cNvPr id="4" name="Google Shape;171;p9">
            <a:extLst>
              <a:ext uri="{FF2B5EF4-FFF2-40B4-BE49-F238E27FC236}">
                <a16:creationId xmlns:a16="http://schemas.microsoft.com/office/drawing/2014/main" id="{89976A6E-94A1-5F0B-762A-28166DEBC015}"/>
              </a:ext>
            </a:extLst>
          </p:cNvPr>
          <p:cNvSpPr txBox="1"/>
          <p:nvPr/>
        </p:nvSpPr>
        <p:spPr>
          <a:xfrm>
            <a:off x="459751" y="364273"/>
            <a:ext cx="4877966" cy="87723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dirty="0">
                <a:solidFill>
                  <a:srgbClr val="92D050"/>
                </a:solidFill>
                <a:latin typeface="Montserrat"/>
                <a:sym typeface="Montserrat"/>
              </a:rPr>
              <a:t>CHẾ ĐỘ SINH TỒN</a:t>
            </a:r>
            <a:endParaRPr dirty="0">
              <a:solidFill>
                <a:srgbClr val="92D050"/>
              </a:solidFill>
            </a:endParaRPr>
          </a:p>
        </p:txBody>
      </p:sp>
      <p:pic>
        <p:nvPicPr>
          <p:cNvPr id="6" name="Picture 5" descr="A screenshot of a computer&#10;&#10;Description automatically generated with medium confidence">
            <a:extLst>
              <a:ext uri="{FF2B5EF4-FFF2-40B4-BE49-F238E27FC236}">
                <a16:creationId xmlns:a16="http://schemas.microsoft.com/office/drawing/2014/main" id="{2F8D7FBD-6DD1-E7FE-46B5-383863271C00}"/>
              </a:ext>
            </a:extLst>
          </p:cNvPr>
          <p:cNvPicPr>
            <a:picLocks noChangeAspect="1"/>
          </p:cNvPicPr>
          <p:nvPr/>
        </p:nvPicPr>
        <p:blipFill>
          <a:blip r:embed="rId3"/>
          <a:stretch>
            <a:fillRect/>
          </a:stretch>
        </p:blipFill>
        <p:spPr>
          <a:xfrm>
            <a:off x="2667561" y="1302551"/>
            <a:ext cx="2751931" cy="34766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97"/>
        <p:cNvGrpSpPr/>
        <p:nvPr/>
      </p:nvGrpSpPr>
      <p:grpSpPr>
        <a:xfrm>
          <a:off x="0" y="0"/>
          <a:ext cx="0" cy="0"/>
          <a:chOff x="0" y="0"/>
          <a:chExt cx="0" cy="0"/>
        </a:xfrm>
      </p:grpSpPr>
      <p:sp>
        <p:nvSpPr>
          <p:cNvPr id="198" name="Google Shape;198;p13"/>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vi-VN" sz="1300" b="1" i="0" u="none" strike="noStrike" kern="0" cap="none" spc="0" normalizeH="0" baseline="0" noProof="0">
                <a:ln>
                  <a:noFill/>
                </a:ln>
                <a:solidFill>
                  <a:srgbClr val="FFFFFF"/>
                </a:solidFill>
                <a:effectLst/>
                <a:uLnTx/>
                <a:uFillTx/>
                <a:latin typeface="Montserrat"/>
                <a:ea typeface="Montserrat"/>
                <a:cs typeface="Montserrat"/>
                <a:sym typeface="Montserra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18</a:t>
            </a:fld>
            <a:endParaRPr kumimoji="0" sz="1300" b="1" i="0" u="none" strike="noStrike" kern="0" cap="none" spc="0" normalizeH="0" baseline="0" noProof="0">
              <a:ln>
                <a:noFill/>
              </a:ln>
              <a:solidFill>
                <a:srgbClr val="FFFFFF"/>
              </a:solidFill>
              <a:effectLst/>
              <a:uLnTx/>
              <a:uFillTx/>
              <a:latin typeface="Montserrat"/>
              <a:ea typeface="Montserrat"/>
              <a:cs typeface="Montserrat"/>
              <a:sym typeface="Montserrat"/>
            </a:endParaRPr>
          </a:p>
        </p:txBody>
      </p:sp>
      <p:sp>
        <p:nvSpPr>
          <p:cNvPr id="4" name="Google Shape;171;p9">
            <a:extLst>
              <a:ext uri="{FF2B5EF4-FFF2-40B4-BE49-F238E27FC236}">
                <a16:creationId xmlns:a16="http://schemas.microsoft.com/office/drawing/2014/main" id="{96B453C0-A9C1-5BB8-5729-FA714014AA86}"/>
              </a:ext>
            </a:extLst>
          </p:cNvPr>
          <p:cNvSpPr txBox="1"/>
          <p:nvPr/>
        </p:nvSpPr>
        <p:spPr>
          <a:xfrm>
            <a:off x="563828" y="603186"/>
            <a:ext cx="4565733" cy="794434"/>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999999"/>
              </a:buClr>
              <a:buSzPts val="2400"/>
              <a:buFont typeface="Montserrat"/>
              <a:buNone/>
              <a:tabLst/>
              <a:defRPr/>
            </a:pPr>
            <a:r>
              <a:rPr kumimoji="0" lang="en-US" sz="3600" b="1" i="0" u="none" strike="noStrike" kern="0" cap="none" spc="0" normalizeH="0" baseline="0" noProof="0" dirty="0">
                <a:ln>
                  <a:noFill/>
                </a:ln>
                <a:solidFill>
                  <a:srgbClr val="FF0000"/>
                </a:solidFill>
                <a:effectLst/>
                <a:uLnTx/>
                <a:uFillTx/>
                <a:latin typeface="Montserrat"/>
                <a:cs typeface="Arial"/>
                <a:sym typeface="Montserrat"/>
              </a:rPr>
              <a:t>QUÁ TRÌNH CHƠI</a:t>
            </a:r>
            <a:endParaRPr kumimoji="0" sz="1400" b="0" i="0" u="none" strike="noStrike" kern="0" cap="none" spc="0" normalizeH="0" baseline="0" noProof="0" dirty="0">
              <a:ln>
                <a:noFill/>
              </a:ln>
              <a:solidFill>
                <a:srgbClr val="FF0000"/>
              </a:solidFill>
              <a:effectLst/>
              <a:uLnTx/>
              <a:uFillTx/>
              <a:latin typeface="Arial"/>
              <a:cs typeface="Arial"/>
              <a:sym typeface="Arial"/>
            </a:endParaRPr>
          </a:p>
        </p:txBody>
      </p:sp>
      <p:pic>
        <p:nvPicPr>
          <p:cNvPr id="3" name="Picture 2" descr="Graphical user interface&#10;&#10;Description automatically generated with medium confidence">
            <a:extLst>
              <a:ext uri="{FF2B5EF4-FFF2-40B4-BE49-F238E27FC236}">
                <a16:creationId xmlns:a16="http://schemas.microsoft.com/office/drawing/2014/main" id="{F2AE7645-3A75-7D7A-4A01-3EF2AD59D746}"/>
              </a:ext>
            </a:extLst>
          </p:cNvPr>
          <p:cNvPicPr>
            <a:picLocks noChangeAspect="1"/>
          </p:cNvPicPr>
          <p:nvPr/>
        </p:nvPicPr>
        <p:blipFill>
          <a:blip r:embed="rId3"/>
          <a:stretch>
            <a:fillRect/>
          </a:stretch>
        </p:blipFill>
        <p:spPr>
          <a:xfrm>
            <a:off x="1598704" y="1705813"/>
            <a:ext cx="5012270" cy="2962262"/>
          </a:xfrm>
          <a:prstGeom prst="rect">
            <a:avLst/>
          </a:prstGeom>
        </p:spPr>
      </p:pic>
    </p:spTree>
    <p:extLst>
      <p:ext uri="{BB962C8B-B14F-4D97-AF65-F5344CB8AC3E}">
        <p14:creationId xmlns:p14="http://schemas.microsoft.com/office/powerpoint/2010/main" val="335145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225"/>
        <p:cNvGrpSpPr/>
        <p:nvPr/>
      </p:nvGrpSpPr>
      <p:grpSpPr>
        <a:xfrm>
          <a:off x="0" y="0"/>
          <a:ext cx="0" cy="0"/>
          <a:chOff x="0" y="0"/>
          <a:chExt cx="0" cy="0"/>
        </a:xfrm>
      </p:grpSpPr>
      <p:sp>
        <p:nvSpPr>
          <p:cNvPr id="226" name="Google Shape;226;p1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vi-VN" sz="1300" b="1" i="0" u="none" strike="noStrike" cap="none">
                <a:solidFill>
                  <a:srgbClr val="FFFFFF"/>
                </a:solidFill>
                <a:latin typeface="Montserrat"/>
                <a:ea typeface="Montserrat"/>
                <a:cs typeface="Montserrat"/>
                <a:sym typeface="Montserrat"/>
              </a:rPr>
              <a:t>19</a:t>
            </a:fld>
            <a:endParaRPr sz="1300" b="1" i="0" u="none" strike="noStrike" cap="none">
              <a:solidFill>
                <a:srgbClr val="FFFFFF"/>
              </a:solidFill>
              <a:latin typeface="Montserrat"/>
              <a:ea typeface="Montserrat"/>
              <a:cs typeface="Montserrat"/>
              <a:sym typeface="Montserrat"/>
            </a:endParaRPr>
          </a:p>
        </p:txBody>
      </p:sp>
      <p:sp>
        <p:nvSpPr>
          <p:cNvPr id="227" name="Google Shape;227;p17"/>
          <p:cNvSpPr txBox="1"/>
          <p:nvPr/>
        </p:nvSpPr>
        <p:spPr>
          <a:xfrm>
            <a:off x="638473" y="832323"/>
            <a:ext cx="3992522" cy="73971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999999"/>
              </a:buClr>
              <a:buSzPts val="2400"/>
              <a:buFont typeface="Montserrat"/>
              <a:buNone/>
            </a:pPr>
            <a:r>
              <a:rPr lang="en-US" sz="3600" b="1" dirty="0">
                <a:solidFill>
                  <a:srgbClr val="00B0F0"/>
                </a:solidFill>
                <a:latin typeface="Montserrat"/>
                <a:sym typeface="Montserrat"/>
              </a:rPr>
              <a:t>XỬ LÍ SỰ KIỆN</a:t>
            </a:r>
            <a:endParaRPr dirty="0"/>
          </a:p>
        </p:txBody>
      </p:sp>
      <p:sp>
        <p:nvSpPr>
          <p:cNvPr id="5" name="Google Shape;91;p4">
            <a:extLst>
              <a:ext uri="{FF2B5EF4-FFF2-40B4-BE49-F238E27FC236}">
                <a16:creationId xmlns:a16="http://schemas.microsoft.com/office/drawing/2014/main" id="{71FF0CD0-8CBA-8A47-CC31-637F7C7ED06A}"/>
              </a:ext>
            </a:extLst>
          </p:cNvPr>
          <p:cNvSpPr txBox="1"/>
          <p:nvPr/>
        </p:nvSpPr>
        <p:spPr>
          <a:xfrm>
            <a:off x="638473" y="1712917"/>
            <a:ext cx="652061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Xe </a:t>
            </a:r>
            <a:r>
              <a:rPr lang="en-US" sz="2000" b="0" i="0" u="none" strike="noStrike" cap="none" dirty="0" err="1">
                <a:solidFill>
                  <a:srgbClr val="000000"/>
                </a:solidFill>
                <a:latin typeface="Arial"/>
                <a:ea typeface="Arial"/>
                <a:cs typeface="Arial"/>
                <a:sym typeface="Arial"/>
              </a:rPr>
              <a:t>tăng</a:t>
            </a:r>
            <a:r>
              <a:rPr lang="en-US" sz="2000" b="0" i="0" u="none" strike="noStrike" cap="none" dirty="0">
                <a:solidFill>
                  <a:srgbClr val="000000"/>
                </a:solidFill>
                <a:latin typeface="Arial"/>
                <a:ea typeface="Arial"/>
                <a:cs typeface="Arial"/>
                <a:sym typeface="Arial"/>
              </a:rPr>
              <a:t>: </a:t>
            </a:r>
            <a:r>
              <a:rPr lang="en-US" sz="2000" dirty="0" err="1"/>
              <a:t>Cơ</a:t>
            </a:r>
            <a:r>
              <a:rPr lang="en-US" sz="2000" dirty="0"/>
              <a:t> </a:t>
            </a:r>
            <a:r>
              <a:rPr lang="en-US" sz="2000" dirty="0" err="1"/>
              <a:t>chế</a:t>
            </a:r>
            <a:r>
              <a:rPr lang="en-US" sz="2000" dirty="0"/>
              <a:t> d</a:t>
            </a:r>
            <a:r>
              <a:rPr lang="en-US" sz="2000" b="0" i="0" u="none" strike="noStrike" cap="none" dirty="0">
                <a:solidFill>
                  <a:srgbClr val="000000"/>
                </a:solidFill>
                <a:latin typeface="Arial"/>
                <a:ea typeface="Arial"/>
                <a:cs typeface="Arial"/>
                <a:sym typeface="Arial"/>
              </a:rPr>
              <a:t>i </a:t>
            </a:r>
            <a:r>
              <a:rPr lang="en-US" sz="2000" b="0" i="0" u="none" strike="noStrike" cap="none" dirty="0" err="1">
                <a:solidFill>
                  <a:srgbClr val="000000"/>
                </a:solidFill>
                <a:latin typeface="Arial"/>
                <a:ea typeface="Arial"/>
                <a:cs typeface="Arial"/>
                <a:sym typeface="Arial"/>
              </a:rPr>
              <a:t>chuyển</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nhặt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vật</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phẩm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va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chạm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đá</a:t>
            </a:r>
            <a:r>
              <a:rPr lang="en-US" sz="2000" b="0" i="0" u="none" strike="noStrike" cap="none" dirty="0">
                <a:solidFill>
                  <a:srgbClr val="000000"/>
                </a:solidFill>
                <a:latin typeface="Arial"/>
                <a:ea typeface="Arial"/>
                <a:cs typeface="Arial"/>
                <a:sym typeface="Arial"/>
              </a:rPr>
              <a:t>.</a:t>
            </a:r>
            <a:endParaRPr lang="vi-VN" sz="2000" b="0" i="0" u="none" strike="noStrike" cap="none" dirty="0">
              <a:solidFill>
                <a:srgbClr val="000000"/>
              </a:solidFill>
              <a:latin typeface="Arial"/>
              <a:ea typeface="Arial"/>
              <a:cs typeface="Arial"/>
              <a:sym typeface="Arial"/>
            </a:endParaRPr>
          </a:p>
        </p:txBody>
      </p:sp>
      <p:sp>
        <p:nvSpPr>
          <p:cNvPr id="6" name="Google Shape;91;p4">
            <a:extLst>
              <a:ext uri="{FF2B5EF4-FFF2-40B4-BE49-F238E27FC236}">
                <a16:creationId xmlns:a16="http://schemas.microsoft.com/office/drawing/2014/main" id="{94EC6498-B65E-92E0-C9A2-937A933538E1}"/>
              </a:ext>
            </a:extLst>
          </p:cNvPr>
          <p:cNvSpPr txBox="1"/>
          <p:nvPr/>
        </p:nvSpPr>
        <p:spPr>
          <a:xfrm>
            <a:off x="638473" y="2301181"/>
            <a:ext cx="652061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err="1"/>
              <a:t>Đá</a:t>
            </a:r>
            <a:r>
              <a:rPr lang="en-US" sz="2000" dirty="0"/>
              <a:t>: Di </a:t>
            </a:r>
            <a:r>
              <a:rPr lang="en-US" sz="2000" dirty="0" err="1"/>
              <a:t>chuyển</a:t>
            </a:r>
            <a:r>
              <a:rPr lang="en-US" sz="2000" dirty="0"/>
              <a:t>, </a:t>
            </a:r>
            <a:r>
              <a:rPr lang="en-US" sz="2000" dirty="0" err="1"/>
              <a:t>tăng</a:t>
            </a:r>
            <a:r>
              <a:rPr lang="en-US" sz="2000" dirty="0"/>
              <a:t> </a:t>
            </a:r>
            <a:r>
              <a:rPr lang="en-US" sz="2000" dirty="0" err="1"/>
              <a:t>tốc</a:t>
            </a:r>
            <a:r>
              <a:rPr lang="en-US" sz="2000" dirty="0"/>
              <a:t> </a:t>
            </a:r>
            <a:r>
              <a:rPr lang="en-US" sz="2000" dirty="0" err="1"/>
              <a:t>độ</a:t>
            </a:r>
            <a:r>
              <a:rPr lang="en-US" sz="2000" dirty="0"/>
              <a:t>.</a:t>
            </a:r>
            <a:endParaRPr lang="vi-VN" sz="2000" b="0" i="0" u="none" strike="noStrike" cap="none" dirty="0">
              <a:solidFill>
                <a:srgbClr val="000000"/>
              </a:solidFill>
              <a:latin typeface="Arial"/>
              <a:ea typeface="Arial"/>
              <a:cs typeface="Arial"/>
              <a:sym typeface="Arial"/>
            </a:endParaRPr>
          </a:p>
        </p:txBody>
      </p:sp>
      <p:sp>
        <p:nvSpPr>
          <p:cNvPr id="7" name="Google Shape;91;p4">
            <a:extLst>
              <a:ext uri="{FF2B5EF4-FFF2-40B4-BE49-F238E27FC236}">
                <a16:creationId xmlns:a16="http://schemas.microsoft.com/office/drawing/2014/main" id="{E2A54420-5A94-5CFC-CBBD-CF8DC76ABA04}"/>
              </a:ext>
            </a:extLst>
          </p:cNvPr>
          <p:cNvSpPr txBox="1"/>
          <p:nvPr/>
        </p:nvSpPr>
        <p:spPr>
          <a:xfrm>
            <a:off x="638473" y="3373679"/>
            <a:ext cx="652061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err="1"/>
              <a:t>Xuất</a:t>
            </a:r>
            <a:r>
              <a:rPr lang="en-US" sz="2000" dirty="0"/>
              <a:t> </a:t>
            </a:r>
            <a:r>
              <a:rPr lang="en-US" sz="2000" dirty="0" err="1"/>
              <a:t>thông</a:t>
            </a:r>
            <a:r>
              <a:rPr lang="en-US" sz="2000" dirty="0"/>
              <a:t> </a:t>
            </a:r>
            <a:r>
              <a:rPr lang="en-US" sz="2000" dirty="0" err="1"/>
              <a:t>báo</a:t>
            </a:r>
            <a:r>
              <a:rPr lang="en-US" sz="2000" dirty="0"/>
              <a:t> </a:t>
            </a:r>
            <a:r>
              <a:rPr lang="en-US" sz="2000" dirty="0" err="1"/>
              <a:t>khi</a:t>
            </a:r>
            <a:r>
              <a:rPr lang="en-US" sz="2000" dirty="0"/>
              <a:t> </a:t>
            </a:r>
            <a:r>
              <a:rPr lang="en-US" sz="2000" dirty="0" err="1"/>
              <a:t>va</a:t>
            </a:r>
            <a:r>
              <a:rPr lang="en-US" sz="2000" dirty="0"/>
              <a:t> </a:t>
            </a:r>
            <a:r>
              <a:rPr lang="en-US" sz="2000" dirty="0" err="1"/>
              <a:t>phải</a:t>
            </a:r>
            <a:r>
              <a:rPr lang="en-US" sz="2000" dirty="0"/>
              <a:t> </a:t>
            </a:r>
            <a:r>
              <a:rPr lang="en-US" sz="2000" dirty="0" err="1"/>
              <a:t>đá</a:t>
            </a:r>
            <a:r>
              <a:rPr lang="en-US" sz="2000" dirty="0"/>
              <a:t>.</a:t>
            </a:r>
            <a:endParaRPr lang="vi-VN" sz="2000" b="0" i="0" u="none" strike="noStrike" cap="none" dirty="0">
              <a:solidFill>
                <a:srgbClr val="000000"/>
              </a:solidFill>
              <a:latin typeface="Arial"/>
              <a:ea typeface="Arial"/>
              <a:cs typeface="Arial"/>
              <a:sym typeface="Arial"/>
            </a:endParaRPr>
          </a:p>
        </p:txBody>
      </p:sp>
      <p:sp>
        <p:nvSpPr>
          <p:cNvPr id="8" name="Google Shape;91;p4">
            <a:extLst>
              <a:ext uri="{FF2B5EF4-FFF2-40B4-BE49-F238E27FC236}">
                <a16:creationId xmlns:a16="http://schemas.microsoft.com/office/drawing/2014/main" id="{BD27FB60-9BDA-BE9E-4E20-0ABA5CB37202}"/>
              </a:ext>
            </a:extLst>
          </p:cNvPr>
          <p:cNvSpPr txBox="1"/>
          <p:nvPr/>
        </p:nvSpPr>
        <p:spPr>
          <a:xfrm>
            <a:off x="638473" y="4409255"/>
            <a:ext cx="652061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err="1"/>
              <a:t>Thêm</a:t>
            </a:r>
            <a:r>
              <a:rPr lang="en-US" sz="2000" dirty="0"/>
              <a:t> </a:t>
            </a:r>
            <a:r>
              <a:rPr lang="en-US" sz="2000" dirty="0" err="1"/>
              <a:t>hiệu</a:t>
            </a:r>
            <a:r>
              <a:rPr lang="en-US" sz="2000" dirty="0"/>
              <a:t> </a:t>
            </a:r>
            <a:r>
              <a:rPr lang="en-US" sz="2000" dirty="0" err="1"/>
              <a:t>ứng</a:t>
            </a:r>
            <a:r>
              <a:rPr lang="en-US" sz="2000" dirty="0"/>
              <a:t> </a:t>
            </a:r>
            <a:r>
              <a:rPr lang="en-US" sz="2000" dirty="0" err="1"/>
              <a:t>âm</a:t>
            </a:r>
            <a:r>
              <a:rPr lang="en-US" sz="2000" dirty="0"/>
              <a:t> </a:t>
            </a:r>
            <a:r>
              <a:rPr lang="en-US" sz="2000" dirty="0" err="1"/>
              <a:t>thanh</a:t>
            </a:r>
            <a:r>
              <a:rPr lang="en-US" sz="2000" dirty="0"/>
              <a:t>.</a:t>
            </a:r>
            <a:endParaRPr lang="vi-VN" sz="2000" b="0" i="0" u="none" strike="noStrike" cap="none" dirty="0">
              <a:solidFill>
                <a:srgbClr val="000000"/>
              </a:solidFill>
              <a:latin typeface="Arial"/>
              <a:ea typeface="Arial"/>
              <a:cs typeface="Arial"/>
              <a:sym typeface="Arial"/>
            </a:endParaRPr>
          </a:p>
        </p:txBody>
      </p:sp>
      <p:sp>
        <p:nvSpPr>
          <p:cNvPr id="2" name="Google Shape;91;p4">
            <a:extLst>
              <a:ext uri="{FF2B5EF4-FFF2-40B4-BE49-F238E27FC236}">
                <a16:creationId xmlns:a16="http://schemas.microsoft.com/office/drawing/2014/main" id="{7D820628-044B-5C57-7EDD-3B1381CFE172}"/>
              </a:ext>
            </a:extLst>
          </p:cNvPr>
          <p:cNvSpPr txBox="1"/>
          <p:nvPr/>
        </p:nvSpPr>
        <p:spPr>
          <a:xfrm>
            <a:off x="638473" y="2837430"/>
            <a:ext cx="652061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err="1"/>
              <a:t>Vật</a:t>
            </a:r>
            <a:r>
              <a:rPr lang="en-US" sz="2000" dirty="0"/>
              <a:t> </a:t>
            </a:r>
            <a:r>
              <a:rPr lang="en-US" sz="2000" dirty="0" err="1"/>
              <a:t>phẩm</a:t>
            </a:r>
            <a:r>
              <a:rPr lang="en-US" sz="2000" dirty="0"/>
              <a:t>: Di </a:t>
            </a:r>
            <a:r>
              <a:rPr lang="en-US" sz="2000" dirty="0" err="1"/>
              <a:t>chuyển</a:t>
            </a:r>
            <a:r>
              <a:rPr lang="en-US" sz="2000" dirty="0"/>
              <a:t>, </a:t>
            </a:r>
            <a:r>
              <a:rPr lang="en-US" sz="2000" dirty="0" err="1"/>
              <a:t>tăng</a:t>
            </a:r>
            <a:r>
              <a:rPr lang="en-US" sz="2000" dirty="0"/>
              <a:t> </a:t>
            </a:r>
            <a:r>
              <a:rPr lang="en-US" sz="2000" dirty="0" err="1"/>
              <a:t>tốc</a:t>
            </a:r>
            <a:r>
              <a:rPr lang="en-US" sz="2000" dirty="0"/>
              <a:t> </a:t>
            </a:r>
            <a:r>
              <a:rPr lang="en-US" sz="2000" dirty="0" err="1"/>
              <a:t>độ</a:t>
            </a:r>
            <a:r>
              <a:rPr lang="en-US" sz="2000" dirty="0"/>
              <a:t>, </a:t>
            </a:r>
            <a:r>
              <a:rPr lang="en-US" sz="2000" dirty="0" err="1"/>
              <a:t>biến</a:t>
            </a:r>
            <a:r>
              <a:rPr lang="en-US" sz="2000" dirty="0"/>
              <a:t> </a:t>
            </a:r>
            <a:r>
              <a:rPr lang="en-US" sz="2000" dirty="0" err="1"/>
              <a:t>mất</a:t>
            </a:r>
            <a:r>
              <a:rPr lang="en-US" sz="2000" dirty="0"/>
              <a:t> </a:t>
            </a:r>
            <a:r>
              <a:rPr lang="en-US" sz="2000" dirty="0" err="1"/>
              <a:t>khi</a:t>
            </a:r>
            <a:r>
              <a:rPr lang="en-US" sz="2000" dirty="0"/>
              <a:t> </a:t>
            </a:r>
            <a:r>
              <a:rPr lang="en-US" sz="2000" dirty="0" err="1"/>
              <a:t>nhặt</a:t>
            </a:r>
            <a:r>
              <a:rPr lang="en-US" sz="2000" dirty="0"/>
              <a:t>.</a:t>
            </a:r>
            <a:endParaRPr lang="vi-VN" sz="2000" b="0" i="0" u="none" strike="noStrike" cap="none" dirty="0">
              <a:solidFill>
                <a:srgbClr val="000000"/>
              </a:solidFill>
              <a:latin typeface="Arial"/>
              <a:ea typeface="Arial"/>
              <a:cs typeface="Arial"/>
              <a:sym typeface="Arial"/>
            </a:endParaRPr>
          </a:p>
        </p:txBody>
      </p:sp>
      <p:sp>
        <p:nvSpPr>
          <p:cNvPr id="3" name="Google Shape;91;p4">
            <a:extLst>
              <a:ext uri="{FF2B5EF4-FFF2-40B4-BE49-F238E27FC236}">
                <a16:creationId xmlns:a16="http://schemas.microsoft.com/office/drawing/2014/main" id="{70C57DA8-6BC8-470D-8D8E-0FD1262160E6}"/>
              </a:ext>
            </a:extLst>
          </p:cNvPr>
          <p:cNvSpPr txBox="1"/>
          <p:nvPr/>
        </p:nvSpPr>
        <p:spPr>
          <a:xfrm>
            <a:off x="638473" y="3857913"/>
            <a:ext cx="652061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err="1">
                <a:solidFill>
                  <a:srgbClr val="000000"/>
                </a:solidFill>
                <a:latin typeface="Arial"/>
                <a:ea typeface="Arial"/>
                <a:cs typeface="Arial"/>
                <a:sym typeface="Arial"/>
              </a:rPr>
              <a:t>Nhấn</a:t>
            </a:r>
            <a:r>
              <a:rPr lang="en-US" sz="2000" b="0" i="0" u="none" strike="noStrike" cap="none" dirty="0">
                <a:solidFill>
                  <a:srgbClr val="000000"/>
                </a:solidFill>
                <a:latin typeface="Arial"/>
                <a:ea typeface="Arial"/>
                <a:cs typeface="Arial"/>
                <a:sym typeface="Arial"/>
              </a:rPr>
              <a:t> space </a:t>
            </a:r>
            <a:r>
              <a:rPr lang="en-US" sz="2000" b="0" i="0" u="none" strike="noStrike" cap="none" dirty="0" err="1">
                <a:solidFill>
                  <a:srgbClr val="000000"/>
                </a:solidFill>
                <a:latin typeface="Arial"/>
                <a:ea typeface="Arial"/>
                <a:cs typeface="Arial"/>
                <a:sym typeface="Arial"/>
              </a:rPr>
              <a:t>để</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chơi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lại</a:t>
            </a:r>
            <a:r>
              <a:rPr lang="en-US" sz="2000" b="0" i="0" u="none" strike="noStrike" cap="none" dirty="0">
                <a:solidFill>
                  <a:srgbClr val="000000"/>
                </a:solidFill>
                <a:latin typeface="Arial"/>
                <a:ea typeface="Arial"/>
                <a:cs typeface="Arial"/>
                <a:sym typeface="Arial"/>
              </a:rPr>
              <a:t>.</a:t>
            </a:r>
            <a:endParaRPr lang="vi-VN"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855300" y="859239"/>
            <a:ext cx="4935900" cy="409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vi-VN"/>
              <a:t>DANH SÁCH THÀNH VIÊN</a:t>
            </a:r>
            <a:endParaRPr/>
          </a:p>
        </p:txBody>
      </p:sp>
      <p:sp>
        <p:nvSpPr>
          <p:cNvPr id="60" name="Google Shape;60;p2"/>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2</a:t>
            </a:fld>
            <a:endParaRPr/>
          </a:p>
        </p:txBody>
      </p:sp>
      <p:sp>
        <p:nvSpPr>
          <p:cNvPr id="62" name="Google Shape;62;p2"/>
          <p:cNvSpPr txBox="1"/>
          <p:nvPr/>
        </p:nvSpPr>
        <p:spPr>
          <a:xfrm>
            <a:off x="615446" y="3361212"/>
            <a:ext cx="141660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1400" b="1" i="0" u="none" strike="noStrike" cap="none" dirty="0">
                <a:solidFill>
                  <a:srgbClr val="000000"/>
                </a:solidFill>
                <a:latin typeface="Arial"/>
                <a:ea typeface="Arial"/>
                <a:cs typeface="Arial"/>
                <a:sym typeface="Arial"/>
              </a:rPr>
              <a:t>Đặng Chí Bảo</a:t>
            </a:r>
            <a:endParaRPr sz="1400" b="1" i="0" u="none" strike="noStrike" cap="none" dirty="0">
              <a:solidFill>
                <a:srgbClr val="000000"/>
              </a:solidFill>
              <a:latin typeface="Arial"/>
              <a:ea typeface="Arial"/>
              <a:cs typeface="Arial"/>
              <a:sym typeface="Arial"/>
            </a:endParaRPr>
          </a:p>
        </p:txBody>
      </p:sp>
      <p:sp>
        <p:nvSpPr>
          <p:cNvPr id="65" name="Google Shape;65;p2"/>
          <p:cNvSpPr txBox="1"/>
          <p:nvPr/>
        </p:nvSpPr>
        <p:spPr>
          <a:xfrm>
            <a:off x="668226" y="3631007"/>
            <a:ext cx="13110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1400" b="0" i="0" u="none" strike="noStrike" cap="none" dirty="0">
                <a:solidFill>
                  <a:srgbClr val="000000"/>
                </a:solidFill>
                <a:latin typeface="Arial"/>
                <a:ea typeface="Arial"/>
                <a:cs typeface="Arial"/>
                <a:sym typeface="Arial"/>
              </a:rPr>
              <a:t>T</a:t>
            </a:r>
            <a:r>
              <a:rPr lang="en-US" sz="1400" b="0" i="0" u="none" strike="noStrike" cap="none" dirty="0" err="1">
                <a:solidFill>
                  <a:srgbClr val="000000"/>
                </a:solidFill>
                <a:latin typeface="Arial"/>
                <a:ea typeface="Arial"/>
                <a:cs typeface="Arial"/>
                <a:sym typeface="Arial"/>
              </a:rPr>
              <a:t>rưởng</a:t>
            </a:r>
            <a:r>
              <a:rPr lang="en-US" sz="1400" b="0" i="0" u="none" strike="noStrike" cap="none" dirty="0">
                <a:solidFill>
                  <a:srgbClr val="000000"/>
                </a:solidFill>
                <a:latin typeface="Arial"/>
                <a:ea typeface="Arial"/>
                <a:cs typeface="Arial"/>
                <a:sym typeface="Arial"/>
              </a:rPr>
              <a:t> </a:t>
            </a:r>
            <a:r>
              <a:rPr lang="en-US" sz="1400" b="0" i="0" u="none" strike="noStrike" cap="none" dirty="0" err="1">
                <a:solidFill>
                  <a:srgbClr val="000000"/>
                </a:solidFill>
                <a:latin typeface="Arial"/>
                <a:ea typeface="Arial"/>
                <a:cs typeface="Arial"/>
                <a:sym typeface="Arial"/>
              </a:rPr>
              <a:t>nhóm</a:t>
            </a:r>
            <a:endParaRPr sz="1400" b="0" i="0" u="none" strike="noStrike" cap="none" dirty="0">
              <a:solidFill>
                <a:srgbClr val="000000"/>
              </a:solidFill>
              <a:latin typeface="Arial"/>
              <a:ea typeface="Arial"/>
              <a:cs typeface="Arial"/>
              <a:sym typeface="Arial"/>
            </a:endParaRPr>
          </a:p>
        </p:txBody>
      </p:sp>
      <p:pic>
        <p:nvPicPr>
          <p:cNvPr id="70" name="Google Shape;70;p2" descr="A picture containing outdoor, person, standing&#10;&#10;Description automatically generated"/>
          <p:cNvPicPr preferRelativeResize="0"/>
          <p:nvPr/>
        </p:nvPicPr>
        <p:blipFill rotWithShape="1">
          <a:blip r:embed="rId3">
            <a:alphaModFix/>
          </a:blip>
          <a:srcRect/>
          <a:stretch/>
        </p:blipFill>
        <p:spPr>
          <a:xfrm>
            <a:off x="536806" y="1680993"/>
            <a:ext cx="1560707" cy="1572829"/>
          </a:xfrm>
          <a:prstGeom prst="rect">
            <a:avLst/>
          </a:prstGeom>
          <a:noFill/>
          <a:ln>
            <a:noFill/>
          </a:ln>
        </p:spPr>
      </p:pic>
      <p:pic>
        <p:nvPicPr>
          <p:cNvPr id="3" name="Picture 2" descr="A picture containing person, wall, clothing, indoor&#10;&#10;Description automatically generated">
            <a:extLst>
              <a:ext uri="{FF2B5EF4-FFF2-40B4-BE49-F238E27FC236}">
                <a16:creationId xmlns:a16="http://schemas.microsoft.com/office/drawing/2014/main" id="{5E16240B-246C-822C-2065-28AAA5052A36}"/>
              </a:ext>
            </a:extLst>
          </p:cNvPr>
          <p:cNvPicPr>
            <a:picLocks noChangeAspect="1"/>
          </p:cNvPicPr>
          <p:nvPr/>
        </p:nvPicPr>
        <p:blipFill>
          <a:blip r:embed="rId4"/>
          <a:stretch>
            <a:fillRect/>
          </a:stretch>
        </p:blipFill>
        <p:spPr>
          <a:xfrm>
            <a:off x="4249322" y="1682574"/>
            <a:ext cx="1645620" cy="1585878"/>
          </a:xfrm>
          <a:prstGeom prst="rect">
            <a:avLst/>
          </a:prstGeom>
        </p:spPr>
      </p:pic>
      <p:sp>
        <p:nvSpPr>
          <p:cNvPr id="4" name="Google Shape;62;p2">
            <a:extLst>
              <a:ext uri="{FF2B5EF4-FFF2-40B4-BE49-F238E27FC236}">
                <a16:creationId xmlns:a16="http://schemas.microsoft.com/office/drawing/2014/main" id="{24542A4D-4A41-8E41-2A98-94CF3B26B268}"/>
              </a:ext>
            </a:extLst>
          </p:cNvPr>
          <p:cNvSpPr txBox="1"/>
          <p:nvPr/>
        </p:nvSpPr>
        <p:spPr>
          <a:xfrm>
            <a:off x="4262562" y="3378617"/>
            <a:ext cx="171996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err="1">
                <a:solidFill>
                  <a:srgbClr val="000000"/>
                </a:solidFill>
                <a:latin typeface="Arial"/>
                <a:ea typeface="Arial"/>
                <a:cs typeface="Arial"/>
                <a:sym typeface="Arial"/>
              </a:rPr>
              <a:t>Nguyễn</a:t>
            </a:r>
            <a:r>
              <a:rPr lang="en-US" sz="1400" b="1" i="0" u="none" strike="noStrike" cap="none" dirty="0">
                <a:solidFill>
                  <a:srgbClr val="000000"/>
                </a:solidFill>
                <a:latin typeface="Arial"/>
                <a:ea typeface="Arial"/>
                <a:cs typeface="Arial"/>
                <a:sym typeface="Arial"/>
              </a:rPr>
              <a:t> </a:t>
            </a:r>
            <a:r>
              <a:rPr lang="en-US" sz="1400" b="1" i="0" u="none" strike="noStrike" cap="none" dirty="0" err="1">
                <a:solidFill>
                  <a:srgbClr val="000000"/>
                </a:solidFill>
                <a:latin typeface="Arial"/>
                <a:ea typeface="Arial"/>
                <a:cs typeface="Arial"/>
                <a:sym typeface="Arial"/>
              </a:rPr>
              <a:t>Tuấn</a:t>
            </a:r>
            <a:r>
              <a:rPr lang="en-US" sz="1400" b="1" i="0" u="none" strike="noStrike" cap="none" dirty="0">
                <a:solidFill>
                  <a:srgbClr val="000000"/>
                </a:solidFill>
                <a:latin typeface="Arial"/>
                <a:ea typeface="Arial"/>
                <a:cs typeface="Arial"/>
                <a:sym typeface="Arial"/>
              </a:rPr>
              <a:t> Anh</a:t>
            </a:r>
            <a:endParaRPr sz="1400" b="1" i="0" u="none" strike="noStrike" cap="none" dirty="0">
              <a:solidFill>
                <a:srgbClr val="000000"/>
              </a:solidFill>
              <a:latin typeface="Arial"/>
              <a:ea typeface="Arial"/>
              <a:cs typeface="Arial"/>
              <a:sym typeface="Arial"/>
            </a:endParaRPr>
          </a:p>
        </p:txBody>
      </p:sp>
      <p:sp>
        <p:nvSpPr>
          <p:cNvPr id="5" name="Google Shape;65;p2">
            <a:extLst>
              <a:ext uri="{FF2B5EF4-FFF2-40B4-BE49-F238E27FC236}">
                <a16:creationId xmlns:a16="http://schemas.microsoft.com/office/drawing/2014/main" id="{B38EF1DF-B5DB-E370-0EE3-4CF499C22C78}"/>
              </a:ext>
            </a:extLst>
          </p:cNvPr>
          <p:cNvSpPr txBox="1"/>
          <p:nvPr/>
        </p:nvSpPr>
        <p:spPr>
          <a:xfrm>
            <a:off x="2658319" y="3673026"/>
            <a:ext cx="10613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1400" b="0" i="0" u="none" strike="noStrike" cap="none" dirty="0">
                <a:solidFill>
                  <a:srgbClr val="000000"/>
                </a:solidFill>
                <a:latin typeface="Arial"/>
                <a:ea typeface="Arial"/>
                <a:cs typeface="Arial"/>
                <a:sym typeface="Arial"/>
              </a:rPr>
              <a:t>Thành viên</a:t>
            </a:r>
            <a:endParaRPr sz="1400" b="0" i="0" u="none" strike="noStrike" cap="none" dirty="0">
              <a:solidFill>
                <a:srgbClr val="000000"/>
              </a:solidFill>
              <a:latin typeface="Arial"/>
              <a:ea typeface="Arial"/>
              <a:cs typeface="Arial"/>
              <a:sym typeface="Arial"/>
            </a:endParaRPr>
          </a:p>
        </p:txBody>
      </p:sp>
      <p:sp>
        <p:nvSpPr>
          <p:cNvPr id="8" name="Google Shape;62;p2">
            <a:extLst>
              <a:ext uri="{FF2B5EF4-FFF2-40B4-BE49-F238E27FC236}">
                <a16:creationId xmlns:a16="http://schemas.microsoft.com/office/drawing/2014/main" id="{C34019EB-2256-E1F0-E9AF-DC07626D222E}"/>
              </a:ext>
            </a:extLst>
          </p:cNvPr>
          <p:cNvSpPr txBox="1"/>
          <p:nvPr/>
        </p:nvSpPr>
        <p:spPr>
          <a:xfrm>
            <a:off x="2271089" y="3359823"/>
            <a:ext cx="2020044"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err="1">
                <a:solidFill>
                  <a:srgbClr val="000000"/>
                </a:solidFill>
                <a:latin typeface="Arial"/>
                <a:ea typeface="Arial"/>
                <a:cs typeface="Arial"/>
                <a:sym typeface="Arial"/>
              </a:rPr>
              <a:t>Nguyễn</a:t>
            </a:r>
            <a:r>
              <a:rPr lang="en-US" sz="1400" b="1" i="0" u="none" strike="noStrike" cap="none" dirty="0">
                <a:solidFill>
                  <a:srgbClr val="000000"/>
                </a:solidFill>
                <a:latin typeface="Arial"/>
                <a:ea typeface="Arial"/>
                <a:cs typeface="Arial"/>
                <a:sym typeface="Arial"/>
              </a:rPr>
              <a:t> </a:t>
            </a:r>
            <a:r>
              <a:rPr lang="en-US" sz="1400" b="1" i="0" u="none" strike="noStrike" cap="none" dirty="0" err="1">
                <a:solidFill>
                  <a:srgbClr val="000000"/>
                </a:solidFill>
                <a:latin typeface="Arial"/>
                <a:ea typeface="Arial"/>
                <a:cs typeface="Arial"/>
                <a:sym typeface="Arial"/>
              </a:rPr>
              <a:t>Thiên</a:t>
            </a:r>
            <a:r>
              <a:rPr lang="en-US" sz="1400" b="1" i="0" u="none" strike="noStrike" cap="none" dirty="0">
                <a:solidFill>
                  <a:srgbClr val="000000"/>
                </a:solidFill>
                <a:latin typeface="Arial"/>
                <a:ea typeface="Arial"/>
                <a:cs typeface="Arial"/>
                <a:sym typeface="Arial"/>
              </a:rPr>
              <a:t> </a:t>
            </a:r>
            <a:r>
              <a:rPr lang="en-US" sz="1400" b="1" i="0" u="none" strike="noStrike" cap="none" dirty="0" err="1">
                <a:solidFill>
                  <a:srgbClr val="000000"/>
                </a:solidFill>
                <a:latin typeface="Arial"/>
                <a:ea typeface="Arial"/>
                <a:cs typeface="Arial"/>
                <a:sym typeface="Arial"/>
              </a:rPr>
              <a:t>Phúc</a:t>
            </a:r>
            <a:endParaRPr sz="1400" b="1" i="0" u="none" strike="noStrike" cap="none" dirty="0">
              <a:solidFill>
                <a:srgbClr val="000000"/>
              </a:solidFill>
              <a:latin typeface="Arial"/>
              <a:ea typeface="Arial"/>
              <a:cs typeface="Arial"/>
              <a:sym typeface="Arial"/>
            </a:endParaRPr>
          </a:p>
        </p:txBody>
      </p:sp>
      <p:sp>
        <p:nvSpPr>
          <p:cNvPr id="9" name="Google Shape;65;p2">
            <a:extLst>
              <a:ext uri="{FF2B5EF4-FFF2-40B4-BE49-F238E27FC236}">
                <a16:creationId xmlns:a16="http://schemas.microsoft.com/office/drawing/2014/main" id="{F8E91AA6-DA43-D9CD-8F4E-8CAB724D9E2D}"/>
              </a:ext>
            </a:extLst>
          </p:cNvPr>
          <p:cNvSpPr txBox="1"/>
          <p:nvPr/>
        </p:nvSpPr>
        <p:spPr>
          <a:xfrm>
            <a:off x="4572000" y="3696312"/>
            <a:ext cx="10613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1400" b="0" i="0" u="none" strike="noStrike" cap="none" dirty="0">
                <a:solidFill>
                  <a:srgbClr val="000000"/>
                </a:solidFill>
                <a:latin typeface="Arial"/>
                <a:ea typeface="Arial"/>
                <a:cs typeface="Arial"/>
                <a:sym typeface="Arial"/>
              </a:rPr>
              <a:t>Thành viên</a:t>
            </a:r>
            <a:endParaRPr sz="1400" b="0" i="0" u="none" strike="noStrike" cap="none" dirty="0">
              <a:solidFill>
                <a:srgbClr val="000000"/>
              </a:solidFill>
              <a:latin typeface="Arial"/>
              <a:ea typeface="Arial"/>
              <a:cs typeface="Arial"/>
              <a:sym typeface="Arial"/>
            </a:endParaRPr>
          </a:p>
        </p:txBody>
      </p:sp>
      <p:pic>
        <p:nvPicPr>
          <p:cNvPr id="2" name="Google Shape;69;p2" descr="A picture containing person, person&#10;&#10;Description automatically generated">
            <a:extLst>
              <a:ext uri="{FF2B5EF4-FFF2-40B4-BE49-F238E27FC236}">
                <a16:creationId xmlns:a16="http://schemas.microsoft.com/office/drawing/2014/main" id="{331E5F0C-A231-B493-09DD-7C317906A4BA}"/>
              </a:ext>
            </a:extLst>
          </p:cNvPr>
          <p:cNvPicPr preferRelativeResize="0"/>
          <p:nvPr/>
        </p:nvPicPr>
        <p:blipFill rotWithShape="1">
          <a:blip r:embed="rId5">
            <a:alphaModFix/>
          </a:blip>
          <a:srcRect/>
          <a:stretch/>
        </p:blipFill>
        <p:spPr>
          <a:xfrm>
            <a:off x="2428526" y="1680993"/>
            <a:ext cx="1560706" cy="1560706"/>
          </a:xfrm>
          <a:prstGeom prst="rect">
            <a:avLst/>
          </a:prstGeom>
          <a:noFill/>
          <a:ln>
            <a:noFill/>
          </a:ln>
        </p:spPr>
      </p:pic>
      <p:pic>
        <p:nvPicPr>
          <p:cNvPr id="7" name="Picture 6" descr="A picture containing person, person, posing&#10;&#10;Description automatically generated">
            <a:extLst>
              <a:ext uri="{FF2B5EF4-FFF2-40B4-BE49-F238E27FC236}">
                <a16:creationId xmlns:a16="http://schemas.microsoft.com/office/drawing/2014/main" id="{8FCD77A3-8562-2D92-FCC5-11B5B9C0EE50}"/>
              </a:ext>
            </a:extLst>
          </p:cNvPr>
          <p:cNvPicPr>
            <a:picLocks noChangeAspect="1"/>
          </p:cNvPicPr>
          <p:nvPr/>
        </p:nvPicPr>
        <p:blipFill>
          <a:blip r:embed="rId6"/>
          <a:stretch>
            <a:fillRect/>
          </a:stretch>
        </p:blipFill>
        <p:spPr>
          <a:xfrm>
            <a:off x="6214505" y="1680993"/>
            <a:ext cx="1645621" cy="1578108"/>
          </a:xfrm>
          <a:prstGeom prst="rect">
            <a:avLst/>
          </a:prstGeom>
        </p:spPr>
      </p:pic>
      <p:sp>
        <p:nvSpPr>
          <p:cNvPr id="10" name="Google Shape;62;p2">
            <a:extLst>
              <a:ext uri="{FF2B5EF4-FFF2-40B4-BE49-F238E27FC236}">
                <a16:creationId xmlns:a16="http://schemas.microsoft.com/office/drawing/2014/main" id="{DD562128-130D-A171-5A0D-6A440585103A}"/>
              </a:ext>
            </a:extLst>
          </p:cNvPr>
          <p:cNvSpPr txBox="1"/>
          <p:nvPr/>
        </p:nvSpPr>
        <p:spPr>
          <a:xfrm>
            <a:off x="6140166" y="3353654"/>
            <a:ext cx="171996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err="1">
                <a:solidFill>
                  <a:srgbClr val="000000"/>
                </a:solidFill>
                <a:latin typeface="Arial"/>
                <a:ea typeface="Arial"/>
                <a:cs typeface="Arial"/>
                <a:sym typeface="Arial"/>
              </a:rPr>
              <a:t>Nguyễn</a:t>
            </a:r>
            <a:r>
              <a:rPr lang="en-US" sz="1400" b="1" i="0" u="none" strike="noStrike" cap="none" dirty="0">
                <a:solidFill>
                  <a:srgbClr val="000000"/>
                </a:solidFill>
                <a:latin typeface="Arial"/>
                <a:ea typeface="Arial"/>
                <a:cs typeface="Arial"/>
                <a:sym typeface="Arial"/>
              </a:rPr>
              <a:t> </a:t>
            </a:r>
            <a:r>
              <a:rPr lang="en-US" sz="1400" b="1" i="0" u="none" strike="noStrike" cap="none" dirty="0" err="1">
                <a:solidFill>
                  <a:srgbClr val="000000"/>
                </a:solidFill>
                <a:latin typeface="Arial"/>
                <a:ea typeface="Arial"/>
                <a:cs typeface="Arial"/>
                <a:sym typeface="Arial"/>
              </a:rPr>
              <a:t>Đức</a:t>
            </a:r>
            <a:r>
              <a:rPr lang="en-US" sz="1400" b="1" i="0" u="none" strike="noStrike" cap="none" dirty="0">
                <a:solidFill>
                  <a:srgbClr val="000000"/>
                </a:solidFill>
                <a:latin typeface="Arial"/>
                <a:ea typeface="Arial"/>
                <a:cs typeface="Arial"/>
                <a:sym typeface="Arial"/>
              </a:rPr>
              <a:t> Anh</a:t>
            </a:r>
            <a:endParaRPr sz="1400" b="1" i="0" u="none" strike="noStrike" cap="none" dirty="0">
              <a:solidFill>
                <a:srgbClr val="000000"/>
              </a:solidFill>
              <a:latin typeface="Arial"/>
              <a:ea typeface="Arial"/>
              <a:cs typeface="Arial"/>
              <a:sym typeface="Arial"/>
            </a:endParaRPr>
          </a:p>
        </p:txBody>
      </p:sp>
      <p:sp>
        <p:nvSpPr>
          <p:cNvPr id="12" name="Google Shape;65;p2">
            <a:extLst>
              <a:ext uri="{FF2B5EF4-FFF2-40B4-BE49-F238E27FC236}">
                <a16:creationId xmlns:a16="http://schemas.microsoft.com/office/drawing/2014/main" id="{E3A82307-45E9-7B8F-AFF0-230B701DD7E6}"/>
              </a:ext>
            </a:extLst>
          </p:cNvPr>
          <p:cNvSpPr txBox="1"/>
          <p:nvPr/>
        </p:nvSpPr>
        <p:spPr>
          <a:xfrm>
            <a:off x="6443851" y="3630966"/>
            <a:ext cx="10613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1400" b="0" i="0" u="none" strike="noStrike" cap="none" dirty="0">
                <a:solidFill>
                  <a:srgbClr val="000000"/>
                </a:solidFill>
                <a:latin typeface="Arial"/>
                <a:ea typeface="Arial"/>
                <a:cs typeface="Arial"/>
                <a:sym typeface="Arial"/>
              </a:rPr>
              <a:t>Thành viên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232"/>
        <p:cNvGrpSpPr/>
        <p:nvPr/>
      </p:nvGrpSpPr>
      <p:grpSpPr>
        <a:xfrm>
          <a:off x="0" y="0"/>
          <a:ext cx="0" cy="0"/>
          <a:chOff x="0" y="0"/>
          <a:chExt cx="0" cy="0"/>
        </a:xfrm>
      </p:grpSpPr>
      <p:sp>
        <p:nvSpPr>
          <p:cNvPr id="233" name="Google Shape;233;p18"/>
          <p:cNvSpPr txBox="1">
            <a:spLocks noGrp="1"/>
          </p:cNvSpPr>
          <p:nvPr>
            <p:ph type="sldNum" idx="12"/>
          </p:nvPr>
        </p:nvSpPr>
        <p:spPr>
          <a:xfrm>
            <a:off x="8520924" y="474990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vi-VN" sz="1300" b="1" i="0" u="none" strike="noStrike" cap="none">
                <a:solidFill>
                  <a:srgbClr val="FFFFFF"/>
                </a:solidFill>
                <a:latin typeface="Montserrat"/>
                <a:ea typeface="Montserrat"/>
                <a:cs typeface="Montserrat"/>
                <a:sym typeface="Montserrat"/>
              </a:rPr>
              <a:t>20</a:t>
            </a:fld>
            <a:endParaRPr sz="1300" b="1" i="0" u="none" strike="noStrike" cap="none">
              <a:solidFill>
                <a:srgbClr val="FFFFFF"/>
              </a:solidFill>
              <a:latin typeface="Montserrat"/>
              <a:ea typeface="Montserrat"/>
              <a:cs typeface="Montserrat"/>
              <a:sym typeface="Montserrat"/>
            </a:endParaRPr>
          </a:p>
        </p:txBody>
      </p:sp>
      <p:sp>
        <p:nvSpPr>
          <p:cNvPr id="234" name="Google Shape;234;p18"/>
          <p:cNvSpPr txBox="1"/>
          <p:nvPr/>
        </p:nvSpPr>
        <p:spPr>
          <a:xfrm>
            <a:off x="229294" y="602165"/>
            <a:ext cx="2774101" cy="65050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999999"/>
              </a:buClr>
              <a:buSzPts val="2400"/>
              <a:buFont typeface="Montserrat"/>
              <a:buNone/>
            </a:pPr>
            <a:r>
              <a:rPr lang="en-US" sz="3600" b="1" dirty="0">
                <a:solidFill>
                  <a:srgbClr val="FF0000"/>
                </a:solidFill>
                <a:latin typeface="Montserrat"/>
                <a:ea typeface="Montserrat"/>
                <a:cs typeface="Montserrat"/>
                <a:sym typeface="Montserrat"/>
              </a:rPr>
              <a:t>DEMO</a:t>
            </a:r>
            <a:endParaRPr sz="3600" b="1" i="0" u="none" strike="noStrike" cap="none" dirty="0">
              <a:solidFill>
                <a:srgbClr val="FF0000"/>
              </a:solidFill>
              <a:latin typeface="Montserrat"/>
              <a:ea typeface="Montserrat"/>
              <a:cs typeface="Montserrat"/>
              <a:sym typeface="Montserrat"/>
            </a:endParaRPr>
          </a:p>
        </p:txBody>
      </p:sp>
      <p:pic>
        <p:nvPicPr>
          <p:cNvPr id="3" name="Picture 2" descr="Shape&#10;&#10;Description automatically generated">
            <a:extLst>
              <a:ext uri="{FF2B5EF4-FFF2-40B4-BE49-F238E27FC236}">
                <a16:creationId xmlns:a16="http://schemas.microsoft.com/office/drawing/2014/main" id="{42869A2A-411E-4D9B-C331-EE7A0C2B8449}"/>
              </a:ext>
            </a:extLst>
          </p:cNvPr>
          <p:cNvPicPr>
            <a:picLocks noChangeAspect="1"/>
          </p:cNvPicPr>
          <p:nvPr/>
        </p:nvPicPr>
        <p:blipFill>
          <a:blip r:embed="rId3"/>
          <a:stretch>
            <a:fillRect/>
          </a:stretch>
        </p:blipFill>
        <p:spPr>
          <a:xfrm>
            <a:off x="2446208" y="697008"/>
            <a:ext cx="3441636" cy="405289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Shape 287"/>
        <p:cNvGrpSpPr/>
        <p:nvPr/>
      </p:nvGrpSpPr>
      <p:grpSpPr>
        <a:xfrm>
          <a:off x="0" y="0"/>
          <a:ext cx="0" cy="0"/>
          <a:chOff x="0" y="0"/>
          <a:chExt cx="0" cy="0"/>
        </a:xfrm>
      </p:grpSpPr>
      <p:grpSp>
        <p:nvGrpSpPr>
          <p:cNvPr id="288" name="Google Shape;288;p25"/>
          <p:cNvGrpSpPr/>
          <p:nvPr/>
        </p:nvGrpSpPr>
        <p:grpSpPr>
          <a:xfrm>
            <a:off x="358787" y="1566259"/>
            <a:ext cx="460581" cy="436282"/>
            <a:chOff x="2583100" y="2973775"/>
            <a:chExt cx="461550" cy="437200"/>
          </a:xfrm>
        </p:grpSpPr>
        <p:sp>
          <p:nvSpPr>
            <p:cNvPr id="289" name="Google Shape;289;p25"/>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5"/>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1" name="Google Shape;291;p2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21</a:t>
            </a:fld>
            <a:endParaRPr/>
          </a:p>
        </p:txBody>
      </p:sp>
      <p:grpSp>
        <p:nvGrpSpPr>
          <p:cNvPr id="292" name="Google Shape;292;p25"/>
          <p:cNvGrpSpPr/>
          <p:nvPr/>
        </p:nvGrpSpPr>
        <p:grpSpPr>
          <a:xfrm>
            <a:off x="3553302" y="1263940"/>
            <a:ext cx="5311997" cy="3112236"/>
            <a:chOff x="1177450" y="241631"/>
            <a:chExt cx="6173152" cy="3616776"/>
          </a:xfrm>
        </p:grpSpPr>
        <p:sp>
          <p:nvSpPr>
            <p:cNvPr id="293" name="Google Shape;293;p2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4" name="Google Shape;294;p2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5" name="Google Shape;295;p2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6" name="Google Shape;296;p2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pic>
        <p:nvPicPr>
          <p:cNvPr id="297" name="Google Shape;297;p25"/>
          <p:cNvPicPr preferRelativeResize="0"/>
          <p:nvPr/>
        </p:nvPicPr>
        <p:blipFill rotWithShape="1">
          <a:blip r:embed="rId3">
            <a:alphaModFix/>
          </a:blip>
          <a:srcRect b="6620"/>
          <a:stretch/>
        </p:blipFill>
        <p:spPr>
          <a:xfrm>
            <a:off x="4146508" y="1435543"/>
            <a:ext cx="4129089" cy="2622870"/>
          </a:xfrm>
          <a:prstGeom prst="rect">
            <a:avLst/>
          </a:prstGeom>
          <a:noFill/>
          <a:ln w="9525" cap="flat" cmpd="sng">
            <a:solidFill>
              <a:schemeClr val="lt2"/>
            </a:solidFill>
            <a:prstDash val="solid"/>
            <a:round/>
            <a:headEnd type="none" w="sm" len="sm"/>
            <a:tailEnd type="none" w="sm" len="sm"/>
          </a:ln>
        </p:spPr>
      </p:pic>
      <p:sp>
        <p:nvSpPr>
          <p:cNvPr id="298" name="Google Shape;298;p25"/>
          <p:cNvSpPr txBox="1"/>
          <p:nvPr/>
        </p:nvSpPr>
        <p:spPr>
          <a:xfrm>
            <a:off x="978172" y="1329460"/>
            <a:ext cx="2640287" cy="136979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999999"/>
              </a:buClr>
              <a:buSzPts val="2400"/>
              <a:buFont typeface="Montserrat"/>
              <a:buNone/>
            </a:pPr>
            <a:r>
              <a:rPr lang="vi-VN" sz="3600" b="1" i="0" u="none" strike="noStrike" cap="none" dirty="0">
                <a:solidFill>
                  <a:srgbClr val="FFC000"/>
                </a:solidFill>
                <a:latin typeface="Montserrat"/>
                <a:ea typeface="Montserrat"/>
                <a:cs typeface="Montserrat"/>
                <a:sym typeface="Montserrat"/>
              </a:rPr>
              <a:t>DEMO </a:t>
            </a:r>
            <a:r>
              <a:rPr lang="en-US" sz="3600" b="1" i="0" u="none" strike="noStrike" cap="none" dirty="0">
                <a:solidFill>
                  <a:srgbClr val="FFC000"/>
                </a:solidFill>
                <a:latin typeface="Montserrat"/>
                <a:ea typeface="Montserrat"/>
                <a:cs typeface="Montserrat"/>
                <a:sym typeface="Montserrat"/>
              </a:rPr>
              <a:t>TRÒ CHƠI</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9688"/>
        </a:solidFill>
        <a:effectLst/>
      </p:bgPr>
    </p:bg>
    <p:spTree>
      <p:nvGrpSpPr>
        <p:cNvPr id="1" name="Shape 290"/>
        <p:cNvGrpSpPr/>
        <p:nvPr/>
      </p:nvGrpSpPr>
      <p:grpSpPr>
        <a:xfrm>
          <a:off x="0" y="0"/>
          <a:ext cx="0" cy="0"/>
          <a:chOff x="0" y="0"/>
          <a:chExt cx="0" cy="0"/>
        </a:xfrm>
      </p:grpSpPr>
      <p:sp>
        <p:nvSpPr>
          <p:cNvPr id="306" name="Google Shape;306;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FFFFFF"/>
                </a:solidFill>
                <a:effectLst/>
                <a:uLnTx/>
                <a:uFillTx/>
                <a:latin typeface="Montserrat"/>
                <a:sym typeface="Montserra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300" b="1" i="0" u="none" strike="noStrike" kern="0" cap="none" spc="0" normalizeH="0" baseline="0" noProof="0">
              <a:ln>
                <a:noFill/>
              </a:ln>
              <a:solidFill>
                <a:srgbClr val="FFFFFF"/>
              </a:solidFill>
              <a:effectLst/>
              <a:uLnTx/>
              <a:uFillTx/>
              <a:latin typeface="Montserrat"/>
              <a:sym typeface="Montserrat"/>
            </a:endParaRPr>
          </a:p>
        </p:txBody>
      </p:sp>
      <p:sp>
        <p:nvSpPr>
          <p:cNvPr id="4" name="Google Shape;398;p37">
            <a:extLst>
              <a:ext uri="{FF2B5EF4-FFF2-40B4-BE49-F238E27FC236}">
                <a16:creationId xmlns:a16="http://schemas.microsoft.com/office/drawing/2014/main" id="{6A652B59-5855-DDF4-5A96-7119AE9E3228}"/>
              </a:ext>
            </a:extLst>
          </p:cNvPr>
          <p:cNvSpPr txBox="1">
            <a:spLocks/>
          </p:cNvSpPr>
          <p:nvPr/>
        </p:nvSpPr>
        <p:spPr>
          <a:xfrm>
            <a:off x="3332357" y="1211227"/>
            <a:ext cx="45315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en-US" sz="6000" dirty="0">
                <a:solidFill>
                  <a:schemeClr val="bg1"/>
                </a:solidFill>
              </a:rPr>
              <a:t>THANKS!</a:t>
            </a:r>
          </a:p>
        </p:txBody>
      </p:sp>
      <p:sp>
        <p:nvSpPr>
          <p:cNvPr id="5" name="Google Shape;399;p37">
            <a:extLst>
              <a:ext uri="{FF2B5EF4-FFF2-40B4-BE49-F238E27FC236}">
                <a16:creationId xmlns:a16="http://schemas.microsoft.com/office/drawing/2014/main" id="{3898203A-33C5-5735-4618-6E616231F41D}"/>
              </a:ext>
            </a:extLst>
          </p:cNvPr>
          <p:cNvSpPr txBox="1">
            <a:spLocks/>
          </p:cNvSpPr>
          <p:nvPr/>
        </p:nvSpPr>
        <p:spPr>
          <a:xfrm>
            <a:off x="3977268" y="3147473"/>
            <a:ext cx="4652307"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0"/>
              </a:spcBef>
              <a:spcAft>
                <a:spcPts val="0"/>
              </a:spcAft>
              <a:buClr>
                <a:schemeClr val="dk1"/>
              </a:buClr>
              <a:buSzPts val="2000"/>
              <a:buFont typeface="Karla"/>
              <a:buChar char="■"/>
              <a:defRPr sz="2000" b="0" i="0" u="none" strike="noStrike" cap="none">
                <a:solidFill>
                  <a:schemeClr val="dk1"/>
                </a:solidFill>
                <a:latin typeface="Karla"/>
                <a:ea typeface="Karla"/>
                <a:cs typeface="Karla"/>
                <a:sym typeface="Karla"/>
              </a:defRPr>
            </a:lvl9pPr>
          </a:lstStyle>
          <a:p>
            <a:pPr marL="0" indent="0">
              <a:buFont typeface="Karla"/>
              <a:buNone/>
            </a:pPr>
            <a:r>
              <a:rPr lang="en-US" sz="2800" b="1" dirty="0" err="1">
                <a:solidFill>
                  <a:schemeClr val="bg1"/>
                </a:solidFill>
              </a:rPr>
              <a:t>Cảm</a:t>
            </a:r>
            <a:r>
              <a:rPr lang="en-US" sz="2800" b="1" dirty="0">
                <a:solidFill>
                  <a:schemeClr val="bg1"/>
                </a:solidFill>
              </a:rPr>
              <a:t> </a:t>
            </a:r>
            <a:r>
              <a:rPr lang="en-US" sz="2800" b="1" dirty="0" err="1">
                <a:solidFill>
                  <a:schemeClr val="bg1"/>
                </a:solidFill>
              </a:rPr>
              <a:t>ơn</a:t>
            </a:r>
            <a:r>
              <a:rPr lang="en-US" sz="2800" b="1" dirty="0">
                <a:solidFill>
                  <a:schemeClr val="bg1"/>
                </a:solidFill>
              </a:rPr>
              <a:t> </a:t>
            </a:r>
            <a:r>
              <a:rPr lang="en-US" sz="2800" b="1" dirty="0" err="1">
                <a:solidFill>
                  <a:schemeClr val="bg1"/>
                </a:solidFill>
              </a:rPr>
              <a:t>thầy</a:t>
            </a:r>
            <a:r>
              <a:rPr lang="en-US" sz="2800" b="1" dirty="0">
                <a:solidFill>
                  <a:schemeClr val="bg1"/>
                </a:solidFill>
              </a:rPr>
              <a:t> </a:t>
            </a:r>
            <a:r>
              <a:rPr lang="en-US" sz="2800" b="1" dirty="0" err="1">
                <a:solidFill>
                  <a:schemeClr val="bg1"/>
                </a:solidFill>
              </a:rPr>
              <a:t>và</a:t>
            </a:r>
            <a:r>
              <a:rPr lang="en-US" sz="2800" b="1" dirty="0">
                <a:solidFill>
                  <a:schemeClr val="bg1"/>
                </a:solidFill>
              </a:rPr>
              <a:t> </a:t>
            </a:r>
            <a:r>
              <a:rPr lang="en-US" sz="2800" b="1" dirty="0" err="1">
                <a:solidFill>
                  <a:schemeClr val="bg1"/>
                </a:solidFill>
              </a:rPr>
              <a:t>các</a:t>
            </a:r>
            <a:r>
              <a:rPr lang="en-US" sz="2800" b="1" dirty="0">
                <a:solidFill>
                  <a:schemeClr val="bg1"/>
                </a:solidFill>
              </a:rPr>
              <a:t> </a:t>
            </a:r>
            <a:r>
              <a:rPr lang="en-US" sz="2800" b="1" dirty="0" err="1">
                <a:solidFill>
                  <a:schemeClr val="bg1"/>
                </a:solidFill>
              </a:rPr>
              <a:t>bạn</a:t>
            </a:r>
            <a:r>
              <a:rPr lang="en-US" sz="2800" b="1" dirty="0">
                <a:solidFill>
                  <a:schemeClr val="bg1"/>
                </a:solidFill>
              </a:rPr>
              <a:t> </a:t>
            </a:r>
            <a:r>
              <a:rPr lang="en-US" sz="2800" b="1" dirty="0" err="1">
                <a:solidFill>
                  <a:schemeClr val="bg1"/>
                </a:solidFill>
              </a:rPr>
              <a:t>đã</a:t>
            </a:r>
            <a:r>
              <a:rPr lang="en-US" sz="2800" b="1" dirty="0">
                <a:solidFill>
                  <a:schemeClr val="bg1"/>
                </a:solidFill>
              </a:rPr>
              <a:t> </a:t>
            </a:r>
            <a:r>
              <a:rPr lang="en-US" sz="2800" b="1" dirty="0" err="1">
                <a:solidFill>
                  <a:schemeClr val="bg1"/>
                </a:solidFill>
              </a:rPr>
              <a:t>lắng</a:t>
            </a:r>
            <a:r>
              <a:rPr lang="en-US" sz="2800" b="1" dirty="0">
                <a:solidFill>
                  <a:schemeClr val="bg1"/>
                </a:solidFill>
              </a:rPr>
              <a:t> </a:t>
            </a:r>
            <a:r>
              <a:rPr lang="en-US" sz="2800" b="1" dirty="0" err="1">
                <a:solidFill>
                  <a:schemeClr val="bg1"/>
                </a:solidFill>
              </a:rPr>
              <a:t>nghe</a:t>
            </a:r>
            <a:r>
              <a:rPr lang="en-US" sz="2800" b="1" dirty="0">
                <a:solidFill>
                  <a:schemeClr val="bg1"/>
                </a:solidFill>
              </a:rPr>
              <a:t> </a:t>
            </a:r>
            <a:r>
              <a:rPr lang="en-US" sz="2800" b="1" dirty="0" err="1">
                <a:solidFill>
                  <a:schemeClr val="bg1"/>
                </a:solidFill>
              </a:rPr>
              <a:t>bài</a:t>
            </a:r>
            <a:r>
              <a:rPr lang="en-US" sz="2800" b="1" dirty="0">
                <a:solidFill>
                  <a:schemeClr val="bg1"/>
                </a:solidFill>
              </a:rPr>
              <a:t> </a:t>
            </a:r>
            <a:r>
              <a:rPr lang="en-US" sz="2800" b="1" dirty="0" err="1">
                <a:solidFill>
                  <a:schemeClr val="bg1"/>
                </a:solidFill>
              </a:rPr>
              <a:t>thuyết</a:t>
            </a:r>
            <a:r>
              <a:rPr lang="en-US" sz="2800" b="1" dirty="0">
                <a:solidFill>
                  <a:schemeClr val="bg1"/>
                </a:solidFill>
              </a:rPr>
              <a:t> </a:t>
            </a:r>
            <a:r>
              <a:rPr lang="en-US" sz="2800" b="1" dirty="0" err="1">
                <a:solidFill>
                  <a:schemeClr val="bg1"/>
                </a:solidFill>
              </a:rPr>
              <a:t>trình</a:t>
            </a:r>
            <a:r>
              <a:rPr lang="en-US" sz="2800" b="1" dirty="0">
                <a:solidFill>
                  <a:schemeClr val="bg1"/>
                </a:solidFill>
              </a:rPr>
              <a:t>.</a:t>
            </a:r>
          </a:p>
        </p:txBody>
      </p:sp>
      <p:pic>
        <p:nvPicPr>
          <p:cNvPr id="12" name="Picture 11" descr="Logo, company name&#10;&#10;Description automatically generated">
            <a:extLst>
              <a:ext uri="{FF2B5EF4-FFF2-40B4-BE49-F238E27FC236}">
                <a16:creationId xmlns:a16="http://schemas.microsoft.com/office/drawing/2014/main" id="{4CD29D83-FC39-92F2-3975-A440BBDA4CB4}"/>
              </a:ext>
            </a:extLst>
          </p:cNvPr>
          <p:cNvPicPr>
            <a:picLocks noChangeAspect="1"/>
          </p:cNvPicPr>
          <p:nvPr/>
        </p:nvPicPr>
        <p:blipFill>
          <a:blip r:embed="rId3"/>
          <a:stretch>
            <a:fillRect/>
          </a:stretch>
        </p:blipFill>
        <p:spPr>
          <a:xfrm>
            <a:off x="409343" y="3214380"/>
            <a:ext cx="1833405" cy="18334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76"/>
        <p:cNvGrpSpPr/>
        <p:nvPr/>
      </p:nvGrpSpPr>
      <p:grpSpPr>
        <a:xfrm>
          <a:off x="0" y="0"/>
          <a:ext cx="0" cy="0"/>
          <a:chOff x="0" y="0"/>
          <a:chExt cx="0" cy="0"/>
        </a:xfrm>
      </p:grpSpPr>
      <p:sp>
        <p:nvSpPr>
          <p:cNvPr id="77" name="Google Shape;77;p3"/>
          <p:cNvSpPr txBox="1">
            <a:spLocks noGrp="1"/>
          </p:cNvSpPr>
          <p:nvPr>
            <p:ph type="sldNum" idx="12"/>
          </p:nvPr>
        </p:nvSpPr>
        <p:spPr>
          <a:xfrm>
            <a:off x="8520924" y="4749900"/>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3</a:t>
            </a:fld>
            <a:endParaRPr/>
          </a:p>
        </p:txBody>
      </p:sp>
      <p:sp>
        <p:nvSpPr>
          <p:cNvPr id="78" name="Google Shape;78;p3"/>
          <p:cNvSpPr txBox="1"/>
          <p:nvPr/>
        </p:nvSpPr>
        <p:spPr>
          <a:xfrm>
            <a:off x="431554" y="597782"/>
            <a:ext cx="6935685" cy="87524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vi-VN" sz="3200" b="1" i="0" u="none" strike="noStrike" cap="none" dirty="0">
                <a:solidFill>
                  <a:srgbClr val="FF0000"/>
                </a:solidFill>
                <a:latin typeface="Arial"/>
                <a:ea typeface="Arial"/>
                <a:cs typeface="Arial"/>
                <a:sym typeface="Arial"/>
              </a:rPr>
              <a:t>TỔNG QUAN BÀI THUYẾT TRÌNH</a:t>
            </a:r>
            <a:endParaRPr sz="3200" dirty="0"/>
          </a:p>
        </p:txBody>
      </p:sp>
      <p:sp>
        <p:nvSpPr>
          <p:cNvPr id="79" name="Google Shape;79;p3"/>
          <p:cNvSpPr txBox="1"/>
          <p:nvPr/>
        </p:nvSpPr>
        <p:spPr>
          <a:xfrm>
            <a:off x="1056023" y="1945671"/>
            <a:ext cx="5642144" cy="409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vi-VN" sz="2400" b="1" i="0" u="none" strike="noStrike" cap="none" dirty="0">
                <a:solidFill>
                  <a:srgbClr val="000000"/>
                </a:solidFill>
                <a:latin typeface="Arial"/>
                <a:ea typeface="Arial"/>
                <a:cs typeface="Arial"/>
                <a:sym typeface="Arial"/>
              </a:rPr>
              <a:t>1. Giới thiệu</a:t>
            </a:r>
            <a:r>
              <a:rPr lang="en-US" sz="2400" b="1" i="0" u="none" strike="noStrike" cap="none" dirty="0">
                <a:solidFill>
                  <a:srgbClr val="000000"/>
                </a:solidFill>
                <a:latin typeface="Arial"/>
                <a:ea typeface="Arial"/>
                <a:cs typeface="Arial"/>
                <a:sym typeface="Arial"/>
              </a:rPr>
              <a:t> </a:t>
            </a:r>
            <a:r>
              <a:rPr lang="en-US" sz="2400" b="1" i="0" u="none" strike="noStrike" cap="none" dirty="0" err="1">
                <a:solidFill>
                  <a:srgbClr val="000000"/>
                </a:solidFill>
                <a:latin typeface="Arial"/>
                <a:ea typeface="Arial"/>
                <a:cs typeface="Arial"/>
                <a:sym typeface="Arial"/>
              </a:rPr>
              <a:t>trò</a:t>
            </a:r>
            <a:r>
              <a:rPr lang="en-US" sz="2400" b="1" i="0" u="none" strike="noStrike" cap="none" dirty="0">
                <a:solidFill>
                  <a:srgbClr val="000000"/>
                </a:solidFill>
                <a:latin typeface="Arial"/>
                <a:ea typeface="Arial"/>
                <a:cs typeface="Arial"/>
                <a:sym typeface="Arial"/>
              </a:rPr>
              <a:t> </a:t>
            </a:r>
            <a:r>
              <a:rPr lang="en-US" sz="2400" b="1" i="0" u="none" strike="noStrike" cap="none" dirty="0" err="1">
                <a:solidFill>
                  <a:srgbClr val="000000"/>
                </a:solidFill>
                <a:latin typeface="Arial"/>
                <a:ea typeface="Arial"/>
                <a:cs typeface="Arial"/>
                <a:sym typeface="Arial"/>
              </a:rPr>
              <a:t>chơi</a:t>
            </a:r>
            <a:endParaRPr sz="2400" dirty="0"/>
          </a:p>
        </p:txBody>
      </p:sp>
      <p:sp>
        <p:nvSpPr>
          <p:cNvPr id="80" name="Google Shape;80;p3"/>
          <p:cNvSpPr txBox="1"/>
          <p:nvPr/>
        </p:nvSpPr>
        <p:spPr>
          <a:xfrm>
            <a:off x="1056023" y="2454095"/>
            <a:ext cx="5642144" cy="409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vi-VN" sz="2400" b="1" i="0" u="none" strike="noStrike" cap="none" dirty="0">
                <a:solidFill>
                  <a:srgbClr val="000000"/>
                </a:solidFill>
                <a:latin typeface="Arial"/>
                <a:ea typeface="Arial"/>
                <a:cs typeface="Arial"/>
                <a:sym typeface="Arial"/>
              </a:rPr>
              <a:t>2. Các bước thiết kế</a:t>
            </a:r>
            <a:endParaRPr sz="2400" dirty="0"/>
          </a:p>
        </p:txBody>
      </p:sp>
      <p:sp>
        <p:nvSpPr>
          <p:cNvPr id="81" name="Google Shape;81;p3"/>
          <p:cNvSpPr txBox="1"/>
          <p:nvPr/>
        </p:nvSpPr>
        <p:spPr>
          <a:xfrm>
            <a:off x="1056023" y="3011374"/>
            <a:ext cx="5642144" cy="409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vi-VN" sz="2400" b="1" i="0" u="none" strike="noStrike" cap="none" dirty="0">
                <a:solidFill>
                  <a:srgbClr val="000000"/>
                </a:solidFill>
                <a:latin typeface="Arial"/>
                <a:ea typeface="Arial"/>
                <a:cs typeface="Arial"/>
                <a:sym typeface="Arial"/>
              </a:rPr>
              <a:t>3. </a:t>
            </a:r>
            <a:r>
              <a:rPr lang="en-US" sz="2400" b="1" dirty="0" err="1"/>
              <a:t>Các</a:t>
            </a:r>
            <a:r>
              <a:rPr lang="en-US" sz="2400" b="1" dirty="0"/>
              <a:t> </a:t>
            </a:r>
            <a:r>
              <a:rPr lang="en-US" sz="2400" b="1" dirty="0" err="1"/>
              <a:t>giai</a:t>
            </a:r>
            <a:r>
              <a:rPr lang="en-US" sz="2400" b="1" dirty="0"/>
              <a:t> </a:t>
            </a:r>
            <a:r>
              <a:rPr lang="en-US" sz="2400" b="1" dirty="0" err="1"/>
              <a:t>đoạn</a:t>
            </a:r>
            <a:r>
              <a:rPr lang="en-US" sz="2400" b="1" dirty="0"/>
              <a:t> </a:t>
            </a:r>
            <a:r>
              <a:rPr lang="en-US" sz="2400" b="1" dirty="0" err="1"/>
              <a:t>trong</a:t>
            </a:r>
            <a:r>
              <a:rPr lang="en-US" sz="2400" b="1" dirty="0"/>
              <a:t> </a:t>
            </a:r>
            <a:r>
              <a:rPr lang="en-US" sz="2400" b="1" dirty="0" err="1"/>
              <a:t>quá</a:t>
            </a:r>
            <a:r>
              <a:rPr lang="en-US" sz="2400" b="1" dirty="0"/>
              <a:t> </a:t>
            </a:r>
            <a:r>
              <a:rPr lang="en-US" sz="2400" b="1" dirty="0" err="1"/>
              <a:t>trình</a:t>
            </a:r>
            <a:r>
              <a:rPr lang="en-US" sz="2400" b="1" dirty="0"/>
              <a:t> </a:t>
            </a:r>
            <a:r>
              <a:rPr lang="en-US" sz="2400" b="1" dirty="0" err="1"/>
              <a:t>chơi</a:t>
            </a:r>
            <a:endParaRPr sz="2400" dirty="0"/>
          </a:p>
        </p:txBody>
      </p:sp>
      <p:sp>
        <p:nvSpPr>
          <p:cNvPr id="82" name="Google Shape;82;p3"/>
          <p:cNvSpPr txBox="1"/>
          <p:nvPr/>
        </p:nvSpPr>
        <p:spPr>
          <a:xfrm>
            <a:off x="1056023" y="3561196"/>
            <a:ext cx="5642144" cy="409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vi-VN" sz="2400" b="1" i="0" u="none" strike="noStrike" cap="none" dirty="0">
                <a:solidFill>
                  <a:srgbClr val="000000"/>
                </a:solidFill>
                <a:latin typeface="Arial"/>
                <a:ea typeface="Arial"/>
                <a:cs typeface="Arial"/>
                <a:sym typeface="Arial"/>
              </a:rPr>
              <a:t>4. </a:t>
            </a:r>
            <a:r>
              <a:rPr lang="en-US" sz="2400" b="1" dirty="0" err="1"/>
              <a:t>Xử</a:t>
            </a:r>
            <a:r>
              <a:rPr lang="en-US" sz="2400" b="1" dirty="0"/>
              <a:t> </a:t>
            </a:r>
            <a:r>
              <a:rPr lang="en-US" sz="2400" b="1" dirty="0" err="1"/>
              <a:t>lí</a:t>
            </a:r>
            <a:r>
              <a:rPr lang="en-US" sz="2400" b="1" dirty="0"/>
              <a:t> </a:t>
            </a:r>
            <a:r>
              <a:rPr lang="en-US" sz="2400" b="1" dirty="0" err="1"/>
              <a:t>các</a:t>
            </a:r>
            <a:r>
              <a:rPr lang="en-US" sz="2400" b="1" dirty="0"/>
              <a:t> </a:t>
            </a:r>
            <a:r>
              <a:rPr lang="en-US" sz="2400" b="1" dirty="0" err="1"/>
              <a:t>vật</a:t>
            </a:r>
            <a:r>
              <a:rPr lang="en-US" sz="2400" b="1" dirty="0"/>
              <a:t> </a:t>
            </a:r>
            <a:r>
              <a:rPr lang="en-US" sz="2400" b="1" dirty="0" err="1"/>
              <a:t>thể</a:t>
            </a:r>
            <a:r>
              <a:rPr lang="en-US" sz="2400" b="1" dirty="0"/>
              <a:t>, </a:t>
            </a:r>
            <a:r>
              <a:rPr lang="en-US" sz="2400" b="1" dirty="0" err="1"/>
              <a:t>sự</a:t>
            </a:r>
            <a:r>
              <a:rPr lang="en-US" sz="2400" b="1" dirty="0"/>
              <a:t> </a:t>
            </a:r>
            <a:r>
              <a:rPr lang="en-US" sz="2400" b="1" dirty="0" err="1"/>
              <a:t>kiện</a:t>
            </a:r>
            <a:endParaRPr sz="2400" dirty="0"/>
          </a:p>
        </p:txBody>
      </p:sp>
      <p:sp>
        <p:nvSpPr>
          <p:cNvPr id="83" name="Google Shape;83;p3"/>
          <p:cNvSpPr txBox="1"/>
          <p:nvPr/>
        </p:nvSpPr>
        <p:spPr>
          <a:xfrm>
            <a:off x="1056023" y="4136218"/>
            <a:ext cx="5642144" cy="409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vi-VN" sz="2400" b="1" i="0" u="none" strike="noStrike" cap="none" dirty="0">
                <a:solidFill>
                  <a:srgbClr val="000000"/>
                </a:solidFill>
                <a:latin typeface="Arial"/>
                <a:ea typeface="Arial"/>
                <a:cs typeface="Arial"/>
                <a:sym typeface="Arial"/>
              </a:rPr>
              <a:t>5. </a:t>
            </a:r>
            <a:r>
              <a:rPr lang="en-US" sz="2400" b="1" dirty="0"/>
              <a:t>DEMO </a:t>
            </a:r>
            <a:r>
              <a:rPr lang="en-US" sz="2400" b="1" dirty="0" err="1"/>
              <a:t>trò</a:t>
            </a:r>
            <a:r>
              <a:rPr lang="en-US" sz="2400" b="1" dirty="0"/>
              <a:t> </a:t>
            </a:r>
            <a:r>
              <a:rPr lang="en-US" sz="2400" b="1" dirty="0" err="1"/>
              <a:t>chơi</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88"/>
        <p:cNvGrpSpPr/>
        <p:nvPr/>
      </p:nvGrpSpPr>
      <p:grpSpPr>
        <a:xfrm>
          <a:off x="0" y="0"/>
          <a:ext cx="0" cy="0"/>
          <a:chOff x="0" y="0"/>
          <a:chExt cx="0" cy="0"/>
        </a:xfrm>
      </p:grpSpPr>
      <p:sp>
        <p:nvSpPr>
          <p:cNvPr id="89" name="Google Shape;89;p4"/>
          <p:cNvSpPr txBox="1">
            <a:spLocks noGrp="1"/>
          </p:cNvSpPr>
          <p:nvPr>
            <p:ph type="ctrTitle" idx="4294967295"/>
          </p:nvPr>
        </p:nvSpPr>
        <p:spPr>
          <a:xfrm>
            <a:off x="2715322" y="759711"/>
            <a:ext cx="2927195" cy="64486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vi-VN" sz="3600" b="1" i="0" u="none" strike="noStrike" cap="none" dirty="0">
                <a:solidFill>
                  <a:srgbClr val="FFC000"/>
                </a:solidFill>
                <a:latin typeface="Montserrat"/>
                <a:ea typeface="Montserrat"/>
                <a:cs typeface="Montserrat"/>
                <a:sym typeface="Montserrat"/>
              </a:rPr>
              <a:t>GIỚI THIỆU</a:t>
            </a:r>
            <a:endParaRPr sz="3600" b="1" i="0" u="none" strike="noStrike" cap="none" dirty="0">
              <a:solidFill>
                <a:srgbClr val="FFC000"/>
              </a:solidFill>
              <a:latin typeface="Montserrat"/>
              <a:ea typeface="Montserrat"/>
              <a:cs typeface="Montserrat"/>
              <a:sym typeface="Montserrat"/>
            </a:endParaRPr>
          </a:p>
        </p:txBody>
      </p:sp>
      <p:sp>
        <p:nvSpPr>
          <p:cNvPr id="90" name="Google Shape;90;p4"/>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4</a:t>
            </a:fld>
            <a:endParaRPr/>
          </a:p>
        </p:txBody>
      </p:sp>
      <p:sp>
        <p:nvSpPr>
          <p:cNvPr id="91" name="Google Shape;91;p4"/>
          <p:cNvSpPr txBox="1"/>
          <p:nvPr/>
        </p:nvSpPr>
        <p:spPr>
          <a:xfrm>
            <a:off x="641193" y="1757805"/>
            <a:ext cx="6109012"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vi-VN" sz="2000" b="0" i="0" u="none" strike="noStrike" cap="none" dirty="0">
                <a:solidFill>
                  <a:srgbClr val="000000"/>
                </a:solidFill>
                <a:latin typeface="Arial"/>
                <a:ea typeface="Arial"/>
                <a:cs typeface="Arial"/>
                <a:sym typeface="Arial"/>
              </a:rPr>
              <a:t>Nhắc đến trò chơi điện tử (hay game), chắc chắn không ai xa lạ với thuật ngữ này, đây là thứ gắn liền với tuổi thơ của biết bao thế hệ, gắn bó với mọi người</a:t>
            </a:r>
            <a:endParaRPr sz="2000" b="0" i="0" u="none" strike="noStrike" cap="none" dirty="0">
              <a:solidFill>
                <a:srgbClr val="000000"/>
              </a:solidFill>
              <a:latin typeface="Arial"/>
              <a:ea typeface="Arial"/>
              <a:cs typeface="Arial"/>
              <a:sym typeface="Arial"/>
            </a:endParaRPr>
          </a:p>
        </p:txBody>
      </p:sp>
      <p:sp>
        <p:nvSpPr>
          <p:cNvPr id="3" name="Google Shape;91;p4">
            <a:extLst>
              <a:ext uri="{FF2B5EF4-FFF2-40B4-BE49-F238E27FC236}">
                <a16:creationId xmlns:a16="http://schemas.microsoft.com/office/drawing/2014/main" id="{2BDF0768-5C61-788D-DC8E-2508B97E10FF}"/>
              </a:ext>
            </a:extLst>
          </p:cNvPr>
          <p:cNvSpPr txBox="1"/>
          <p:nvPr/>
        </p:nvSpPr>
        <p:spPr>
          <a:xfrm>
            <a:off x="641193" y="3194205"/>
            <a:ext cx="7335646"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dirty="0"/>
              <a:t>C</a:t>
            </a:r>
            <a:r>
              <a:rPr lang="vi-VN" sz="2000" b="0" i="0" u="none" strike="noStrike" cap="none" dirty="0">
                <a:solidFill>
                  <a:srgbClr val="000000"/>
                </a:solidFill>
                <a:latin typeface="Arial"/>
                <a:ea typeface="Arial"/>
                <a:cs typeface="Arial"/>
                <a:sym typeface="Arial"/>
              </a:rPr>
              <a:t>ác nhà khoa học đã chứng minh rằng, nếu chơi game điều độ, có chừng mực thì sẽ giúp chúng ta xả stress sau những giờ học tập và làm việc căng thẳng</a:t>
            </a:r>
            <a:r>
              <a:rPr lang="en-US" sz="2000" dirty="0"/>
              <a:t>.</a:t>
            </a:r>
            <a:endParaRPr lang="vi-VN"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5</a:t>
            </a:fld>
            <a:endParaRPr/>
          </a:p>
        </p:txBody>
      </p:sp>
      <p:sp>
        <p:nvSpPr>
          <p:cNvPr id="2" name="Google Shape;93;p4">
            <a:extLst>
              <a:ext uri="{FF2B5EF4-FFF2-40B4-BE49-F238E27FC236}">
                <a16:creationId xmlns:a16="http://schemas.microsoft.com/office/drawing/2014/main" id="{18176ACD-15AB-876B-A573-A3CD247F0175}"/>
              </a:ext>
            </a:extLst>
          </p:cNvPr>
          <p:cNvSpPr txBox="1"/>
          <p:nvPr/>
        </p:nvSpPr>
        <p:spPr>
          <a:xfrm>
            <a:off x="782443" y="1248351"/>
            <a:ext cx="7001107"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err="1">
                <a:solidFill>
                  <a:srgbClr val="000000"/>
                </a:solidFill>
                <a:latin typeface="Arial"/>
                <a:ea typeface="Arial"/>
                <a:cs typeface="Arial"/>
                <a:sym typeface="Arial"/>
              </a:rPr>
              <a:t>Nhóm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em</a:t>
            </a:r>
            <a:r>
              <a:rPr lang="en-US" sz="2000" b="0" i="0" u="none" strike="noStrike" cap="none" dirty="0">
                <a:solidFill>
                  <a:srgbClr val="000000"/>
                </a:solidFill>
                <a:latin typeface="Arial"/>
                <a:ea typeface="Arial"/>
                <a:cs typeface="Arial"/>
                <a:sym typeface="Arial"/>
              </a:rPr>
              <a:t> </a:t>
            </a:r>
            <a:r>
              <a:rPr lang="vi-VN" sz="2000" b="0" i="0" u="none" strike="noStrike" cap="none" dirty="0">
                <a:solidFill>
                  <a:srgbClr val="000000"/>
                </a:solidFill>
                <a:latin typeface="Arial"/>
                <a:ea typeface="Arial"/>
                <a:cs typeface="Arial"/>
                <a:sym typeface="Arial"/>
              </a:rPr>
              <a:t>xin giới thiệu với quý thầy cô và các bạn về một trò chơi trò chơi bắn xe tăng, với lối chơi truyền thống đơn giản đi với đó là các giai điệu âm nhạc bắt tai phù hợp với mọi lứa tuổi.</a:t>
            </a:r>
            <a:endParaRPr sz="2000" b="0" i="0" u="none" strike="noStrike" cap="none" dirty="0">
              <a:solidFill>
                <a:srgbClr val="000000"/>
              </a:solidFill>
              <a:latin typeface="Arial"/>
              <a:ea typeface="Arial"/>
              <a:cs typeface="Arial"/>
              <a:sym typeface="Arial"/>
            </a:endParaRPr>
          </a:p>
        </p:txBody>
      </p:sp>
      <p:sp>
        <p:nvSpPr>
          <p:cNvPr id="3" name="Google Shape;89;p4">
            <a:extLst>
              <a:ext uri="{FF2B5EF4-FFF2-40B4-BE49-F238E27FC236}">
                <a16:creationId xmlns:a16="http://schemas.microsoft.com/office/drawing/2014/main" id="{A9FE0A75-475E-E64B-AE61-3E68B927EC6D}"/>
              </a:ext>
            </a:extLst>
          </p:cNvPr>
          <p:cNvSpPr txBox="1">
            <a:spLocks/>
          </p:cNvSpPr>
          <p:nvPr/>
        </p:nvSpPr>
        <p:spPr>
          <a:xfrm>
            <a:off x="2819400" y="469779"/>
            <a:ext cx="2927195" cy="6448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2pPr>
            <a:lvl3pPr marR="0" lvl="2"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3pPr>
            <a:lvl4pPr marR="0" lvl="3"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4pPr>
            <a:lvl5pPr marR="0" lvl="4"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5pPr>
            <a:lvl6pPr marR="0" lvl="5"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6pPr>
            <a:lvl7pPr marR="0" lvl="6"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7pPr>
            <a:lvl8pPr marR="0" lvl="7"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8pPr>
            <a:lvl9pPr marR="0" lvl="8" algn="l" rtl="0">
              <a:lnSpc>
                <a:spcPct val="100000"/>
              </a:lnSpc>
              <a:spcBef>
                <a:spcPts val="0"/>
              </a:spcBef>
              <a:spcAft>
                <a:spcPts val="0"/>
              </a:spcAft>
              <a:buClr>
                <a:schemeClr val="dk2"/>
              </a:buClr>
              <a:buSzPts val="2400"/>
              <a:buFont typeface="Montserrat"/>
              <a:buNone/>
              <a:defRPr sz="2400" b="1" i="0" u="none" strike="noStrike" cap="none">
                <a:solidFill>
                  <a:schemeClr val="dk2"/>
                </a:solidFill>
                <a:latin typeface="Montserrat"/>
                <a:ea typeface="Montserrat"/>
                <a:cs typeface="Montserrat"/>
                <a:sym typeface="Montserrat"/>
              </a:defRPr>
            </a:lvl9pPr>
          </a:lstStyle>
          <a:p>
            <a:r>
              <a:rPr lang="vi-VN" sz="3600" dirty="0">
                <a:solidFill>
                  <a:srgbClr val="00B050"/>
                </a:solidFill>
              </a:rPr>
              <a:t>GIỚI THIỆU</a:t>
            </a:r>
          </a:p>
        </p:txBody>
      </p:sp>
      <p:sp>
        <p:nvSpPr>
          <p:cNvPr id="5" name="Google Shape;93;p4">
            <a:extLst>
              <a:ext uri="{FF2B5EF4-FFF2-40B4-BE49-F238E27FC236}">
                <a16:creationId xmlns:a16="http://schemas.microsoft.com/office/drawing/2014/main" id="{2AFD04D4-779C-E375-695B-E8767E9A4B48}"/>
              </a:ext>
            </a:extLst>
          </p:cNvPr>
          <p:cNvSpPr txBox="1"/>
          <p:nvPr/>
        </p:nvSpPr>
        <p:spPr>
          <a:xfrm>
            <a:off x="832718" y="3193378"/>
            <a:ext cx="2644698"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dirty="0" err="1">
                <a:solidFill>
                  <a:srgbClr val="000000"/>
                </a:solidFill>
                <a:latin typeface="Arial"/>
                <a:ea typeface="Arial"/>
                <a:cs typeface="Arial"/>
                <a:sym typeface="Arial"/>
              </a:rPr>
              <a:t>Trò</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chơi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gồm</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ba</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chế</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độ</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chơi</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khác</a:t>
            </a:r>
            <a:r>
              <a:rPr lang="en-US" sz="2000" b="0" i="0" u="none" strike="noStrike" cap="none" dirty="0">
                <a:solidFill>
                  <a:srgbClr val="000000"/>
                </a:solidFill>
                <a:latin typeface="Arial"/>
                <a:ea typeface="Arial"/>
                <a:cs typeface="Arial"/>
                <a:sym typeface="Arial"/>
              </a:rPr>
              <a:t> </a:t>
            </a:r>
            <a:r>
              <a:rPr lang="en-US" sz="2000" b="0" i="0" u="none" strike="noStrike" cap="none" dirty="0" err="1">
                <a:solidFill>
                  <a:srgbClr val="000000"/>
                </a:solidFill>
                <a:latin typeface="Arial"/>
                <a:ea typeface="Arial"/>
                <a:cs typeface="Arial"/>
                <a:sym typeface="Arial"/>
              </a:rPr>
              <a:t>nhau</a:t>
            </a:r>
            <a:r>
              <a:rPr lang="en-US" sz="2000" b="0" i="0" u="none" strike="noStrike" cap="none" dirty="0">
                <a:solidFill>
                  <a:srgbClr val="000000"/>
                </a:solidFill>
                <a:latin typeface="Arial"/>
                <a:ea typeface="Arial"/>
                <a:cs typeface="Arial"/>
                <a:sym typeface="Arial"/>
              </a:rPr>
              <a:t>:</a:t>
            </a:r>
            <a:endParaRPr sz="2000" b="0" i="0" u="none" strike="noStrike" cap="none" dirty="0">
              <a:solidFill>
                <a:srgbClr val="000000"/>
              </a:solidFill>
              <a:latin typeface="Arial"/>
              <a:ea typeface="Arial"/>
              <a:cs typeface="Arial"/>
              <a:sym typeface="Arial"/>
            </a:endParaRPr>
          </a:p>
        </p:txBody>
      </p:sp>
      <p:grpSp>
        <p:nvGrpSpPr>
          <p:cNvPr id="8" name="Google Shape;109;p5">
            <a:extLst>
              <a:ext uri="{FF2B5EF4-FFF2-40B4-BE49-F238E27FC236}">
                <a16:creationId xmlns:a16="http://schemas.microsoft.com/office/drawing/2014/main" id="{FD43B55C-C91D-FF4F-88D1-9166B9515DA4}"/>
              </a:ext>
            </a:extLst>
          </p:cNvPr>
          <p:cNvGrpSpPr/>
          <p:nvPr/>
        </p:nvGrpSpPr>
        <p:grpSpPr>
          <a:xfrm>
            <a:off x="3739375" y="2310319"/>
            <a:ext cx="2810107" cy="2374901"/>
            <a:chOff x="529804" y="1330"/>
            <a:chExt cx="3704174" cy="2875031"/>
          </a:xfrm>
        </p:grpSpPr>
        <p:sp>
          <p:nvSpPr>
            <p:cNvPr id="9" name="Google Shape;110;p5">
              <a:extLst>
                <a:ext uri="{FF2B5EF4-FFF2-40B4-BE49-F238E27FC236}">
                  <a16:creationId xmlns:a16="http://schemas.microsoft.com/office/drawing/2014/main" id="{77703E9B-1C58-C8E8-1DDF-4B8D6863FE7C}"/>
                </a:ext>
              </a:extLst>
            </p:cNvPr>
            <p:cNvSpPr/>
            <p:nvPr/>
          </p:nvSpPr>
          <p:spPr>
            <a:xfrm>
              <a:off x="529804" y="1330"/>
              <a:ext cx="3362095" cy="3056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p5">
              <a:extLst>
                <a:ext uri="{FF2B5EF4-FFF2-40B4-BE49-F238E27FC236}">
                  <a16:creationId xmlns:a16="http://schemas.microsoft.com/office/drawing/2014/main" id="{4B61629E-69C5-AA11-D755-05B1A62BB6A1}"/>
                </a:ext>
              </a:extLst>
            </p:cNvPr>
            <p:cNvSpPr txBox="1"/>
            <p:nvPr/>
          </p:nvSpPr>
          <p:spPr>
            <a:xfrm>
              <a:off x="529804" y="1330"/>
              <a:ext cx="3362095" cy="305645"/>
            </a:xfrm>
            <a:prstGeom prst="rect">
              <a:avLst/>
            </a:prstGeom>
            <a:noFill/>
            <a:ln>
              <a:noFill/>
            </a:ln>
          </p:spPr>
          <p:txBody>
            <a:bodyPr spcFirstLastPara="1" wrap="square" lIns="53325" tIns="53325" rIns="53325" bIns="53325" anchor="b" anchorCtr="0">
              <a:noAutofit/>
            </a:bodyPr>
            <a:lstStyle/>
            <a:p>
              <a:pPr marL="0" marR="0" lvl="0" indent="0" algn="l" rtl="0">
                <a:lnSpc>
                  <a:spcPct val="90000"/>
                </a:lnSpc>
                <a:spcBef>
                  <a:spcPts val="0"/>
                </a:spcBef>
                <a:spcAft>
                  <a:spcPts val="0"/>
                </a:spcAft>
                <a:buClr>
                  <a:srgbClr val="000000"/>
                </a:buClr>
                <a:buSzPts val="1400"/>
                <a:buFont typeface="Arial"/>
                <a:buNone/>
              </a:pPr>
              <a:endParaRPr dirty="0"/>
            </a:p>
          </p:txBody>
        </p:sp>
        <p:sp>
          <p:nvSpPr>
            <p:cNvPr id="11" name="Google Shape;112;p5">
              <a:extLst>
                <a:ext uri="{FF2B5EF4-FFF2-40B4-BE49-F238E27FC236}">
                  <a16:creationId xmlns:a16="http://schemas.microsoft.com/office/drawing/2014/main" id="{14C3CE52-F320-454A-53F7-4B6A24B55B3B}"/>
                </a:ext>
              </a:extLst>
            </p:cNvPr>
            <p:cNvSpPr/>
            <p:nvPr/>
          </p:nvSpPr>
          <p:spPr>
            <a:xfrm>
              <a:off x="529804" y="306975"/>
              <a:ext cx="786730" cy="622610"/>
            </a:xfrm>
            <a:prstGeom prst="chevron">
              <a:avLst>
                <a:gd name="adj" fmla="val 70610"/>
              </a:avLst>
            </a:prstGeom>
            <a:solidFill>
              <a:srgbClr val="E71D61"/>
            </a:solidFill>
            <a:ln w="25400" cap="flat" cmpd="sng">
              <a:solidFill>
                <a:srgbClr val="E71D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3;p5">
              <a:extLst>
                <a:ext uri="{FF2B5EF4-FFF2-40B4-BE49-F238E27FC236}">
                  <a16:creationId xmlns:a16="http://schemas.microsoft.com/office/drawing/2014/main" id="{021EE5EB-802D-DE4B-FB03-2780EA299B27}"/>
                </a:ext>
              </a:extLst>
            </p:cNvPr>
            <p:cNvSpPr/>
            <p:nvPr/>
          </p:nvSpPr>
          <p:spPr>
            <a:xfrm>
              <a:off x="1002365" y="306975"/>
              <a:ext cx="786730" cy="622610"/>
            </a:xfrm>
            <a:prstGeom prst="chevron">
              <a:avLst>
                <a:gd name="adj" fmla="val 70610"/>
              </a:avLst>
            </a:prstGeom>
            <a:solidFill>
              <a:srgbClr val="E91A95"/>
            </a:solidFill>
            <a:ln w="25400" cap="flat" cmpd="sng">
              <a:solidFill>
                <a:srgbClr val="E91A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p5">
              <a:extLst>
                <a:ext uri="{FF2B5EF4-FFF2-40B4-BE49-F238E27FC236}">
                  <a16:creationId xmlns:a16="http://schemas.microsoft.com/office/drawing/2014/main" id="{D41AEC7D-6093-4C84-91E9-243242047BCD}"/>
                </a:ext>
              </a:extLst>
            </p:cNvPr>
            <p:cNvSpPr/>
            <p:nvPr/>
          </p:nvSpPr>
          <p:spPr>
            <a:xfrm>
              <a:off x="1475300" y="306975"/>
              <a:ext cx="786730" cy="622610"/>
            </a:xfrm>
            <a:prstGeom prst="chevron">
              <a:avLst>
                <a:gd name="adj" fmla="val 70610"/>
              </a:avLst>
            </a:prstGeom>
            <a:solidFill>
              <a:srgbClr val="EA19C9"/>
            </a:solidFill>
            <a:ln w="25400" cap="flat" cmpd="sng">
              <a:solidFill>
                <a:srgbClr val="EA1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5;p5">
              <a:extLst>
                <a:ext uri="{FF2B5EF4-FFF2-40B4-BE49-F238E27FC236}">
                  <a16:creationId xmlns:a16="http://schemas.microsoft.com/office/drawing/2014/main" id="{1DC8406A-7AA6-DFA3-1BD1-8A92DC56E63A}"/>
                </a:ext>
              </a:extLst>
            </p:cNvPr>
            <p:cNvSpPr/>
            <p:nvPr/>
          </p:nvSpPr>
          <p:spPr>
            <a:xfrm>
              <a:off x="1947861" y="306975"/>
              <a:ext cx="786730" cy="622610"/>
            </a:xfrm>
            <a:prstGeom prst="chevron">
              <a:avLst>
                <a:gd name="adj" fmla="val 70610"/>
              </a:avLst>
            </a:prstGeom>
            <a:solidFill>
              <a:srgbClr val="D517EB"/>
            </a:solidFill>
            <a:ln w="25400" cap="flat" cmpd="sng">
              <a:solidFill>
                <a:srgbClr val="D517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p5">
              <a:extLst>
                <a:ext uri="{FF2B5EF4-FFF2-40B4-BE49-F238E27FC236}">
                  <a16:creationId xmlns:a16="http://schemas.microsoft.com/office/drawing/2014/main" id="{0329648F-D74A-7B5F-D734-250A22C9A74D}"/>
                </a:ext>
              </a:extLst>
            </p:cNvPr>
            <p:cNvSpPr/>
            <p:nvPr/>
          </p:nvSpPr>
          <p:spPr>
            <a:xfrm>
              <a:off x="2420796" y="306975"/>
              <a:ext cx="786730" cy="622610"/>
            </a:xfrm>
            <a:prstGeom prst="chevron">
              <a:avLst>
                <a:gd name="adj" fmla="val 70610"/>
              </a:avLst>
            </a:prstGeom>
            <a:solidFill>
              <a:srgbClr val="A116EC"/>
            </a:solidFill>
            <a:ln w="25400" cap="flat" cmpd="sng">
              <a:solidFill>
                <a:srgbClr val="A116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7;p5">
              <a:extLst>
                <a:ext uri="{FF2B5EF4-FFF2-40B4-BE49-F238E27FC236}">
                  <a16:creationId xmlns:a16="http://schemas.microsoft.com/office/drawing/2014/main" id="{2A0B3F8F-5A07-4038-C959-4038D1E06ACA}"/>
                </a:ext>
              </a:extLst>
            </p:cNvPr>
            <p:cNvSpPr/>
            <p:nvPr/>
          </p:nvSpPr>
          <p:spPr>
            <a:xfrm>
              <a:off x="2893357" y="306975"/>
              <a:ext cx="786730" cy="622610"/>
            </a:xfrm>
            <a:prstGeom prst="chevron">
              <a:avLst>
                <a:gd name="adj" fmla="val 70610"/>
              </a:avLst>
            </a:prstGeom>
            <a:solidFill>
              <a:srgbClr val="6A15ED"/>
            </a:solidFill>
            <a:ln w="25400" cap="flat" cmpd="sng">
              <a:solidFill>
                <a:srgbClr val="6A15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8;p5">
              <a:extLst>
                <a:ext uri="{FF2B5EF4-FFF2-40B4-BE49-F238E27FC236}">
                  <a16:creationId xmlns:a16="http://schemas.microsoft.com/office/drawing/2014/main" id="{2C05CAB1-6F21-7EDF-A357-BAF39649F745}"/>
                </a:ext>
              </a:extLst>
            </p:cNvPr>
            <p:cNvSpPr/>
            <p:nvPr/>
          </p:nvSpPr>
          <p:spPr>
            <a:xfrm>
              <a:off x="3366292" y="306975"/>
              <a:ext cx="786730" cy="622610"/>
            </a:xfrm>
            <a:prstGeom prst="chevron">
              <a:avLst>
                <a:gd name="adj" fmla="val 70610"/>
              </a:avLst>
            </a:prstGeom>
            <a:solidFill>
              <a:srgbClr val="3313EE"/>
            </a:solidFill>
            <a:ln w="25400" cap="flat" cmpd="sng">
              <a:solidFill>
                <a:srgbClr val="3313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p5">
              <a:extLst>
                <a:ext uri="{FF2B5EF4-FFF2-40B4-BE49-F238E27FC236}">
                  <a16:creationId xmlns:a16="http://schemas.microsoft.com/office/drawing/2014/main" id="{24DE3AFC-6628-C959-B433-F1F62A46E8FB}"/>
                </a:ext>
              </a:extLst>
            </p:cNvPr>
            <p:cNvSpPr/>
            <p:nvPr/>
          </p:nvSpPr>
          <p:spPr>
            <a:xfrm>
              <a:off x="529804" y="369236"/>
              <a:ext cx="3405802" cy="498088"/>
            </a:xfrm>
            <a:prstGeom prst="rect">
              <a:avLst/>
            </a:prstGeom>
            <a:solidFill>
              <a:schemeClr val="lt1"/>
            </a:solidFill>
            <a:ln w="25400" cap="flat" cmpd="sng">
              <a:solidFill>
                <a:srgbClr val="E71D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p5">
              <a:extLst>
                <a:ext uri="{FF2B5EF4-FFF2-40B4-BE49-F238E27FC236}">
                  <a16:creationId xmlns:a16="http://schemas.microsoft.com/office/drawing/2014/main" id="{57B5891B-8A19-1771-394F-F39368527EFD}"/>
                </a:ext>
              </a:extLst>
            </p:cNvPr>
            <p:cNvSpPr txBox="1"/>
            <p:nvPr/>
          </p:nvSpPr>
          <p:spPr>
            <a:xfrm>
              <a:off x="529804" y="369236"/>
              <a:ext cx="3405802" cy="498088"/>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dirty="0" err="1">
                  <a:solidFill>
                    <a:srgbClr val="000000"/>
                  </a:solidFill>
                  <a:latin typeface="Arial"/>
                  <a:ea typeface="Arial"/>
                  <a:cs typeface="Arial"/>
                  <a:sym typeface="Arial"/>
                </a:rPr>
                <a:t>Chế</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độ</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đối</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kháng</a:t>
              </a:r>
              <a:endParaRPr sz="1800" b="0" i="0" u="none" strike="noStrike" cap="none" dirty="0">
                <a:solidFill>
                  <a:srgbClr val="000000"/>
                </a:solidFill>
                <a:latin typeface="Arial"/>
                <a:ea typeface="Arial"/>
                <a:cs typeface="Arial"/>
                <a:sym typeface="Arial"/>
              </a:endParaRPr>
            </a:p>
          </p:txBody>
        </p:sp>
        <p:sp>
          <p:nvSpPr>
            <p:cNvPr id="20" name="Google Shape;121;p5">
              <a:extLst>
                <a:ext uri="{FF2B5EF4-FFF2-40B4-BE49-F238E27FC236}">
                  <a16:creationId xmlns:a16="http://schemas.microsoft.com/office/drawing/2014/main" id="{7B391C12-C4C2-0F7C-134E-D3F0EC23FDDE}"/>
                </a:ext>
              </a:extLst>
            </p:cNvPr>
            <p:cNvSpPr/>
            <p:nvPr/>
          </p:nvSpPr>
          <p:spPr>
            <a:xfrm>
              <a:off x="529804" y="974718"/>
              <a:ext cx="3362095" cy="3056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p5">
              <a:extLst>
                <a:ext uri="{FF2B5EF4-FFF2-40B4-BE49-F238E27FC236}">
                  <a16:creationId xmlns:a16="http://schemas.microsoft.com/office/drawing/2014/main" id="{C7B0B9C6-D25A-D944-3C74-C61280C0B4AF}"/>
                </a:ext>
              </a:extLst>
            </p:cNvPr>
            <p:cNvSpPr txBox="1"/>
            <p:nvPr/>
          </p:nvSpPr>
          <p:spPr>
            <a:xfrm>
              <a:off x="529804" y="974718"/>
              <a:ext cx="3362095" cy="305645"/>
            </a:xfrm>
            <a:prstGeom prst="rect">
              <a:avLst/>
            </a:prstGeom>
            <a:noFill/>
            <a:ln>
              <a:noFill/>
            </a:ln>
          </p:spPr>
          <p:txBody>
            <a:bodyPr spcFirstLastPara="1" wrap="square" lIns="53325" tIns="53325" rIns="53325" bIns="53325" anchor="b" anchorCtr="0">
              <a:noAutofit/>
            </a:bodyPr>
            <a:lstStyle/>
            <a:p>
              <a:pPr marL="0" marR="0" lvl="0" indent="0" algn="l" rtl="0">
                <a:lnSpc>
                  <a:spcPct val="90000"/>
                </a:lnSpc>
                <a:spcBef>
                  <a:spcPts val="0"/>
                </a:spcBef>
                <a:spcAft>
                  <a:spcPts val="0"/>
                </a:spcAft>
                <a:buClr>
                  <a:srgbClr val="000000"/>
                </a:buClr>
                <a:buSzPts val="1400"/>
                <a:buFont typeface="Arial"/>
                <a:buNone/>
              </a:pPr>
              <a:endParaRPr dirty="0"/>
            </a:p>
          </p:txBody>
        </p:sp>
        <p:sp>
          <p:nvSpPr>
            <p:cNvPr id="22" name="Google Shape;123;p5">
              <a:extLst>
                <a:ext uri="{FF2B5EF4-FFF2-40B4-BE49-F238E27FC236}">
                  <a16:creationId xmlns:a16="http://schemas.microsoft.com/office/drawing/2014/main" id="{66B76A54-501F-4740-7877-4406BD9C59EA}"/>
                </a:ext>
              </a:extLst>
            </p:cNvPr>
            <p:cNvSpPr/>
            <p:nvPr/>
          </p:nvSpPr>
          <p:spPr>
            <a:xfrm>
              <a:off x="529804" y="1280363"/>
              <a:ext cx="786730" cy="622610"/>
            </a:xfrm>
            <a:prstGeom prst="chevron">
              <a:avLst>
                <a:gd name="adj" fmla="val 70610"/>
              </a:avLst>
            </a:prstGeom>
            <a:solidFill>
              <a:srgbClr val="122BEF"/>
            </a:solidFill>
            <a:ln w="25400" cap="flat" cmpd="sng">
              <a:solidFill>
                <a:srgbClr val="122B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4;p5">
              <a:extLst>
                <a:ext uri="{FF2B5EF4-FFF2-40B4-BE49-F238E27FC236}">
                  <a16:creationId xmlns:a16="http://schemas.microsoft.com/office/drawing/2014/main" id="{CF2FA08D-3327-3BC5-5C28-6D2A9830C296}"/>
                </a:ext>
              </a:extLst>
            </p:cNvPr>
            <p:cNvSpPr/>
            <p:nvPr/>
          </p:nvSpPr>
          <p:spPr>
            <a:xfrm>
              <a:off x="1002365" y="1280363"/>
              <a:ext cx="786730" cy="622610"/>
            </a:xfrm>
            <a:prstGeom prst="chevron">
              <a:avLst>
                <a:gd name="adj" fmla="val 70610"/>
              </a:avLst>
            </a:prstGeom>
            <a:solidFill>
              <a:srgbClr val="1063F0"/>
            </a:solidFill>
            <a:ln w="25400" cap="flat" cmpd="sng">
              <a:solidFill>
                <a:srgbClr val="1063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p5">
              <a:extLst>
                <a:ext uri="{FF2B5EF4-FFF2-40B4-BE49-F238E27FC236}">
                  <a16:creationId xmlns:a16="http://schemas.microsoft.com/office/drawing/2014/main" id="{093DBCCA-4803-A22C-22DE-29E46BD73A25}"/>
                </a:ext>
              </a:extLst>
            </p:cNvPr>
            <p:cNvSpPr/>
            <p:nvPr/>
          </p:nvSpPr>
          <p:spPr>
            <a:xfrm>
              <a:off x="1475300" y="1280363"/>
              <a:ext cx="786730" cy="622610"/>
            </a:xfrm>
            <a:prstGeom prst="chevron">
              <a:avLst>
                <a:gd name="adj" fmla="val 70610"/>
              </a:avLst>
            </a:prstGeom>
            <a:solidFill>
              <a:srgbClr val="0F9BF1"/>
            </a:solidFill>
            <a:ln w="25400" cap="flat" cmpd="sng">
              <a:solidFill>
                <a:srgbClr val="0F9B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6;p5">
              <a:extLst>
                <a:ext uri="{FF2B5EF4-FFF2-40B4-BE49-F238E27FC236}">
                  <a16:creationId xmlns:a16="http://schemas.microsoft.com/office/drawing/2014/main" id="{BAB1A504-1298-63BB-DB21-0C8C96BCBEAE}"/>
                </a:ext>
              </a:extLst>
            </p:cNvPr>
            <p:cNvSpPr/>
            <p:nvPr/>
          </p:nvSpPr>
          <p:spPr>
            <a:xfrm>
              <a:off x="1947861" y="1280363"/>
              <a:ext cx="786730" cy="622610"/>
            </a:xfrm>
            <a:prstGeom prst="chevron">
              <a:avLst>
                <a:gd name="adj" fmla="val 70610"/>
              </a:avLst>
            </a:prstGeom>
            <a:solidFill>
              <a:srgbClr val="0DD5F3"/>
            </a:solidFill>
            <a:ln w="25400" cap="flat" cmpd="sng">
              <a:solidFill>
                <a:srgbClr val="0DD5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7;p5">
              <a:extLst>
                <a:ext uri="{FF2B5EF4-FFF2-40B4-BE49-F238E27FC236}">
                  <a16:creationId xmlns:a16="http://schemas.microsoft.com/office/drawing/2014/main" id="{A805C148-57CB-9805-C012-C50F6F35F666}"/>
                </a:ext>
              </a:extLst>
            </p:cNvPr>
            <p:cNvSpPr/>
            <p:nvPr/>
          </p:nvSpPr>
          <p:spPr>
            <a:xfrm>
              <a:off x="2420796" y="1280363"/>
              <a:ext cx="786730" cy="622610"/>
            </a:xfrm>
            <a:prstGeom prst="chevron">
              <a:avLst>
                <a:gd name="adj" fmla="val 70610"/>
              </a:avLst>
            </a:prstGeom>
            <a:solidFill>
              <a:srgbClr val="0BF4D7"/>
            </a:solidFill>
            <a:ln w="25400" cap="flat" cmpd="sng">
              <a:solidFill>
                <a:srgbClr val="0BF4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p5">
              <a:extLst>
                <a:ext uri="{FF2B5EF4-FFF2-40B4-BE49-F238E27FC236}">
                  <a16:creationId xmlns:a16="http://schemas.microsoft.com/office/drawing/2014/main" id="{FD890C3F-6ADB-71FB-C804-71744C36C1E9}"/>
                </a:ext>
              </a:extLst>
            </p:cNvPr>
            <p:cNvSpPr/>
            <p:nvPr/>
          </p:nvSpPr>
          <p:spPr>
            <a:xfrm>
              <a:off x="2893357" y="1280363"/>
              <a:ext cx="786730" cy="622610"/>
            </a:xfrm>
            <a:prstGeom prst="chevron">
              <a:avLst>
                <a:gd name="adj" fmla="val 70610"/>
              </a:avLst>
            </a:prstGeom>
            <a:solidFill>
              <a:srgbClr val="0AF59D"/>
            </a:solidFill>
            <a:ln w="25400" cap="flat" cmpd="sng">
              <a:solidFill>
                <a:srgbClr val="0AF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9;p5">
              <a:extLst>
                <a:ext uri="{FF2B5EF4-FFF2-40B4-BE49-F238E27FC236}">
                  <a16:creationId xmlns:a16="http://schemas.microsoft.com/office/drawing/2014/main" id="{7C30B68C-4A4E-6D04-406F-7E2092DD8FA7}"/>
                </a:ext>
              </a:extLst>
            </p:cNvPr>
            <p:cNvSpPr/>
            <p:nvPr/>
          </p:nvSpPr>
          <p:spPr>
            <a:xfrm>
              <a:off x="3366292" y="1280363"/>
              <a:ext cx="786730" cy="622610"/>
            </a:xfrm>
            <a:prstGeom prst="chevron">
              <a:avLst>
                <a:gd name="adj" fmla="val 70610"/>
              </a:avLst>
            </a:prstGeom>
            <a:solidFill>
              <a:srgbClr val="08F660"/>
            </a:solidFill>
            <a:ln w="25400" cap="flat" cmpd="sng">
              <a:solidFill>
                <a:srgbClr val="08F6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0;p5">
              <a:extLst>
                <a:ext uri="{FF2B5EF4-FFF2-40B4-BE49-F238E27FC236}">
                  <a16:creationId xmlns:a16="http://schemas.microsoft.com/office/drawing/2014/main" id="{CBEDF114-33C8-5179-CC69-1558D42585B7}"/>
                </a:ext>
              </a:extLst>
            </p:cNvPr>
            <p:cNvSpPr/>
            <p:nvPr/>
          </p:nvSpPr>
          <p:spPr>
            <a:xfrm>
              <a:off x="529804" y="1342624"/>
              <a:ext cx="3405802" cy="498088"/>
            </a:xfrm>
            <a:prstGeom prst="rect">
              <a:avLst/>
            </a:prstGeom>
            <a:solidFill>
              <a:schemeClr val="lt1"/>
            </a:solidFill>
            <a:ln w="25400" cap="flat" cmpd="sng">
              <a:solidFill>
                <a:srgbClr val="0DD5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1;p5">
              <a:extLst>
                <a:ext uri="{FF2B5EF4-FFF2-40B4-BE49-F238E27FC236}">
                  <a16:creationId xmlns:a16="http://schemas.microsoft.com/office/drawing/2014/main" id="{3E032AB5-78A4-B937-CC64-F7D46A1E1B78}"/>
                </a:ext>
              </a:extLst>
            </p:cNvPr>
            <p:cNvSpPr txBox="1"/>
            <p:nvPr/>
          </p:nvSpPr>
          <p:spPr>
            <a:xfrm>
              <a:off x="529804" y="1342624"/>
              <a:ext cx="3405802" cy="498088"/>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dirty="0" err="1">
                  <a:solidFill>
                    <a:srgbClr val="000000"/>
                  </a:solidFill>
                  <a:latin typeface="Arial"/>
                  <a:ea typeface="Arial"/>
                  <a:cs typeface="Arial"/>
                  <a:sym typeface="Arial"/>
                </a:rPr>
                <a:t>Chế</a:t>
              </a:r>
              <a:r>
                <a:rPr lang="en-US" sz="1800" b="0" i="0" u="none" strike="noStrike" cap="none" dirty="0">
                  <a:solidFill>
                    <a:srgbClr val="000000"/>
                  </a:solidFill>
                  <a:latin typeface="Arial"/>
                  <a:ea typeface="Arial"/>
                  <a:cs typeface="Arial"/>
                  <a:sym typeface="Arial"/>
                </a:rPr>
                <a:t> </a:t>
              </a:r>
              <a:r>
                <a:rPr lang="en-US" sz="1800" dirty="0" err="1"/>
                <a:t>độ</a:t>
              </a:r>
              <a:r>
                <a:rPr lang="en-US" sz="1800" dirty="0"/>
                <a:t> </a:t>
              </a:r>
              <a:r>
                <a:rPr lang="en-US" sz="1800" dirty="0" err="1"/>
                <a:t>tiêu</a:t>
              </a:r>
              <a:r>
                <a:rPr lang="en-US" sz="1800" dirty="0"/>
                <a:t> </a:t>
              </a:r>
              <a:r>
                <a:rPr lang="en-US" sz="1800" dirty="0" err="1"/>
                <a:t>diệt</a:t>
              </a:r>
              <a:endParaRPr sz="1800" b="0" i="0" u="none" strike="noStrike" cap="none" dirty="0">
                <a:solidFill>
                  <a:srgbClr val="000000"/>
                </a:solidFill>
                <a:latin typeface="Arial"/>
                <a:ea typeface="Arial"/>
                <a:cs typeface="Arial"/>
                <a:sym typeface="Arial"/>
              </a:endParaRPr>
            </a:p>
          </p:txBody>
        </p:sp>
        <p:sp>
          <p:nvSpPr>
            <p:cNvPr id="31" name="Google Shape;132;p5">
              <a:extLst>
                <a:ext uri="{FF2B5EF4-FFF2-40B4-BE49-F238E27FC236}">
                  <a16:creationId xmlns:a16="http://schemas.microsoft.com/office/drawing/2014/main" id="{AEED6267-D41B-C0A4-CCD2-D4C81C73F75F}"/>
                </a:ext>
              </a:extLst>
            </p:cNvPr>
            <p:cNvSpPr/>
            <p:nvPr/>
          </p:nvSpPr>
          <p:spPr>
            <a:xfrm>
              <a:off x="529804" y="1948106"/>
              <a:ext cx="3362095" cy="3056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3;p5">
              <a:extLst>
                <a:ext uri="{FF2B5EF4-FFF2-40B4-BE49-F238E27FC236}">
                  <a16:creationId xmlns:a16="http://schemas.microsoft.com/office/drawing/2014/main" id="{BF953139-07C3-2165-315D-53D8512DF3BA}"/>
                </a:ext>
              </a:extLst>
            </p:cNvPr>
            <p:cNvSpPr txBox="1"/>
            <p:nvPr/>
          </p:nvSpPr>
          <p:spPr>
            <a:xfrm>
              <a:off x="529804" y="1948106"/>
              <a:ext cx="3362095" cy="305645"/>
            </a:xfrm>
            <a:prstGeom prst="rect">
              <a:avLst/>
            </a:prstGeom>
            <a:noFill/>
            <a:ln>
              <a:noFill/>
            </a:ln>
          </p:spPr>
          <p:txBody>
            <a:bodyPr spcFirstLastPara="1" wrap="square" lIns="53325" tIns="53325" rIns="53325" bIns="53325" anchor="b" anchorCtr="0">
              <a:noAutofit/>
            </a:bodyPr>
            <a:lstStyle/>
            <a:p>
              <a:pPr marL="0" marR="0" lvl="0" indent="0" algn="l" rtl="0">
                <a:lnSpc>
                  <a:spcPct val="90000"/>
                </a:lnSpc>
                <a:spcBef>
                  <a:spcPts val="0"/>
                </a:spcBef>
                <a:spcAft>
                  <a:spcPts val="0"/>
                </a:spcAft>
                <a:buClr>
                  <a:srgbClr val="000000"/>
                </a:buClr>
                <a:buSzPts val="1400"/>
                <a:buFont typeface="Arial"/>
                <a:buNone/>
              </a:pPr>
              <a:endParaRPr dirty="0"/>
            </a:p>
          </p:txBody>
        </p:sp>
        <p:sp>
          <p:nvSpPr>
            <p:cNvPr id="33" name="Google Shape;134;p5">
              <a:extLst>
                <a:ext uri="{FF2B5EF4-FFF2-40B4-BE49-F238E27FC236}">
                  <a16:creationId xmlns:a16="http://schemas.microsoft.com/office/drawing/2014/main" id="{38FC1F74-6864-E7FB-36ED-C238C6110C69}"/>
                </a:ext>
              </a:extLst>
            </p:cNvPr>
            <p:cNvSpPr/>
            <p:nvPr/>
          </p:nvSpPr>
          <p:spPr>
            <a:xfrm>
              <a:off x="610760" y="2253751"/>
              <a:ext cx="786730" cy="622610"/>
            </a:xfrm>
            <a:prstGeom prst="chevron">
              <a:avLst>
                <a:gd name="adj" fmla="val 70610"/>
              </a:avLst>
            </a:prstGeom>
            <a:solidFill>
              <a:srgbClr val="07F724"/>
            </a:solidFill>
            <a:ln w="25400" cap="flat" cmpd="sng">
              <a:solidFill>
                <a:srgbClr val="07F7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5;p5">
              <a:extLst>
                <a:ext uri="{FF2B5EF4-FFF2-40B4-BE49-F238E27FC236}">
                  <a16:creationId xmlns:a16="http://schemas.microsoft.com/office/drawing/2014/main" id="{CA7C0290-F1BF-CA23-A88E-6E66E363437E}"/>
                </a:ext>
              </a:extLst>
            </p:cNvPr>
            <p:cNvSpPr/>
            <p:nvPr/>
          </p:nvSpPr>
          <p:spPr>
            <a:xfrm>
              <a:off x="1083321" y="2253751"/>
              <a:ext cx="786730" cy="622610"/>
            </a:xfrm>
            <a:prstGeom prst="chevron">
              <a:avLst>
                <a:gd name="adj" fmla="val 70610"/>
              </a:avLst>
            </a:prstGeom>
            <a:solidFill>
              <a:srgbClr val="26F806"/>
            </a:solidFill>
            <a:ln w="25400" cap="flat" cmpd="sng">
              <a:solidFill>
                <a:srgbClr val="26F8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6;p5">
              <a:extLst>
                <a:ext uri="{FF2B5EF4-FFF2-40B4-BE49-F238E27FC236}">
                  <a16:creationId xmlns:a16="http://schemas.microsoft.com/office/drawing/2014/main" id="{9D3F48C4-117E-5972-4F3F-381066FC83C1}"/>
                </a:ext>
              </a:extLst>
            </p:cNvPr>
            <p:cNvSpPr/>
            <p:nvPr/>
          </p:nvSpPr>
          <p:spPr>
            <a:xfrm>
              <a:off x="1556256" y="2253751"/>
              <a:ext cx="786730" cy="622610"/>
            </a:xfrm>
            <a:prstGeom prst="chevron">
              <a:avLst>
                <a:gd name="adj" fmla="val 70610"/>
              </a:avLst>
            </a:prstGeom>
            <a:solidFill>
              <a:srgbClr val="65F905"/>
            </a:solidFill>
            <a:ln w="25400" cap="flat" cmpd="sng">
              <a:solidFill>
                <a:srgbClr val="65F90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7;p5">
              <a:extLst>
                <a:ext uri="{FF2B5EF4-FFF2-40B4-BE49-F238E27FC236}">
                  <a16:creationId xmlns:a16="http://schemas.microsoft.com/office/drawing/2014/main" id="{3B5391D4-9207-99E0-FCC3-4C6A1B295926}"/>
                </a:ext>
              </a:extLst>
            </p:cNvPr>
            <p:cNvSpPr/>
            <p:nvPr/>
          </p:nvSpPr>
          <p:spPr>
            <a:xfrm>
              <a:off x="2028817" y="2253751"/>
              <a:ext cx="786730" cy="622610"/>
            </a:xfrm>
            <a:prstGeom prst="chevron">
              <a:avLst>
                <a:gd name="adj" fmla="val 70610"/>
              </a:avLst>
            </a:prstGeom>
            <a:solidFill>
              <a:srgbClr val="A2FA04"/>
            </a:solidFill>
            <a:ln w="25400" cap="flat" cmpd="sng">
              <a:solidFill>
                <a:srgbClr val="A2FA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p5">
              <a:extLst>
                <a:ext uri="{FF2B5EF4-FFF2-40B4-BE49-F238E27FC236}">
                  <a16:creationId xmlns:a16="http://schemas.microsoft.com/office/drawing/2014/main" id="{B39D25A7-F8C0-B68D-076C-F0D4BA5892CB}"/>
                </a:ext>
              </a:extLst>
            </p:cNvPr>
            <p:cNvSpPr/>
            <p:nvPr/>
          </p:nvSpPr>
          <p:spPr>
            <a:xfrm>
              <a:off x="2501752" y="2253751"/>
              <a:ext cx="786730" cy="622610"/>
            </a:xfrm>
            <a:prstGeom prst="chevron">
              <a:avLst>
                <a:gd name="adj" fmla="val 70610"/>
              </a:avLst>
            </a:prstGeom>
            <a:solidFill>
              <a:srgbClr val="E1FA03"/>
            </a:solidFill>
            <a:ln w="25400" cap="flat" cmpd="sng">
              <a:solidFill>
                <a:srgbClr val="E1FA0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p5">
              <a:extLst>
                <a:ext uri="{FF2B5EF4-FFF2-40B4-BE49-F238E27FC236}">
                  <a16:creationId xmlns:a16="http://schemas.microsoft.com/office/drawing/2014/main" id="{48C09A08-1347-6239-EB92-BE8CB5511395}"/>
                </a:ext>
              </a:extLst>
            </p:cNvPr>
            <p:cNvSpPr/>
            <p:nvPr/>
          </p:nvSpPr>
          <p:spPr>
            <a:xfrm>
              <a:off x="2974313" y="2253751"/>
              <a:ext cx="786730" cy="622610"/>
            </a:xfrm>
            <a:prstGeom prst="chevron">
              <a:avLst>
                <a:gd name="adj" fmla="val 70610"/>
              </a:avLst>
            </a:prstGeom>
            <a:solidFill>
              <a:srgbClr val="FBD502"/>
            </a:solidFill>
            <a:ln w="25400" cap="flat" cmpd="sng">
              <a:solidFill>
                <a:srgbClr val="FBD50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0;p5">
              <a:extLst>
                <a:ext uri="{FF2B5EF4-FFF2-40B4-BE49-F238E27FC236}">
                  <a16:creationId xmlns:a16="http://schemas.microsoft.com/office/drawing/2014/main" id="{E943D673-9E7B-8EB1-B0DC-6FC9373C67A6}"/>
                </a:ext>
              </a:extLst>
            </p:cNvPr>
            <p:cNvSpPr/>
            <p:nvPr/>
          </p:nvSpPr>
          <p:spPr>
            <a:xfrm>
              <a:off x="3447248" y="2253751"/>
              <a:ext cx="786730" cy="622610"/>
            </a:xfrm>
            <a:prstGeom prst="chevron">
              <a:avLst>
                <a:gd name="adj" fmla="val 70610"/>
              </a:avLst>
            </a:prstGeom>
            <a:solidFill>
              <a:srgbClr val="FD9700"/>
            </a:solidFill>
            <a:ln w="25400" cap="flat" cmpd="sng">
              <a:solidFill>
                <a:srgbClr val="FD9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1;p5">
              <a:extLst>
                <a:ext uri="{FF2B5EF4-FFF2-40B4-BE49-F238E27FC236}">
                  <a16:creationId xmlns:a16="http://schemas.microsoft.com/office/drawing/2014/main" id="{7FEE2768-BC2B-E7C6-A5CC-A6D4DA270F83}"/>
                </a:ext>
              </a:extLst>
            </p:cNvPr>
            <p:cNvSpPr/>
            <p:nvPr/>
          </p:nvSpPr>
          <p:spPr>
            <a:xfrm>
              <a:off x="529804" y="2316012"/>
              <a:ext cx="3567714" cy="498088"/>
            </a:xfrm>
            <a:prstGeom prst="rect">
              <a:avLst/>
            </a:prstGeom>
            <a:solidFill>
              <a:schemeClr val="lt1"/>
            </a:solidFill>
            <a:ln w="25400" cap="flat" cmpd="sng">
              <a:solidFill>
                <a:srgbClr val="FD9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2;p5">
              <a:extLst>
                <a:ext uri="{FF2B5EF4-FFF2-40B4-BE49-F238E27FC236}">
                  <a16:creationId xmlns:a16="http://schemas.microsoft.com/office/drawing/2014/main" id="{696D922B-7C70-7D04-309E-6DFC606E5D4C}"/>
                </a:ext>
              </a:extLst>
            </p:cNvPr>
            <p:cNvSpPr txBox="1"/>
            <p:nvPr/>
          </p:nvSpPr>
          <p:spPr>
            <a:xfrm>
              <a:off x="529804" y="2316012"/>
              <a:ext cx="3567714" cy="498088"/>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dirty="0" err="1"/>
                <a:t>Chế</a:t>
              </a:r>
              <a:r>
                <a:rPr lang="en-US" sz="1800" dirty="0"/>
                <a:t> </a:t>
              </a:r>
              <a:r>
                <a:rPr lang="en-US" sz="1800" dirty="0" err="1"/>
                <a:t>độ</a:t>
              </a:r>
              <a:r>
                <a:rPr lang="en-US" sz="1800" dirty="0"/>
                <a:t> </a:t>
              </a:r>
              <a:r>
                <a:rPr lang="en-US" sz="1800" dirty="0" err="1"/>
                <a:t>sinh</a:t>
              </a:r>
              <a:r>
                <a:rPr lang="en-US" sz="1800" dirty="0"/>
                <a:t> </a:t>
              </a:r>
              <a:r>
                <a:rPr lang="en-US" sz="1800" dirty="0" err="1"/>
                <a:t>tồn</a:t>
              </a:r>
              <a:endParaRPr sz="18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86461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97"/>
        <p:cNvGrpSpPr/>
        <p:nvPr/>
      </p:nvGrpSpPr>
      <p:grpSpPr>
        <a:xfrm>
          <a:off x="0" y="0"/>
          <a:ext cx="0" cy="0"/>
          <a:chOff x="0" y="0"/>
          <a:chExt cx="0" cy="0"/>
        </a:xfrm>
      </p:grpSpPr>
      <p:sp>
        <p:nvSpPr>
          <p:cNvPr id="98" name="Google Shape;98;p5"/>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6</a:t>
            </a:fld>
            <a:endParaRPr/>
          </a:p>
        </p:txBody>
      </p:sp>
      <p:grpSp>
        <p:nvGrpSpPr>
          <p:cNvPr id="99" name="Google Shape;99;p5"/>
          <p:cNvGrpSpPr/>
          <p:nvPr/>
        </p:nvGrpSpPr>
        <p:grpSpPr>
          <a:xfrm>
            <a:off x="4610379" y="1997814"/>
            <a:ext cx="3170799" cy="3367401"/>
            <a:chOff x="588505" y="-121405"/>
            <a:chExt cx="3170799" cy="3367401"/>
          </a:xfrm>
        </p:grpSpPr>
        <p:sp>
          <p:nvSpPr>
            <p:cNvPr id="100" name="Google Shape;100;p5"/>
            <p:cNvSpPr/>
            <p:nvPr/>
          </p:nvSpPr>
          <p:spPr>
            <a:xfrm>
              <a:off x="1770512" y="1360926"/>
              <a:ext cx="1663354" cy="1663354"/>
            </a:xfrm>
            <a:custGeom>
              <a:avLst/>
              <a:gdLst/>
              <a:ahLst/>
              <a:cxnLst/>
              <a:rect l="l" t="t" r="r" b="b"/>
              <a:pathLst>
                <a:path w="120000" h="120000" extrusionOk="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solidFill>
              <a:srgbClr val="E71D6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txBox="1"/>
            <p:nvPr/>
          </p:nvSpPr>
          <p:spPr>
            <a:xfrm>
              <a:off x="2104920" y="1750559"/>
              <a:ext cx="994538" cy="854998"/>
            </a:xfrm>
            <a:prstGeom prst="rect">
              <a:avLst/>
            </a:prstGeom>
            <a:noFill/>
            <a:ln>
              <a:noFill/>
            </a:ln>
          </p:spPr>
          <p:txBody>
            <a:bodyPr spcFirstLastPara="1" wrap="square" lIns="22850" tIns="22850" rIns="22850" bIns="2285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dirty="0" err="1">
                  <a:solidFill>
                    <a:schemeClr val="lt1"/>
                  </a:solidFill>
                  <a:latin typeface="Times New Roman"/>
                  <a:ea typeface="Times New Roman"/>
                  <a:cs typeface="Times New Roman"/>
                  <a:sym typeface="Times New Roman"/>
                </a:rPr>
                <a:t>Đa</a:t>
              </a:r>
              <a:r>
                <a:rPr lang="en-US" sz="1800" b="1" dirty="0">
                  <a:solidFill>
                    <a:schemeClr val="lt1"/>
                  </a:solidFill>
                  <a:latin typeface="Times New Roman"/>
                  <a:ea typeface="Times New Roman"/>
                  <a:cs typeface="Times New Roman"/>
                  <a:sym typeface="Times New Roman"/>
                </a:rPr>
                <a:t> </a:t>
              </a:r>
              <a:r>
                <a:rPr lang="en-US" sz="1800" b="1" dirty="0" err="1">
                  <a:solidFill>
                    <a:schemeClr val="lt1"/>
                  </a:solidFill>
                  <a:latin typeface="Times New Roman"/>
                  <a:ea typeface="Times New Roman"/>
                  <a:cs typeface="Times New Roman"/>
                  <a:sym typeface="Times New Roman"/>
                </a:rPr>
                <a:t>nền</a:t>
              </a:r>
              <a:r>
                <a:rPr lang="en-US" sz="1800" b="1" dirty="0">
                  <a:solidFill>
                    <a:schemeClr val="lt1"/>
                  </a:solidFill>
                  <a:latin typeface="Times New Roman"/>
                  <a:ea typeface="Times New Roman"/>
                  <a:cs typeface="Times New Roman"/>
                  <a:sym typeface="Times New Roman"/>
                </a:rPr>
                <a:t> </a:t>
              </a:r>
              <a:r>
                <a:rPr lang="en-US" sz="1800" b="1" dirty="0" err="1">
                  <a:solidFill>
                    <a:schemeClr val="lt1"/>
                  </a:solidFill>
                  <a:latin typeface="Times New Roman"/>
                  <a:ea typeface="Times New Roman"/>
                  <a:cs typeface="Times New Roman"/>
                  <a:sym typeface="Times New Roman"/>
                </a:rPr>
                <a:t>tảng</a:t>
              </a:r>
              <a:endParaRPr sz="1800" b="1" i="0" u="none" strike="noStrike" cap="none" dirty="0">
                <a:solidFill>
                  <a:schemeClr val="lt1"/>
                </a:solidFill>
                <a:latin typeface="Times New Roman"/>
                <a:ea typeface="Times New Roman"/>
                <a:cs typeface="Times New Roman"/>
                <a:sym typeface="Times New Roman"/>
              </a:endParaRPr>
            </a:p>
          </p:txBody>
        </p:sp>
        <p:sp>
          <p:nvSpPr>
            <p:cNvPr id="102" name="Google Shape;102;p5"/>
            <p:cNvSpPr/>
            <p:nvPr/>
          </p:nvSpPr>
          <p:spPr>
            <a:xfrm>
              <a:off x="802743" y="967769"/>
              <a:ext cx="1209712" cy="1209712"/>
            </a:xfrm>
            <a:custGeom>
              <a:avLst/>
              <a:gdLst/>
              <a:ahLst/>
              <a:cxnLst/>
              <a:rect l="l" t="t" r="r" b="b"/>
              <a:pathLst>
                <a:path w="120000" h="120000" extrusionOk="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0DD5F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txBox="1"/>
            <p:nvPr/>
          </p:nvSpPr>
          <p:spPr>
            <a:xfrm>
              <a:off x="1107292" y="1274158"/>
              <a:ext cx="600614" cy="596934"/>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vi-VN" sz="1400" b="1" i="0" u="none" strike="noStrike" cap="none" dirty="0">
                  <a:solidFill>
                    <a:schemeClr val="lt1"/>
                  </a:solidFill>
                  <a:latin typeface="Arial"/>
                  <a:ea typeface="Arial"/>
                  <a:cs typeface="Arial"/>
                  <a:sym typeface="Arial"/>
                </a:rPr>
                <a:t>Hạn chế thủ tục</a:t>
              </a:r>
              <a:endParaRPr sz="1400" b="1" i="0" u="none" strike="noStrike" cap="none" dirty="0">
                <a:solidFill>
                  <a:schemeClr val="lt1"/>
                </a:solidFill>
                <a:latin typeface="Arial"/>
                <a:ea typeface="Arial"/>
                <a:cs typeface="Arial"/>
                <a:sym typeface="Arial"/>
              </a:endParaRPr>
            </a:p>
          </p:txBody>
        </p:sp>
        <p:sp>
          <p:nvSpPr>
            <p:cNvPr id="104" name="Google Shape;104;p5"/>
            <p:cNvSpPr/>
            <p:nvPr/>
          </p:nvSpPr>
          <p:spPr>
            <a:xfrm rot="-900000">
              <a:off x="1480305" y="133191"/>
              <a:ext cx="1185271" cy="1185271"/>
            </a:xfrm>
            <a:custGeom>
              <a:avLst/>
              <a:gdLst/>
              <a:ahLst/>
              <a:cxnLst/>
              <a:rect l="l" t="t" r="r" b="b"/>
              <a:pathLst>
                <a:path w="120000" h="120000" extrusionOk="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FD97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txBox="1"/>
            <p:nvPr/>
          </p:nvSpPr>
          <p:spPr>
            <a:xfrm>
              <a:off x="1740270" y="393156"/>
              <a:ext cx="665341" cy="665341"/>
            </a:xfrm>
            <a:prstGeom prst="rect">
              <a:avLst/>
            </a:prstGeom>
            <a:noFill/>
            <a:ln>
              <a:noFill/>
            </a:ln>
          </p:spPr>
          <p:txBody>
            <a:bodyPr spcFirstLastPara="1" wrap="square" lIns="17775" tIns="17775" rIns="17775" bIns="1777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vi-VN" sz="1400" b="1" i="0" u="none" strike="noStrike" cap="none" dirty="0">
                  <a:solidFill>
                    <a:schemeClr val="lt1"/>
                  </a:solidFill>
                  <a:latin typeface="Times New Roman"/>
                  <a:ea typeface="Times New Roman"/>
                  <a:cs typeface="Times New Roman"/>
                  <a:sym typeface="Times New Roman"/>
                </a:rPr>
                <a:t>Dễ dàng </a:t>
              </a:r>
              <a:r>
                <a:rPr lang="en-US" sz="1400" b="1" i="0" u="none" strike="noStrike" cap="none" dirty="0" err="1">
                  <a:solidFill>
                    <a:schemeClr val="lt1"/>
                  </a:solidFill>
                  <a:latin typeface="Times New Roman"/>
                  <a:ea typeface="Times New Roman"/>
                  <a:cs typeface="Times New Roman"/>
                  <a:sym typeface="Times New Roman"/>
                </a:rPr>
                <a:t>sử</a:t>
              </a:r>
              <a:r>
                <a:rPr lang="en-US" sz="1400" b="1" i="0" u="none" strike="noStrike" cap="none" dirty="0">
                  <a:solidFill>
                    <a:schemeClr val="lt1"/>
                  </a:solidFill>
                  <a:latin typeface="Times New Roman"/>
                  <a:ea typeface="Times New Roman"/>
                  <a:cs typeface="Times New Roman"/>
                  <a:sym typeface="Times New Roman"/>
                </a:rPr>
                <a:t> </a:t>
              </a:r>
              <a:r>
                <a:rPr lang="en-US" sz="1400" b="1" i="0" u="none" strike="noStrike" cap="none" dirty="0" err="1">
                  <a:solidFill>
                    <a:schemeClr val="lt1"/>
                  </a:solidFill>
                  <a:latin typeface="Times New Roman"/>
                  <a:ea typeface="Times New Roman"/>
                  <a:cs typeface="Times New Roman"/>
                  <a:sym typeface="Times New Roman"/>
                </a:rPr>
                <a:t>dụng</a:t>
              </a:r>
              <a:endParaRPr sz="1400" b="1" i="0" u="none" strike="noStrike" cap="none" dirty="0">
                <a:solidFill>
                  <a:schemeClr val="lt1"/>
                </a:solidFill>
                <a:latin typeface="Times New Roman"/>
                <a:ea typeface="Times New Roman"/>
                <a:cs typeface="Times New Roman"/>
                <a:sym typeface="Times New Roman"/>
              </a:endParaRPr>
            </a:p>
          </p:txBody>
        </p:sp>
        <p:sp>
          <p:nvSpPr>
            <p:cNvPr id="106" name="Google Shape;106;p5"/>
            <p:cNvSpPr/>
            <p:nvPr/>
          </p:nvSpPr>
          <p:spPr>
            <a:xfrm>
              <a:off x="1630211" y="1116903"/>
              <a:ext cx="2129093" cy="2129093"/>
            </a:xfrm>
            <a:custGeom>
              <a:avLst/>
              <a:gdLst/>
              <a:ahLst/>
              <a:cxnLst/>
              <a:rect l="l" t="t" r="r" b="b"/>
              <a:pathLst>
                <a:path w="120000" h="120000" extrusionOk="0">
                  <a:moveTo>
                    <a:pt x="55784" y="3908"/>
                  </a:moveTo>
                  <a:lnTo>
                    <a:pt x="55784" y="3908"/>
                  </a:lnTo>
                  <a:cubicBezTo>
                    <a:pt x="78627" y="2191"/>
                    <a:pt x="100230" y="14499"/>
                    <a:pt x="110401" y="35025"/>
                  </a:cubicBezTo>
                  <a:cubicBezTo>
                    <a:pt x="120573" y="55551"/>
                    <a:pt x="117280" y="80194"/>
                    <a:pt x="102077" y="97330"/>
                  </a:cubicBezTo>
                  <a:lnTo>
                    <a:pt x="104661" y="100035"/>
                  </a:lnTo>
                  <a:lnTo>
                    <a:pt x="96910" y="98642"/>
                  </a:lnTo>
                  <a:lnTo>
                    <a:pt x="95594" y="90543"/>
                  </a:lnTo>
                  <a:lnTo>
                    <a:pt x="98177" y="93247"/>
                  </a:lnTo>
                  <a:cubicBezTo>
                    <a:pt x="111661" y="77763"/>
                    <a:pt x="114458" y="55669"/>
                    <a:pt x="105257" y="37314"/>
                  </a:cubicBezTo>
                  <a:cubicBezTo>
                    <a:pt x="96056" y="18959"/>
                    <a:pt x="76680" y="7979"/>
                    <a:pt x="56205" y="9518"/>
                  </a:cubicBezTo>
                  <a:close/>
                </a:path>
              </a:pathLst>
            </a:custGeom>
            <a:solidFill>
              <a:srgbClr val="E71D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588505" y="705127"/>
              <a:ext cx="1546919" cy="1546919"/>
            </a:xfrm>
            <a:custGeom>
              <a:avLst/>
              <a:gdLst/>
              <a:ahLst/>
              <a:cxnLst/>
              <a:rect l="l" t="t" r="r" b="b"/>
              <a:pathLst>
                <a:path w="120000" h="120000" extrusionOk="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solidFill>
              <a:srgbClr val="0DD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206139" y="-121405"/>
              <a:ext cx="1667890" cy="1667890"/>
            </a:xfrm>
            <a:custGeom>
              <a:avLst/>
              <a:gdLst/>
              <a:ahLst/>
              <a:cxnLst/>
              <a:rect l="l" t="t" r="r" b="b"/>
              <a:pathLst>
                <a:path w="120000" h="120000" extrusionOk="0">
                  <a:moveTo>
                    <a:pt x="4986" y="64681"/>
                  </a:moveTo>
                  <a:lnTo>
                    <a:pt x="4986" y="64681"/>
                  </a:lnTo>
                  <a:cubicBezTo>
                    <a:pt x="3682" y="49360"/>
                    <a:pt x="8826" y="34190"/>
                    <a:pt x="19179" y="22822"/>
                  </a:cubicBezTo>
                  <a:lnTo>
                    <a:pt x="16020" y="19256"/>
                  </a:lnTo>
                  <a:lnTo>
                    <a:pt x="25771" y="21357"/>
                  </a:lnTo>
                  <a:lnTo>
                    <a:pt x="27129" y="31797"/>
                  </a:lnTo>
                  <a:lnTo>
                    <a:pt x="23972" y="28233"/>
                  </a:lnTo>
                  <a:lnTo>
                    <a:pt x="23972" y="28233"/>
                  </a:lnTo>
                  <a:cubicBezTo>
                    <a:pt x="15304" y="38065"/>
                    <a:pt x="11029" y="51012"/>
                    <a:pt x="12141" y="64072"/>
                  </a:cubicBezTo>
                  <a:close/>
                </a:path>
              </a:pathLst>
            </a:custGeom>
            <a:solidFill>
              <a:srgbClr val="FD9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5"/>
          <p:cNvGrpSpPr/>
          <p:nvPr/>
        </p:nvGrpSpPr>
        <p:grpSpPr>
          <a:xfrm>
            <a:off x="581877" y="1873489"/>
            <a:ext cx="3704174" cy="2875031"/>
            <a:chOff x="529804" y="1330"/>
            <a:chExt cx="3704174" cy="2875031"/>
          </a:xfrm>
        </p:grpSpPr>
        <p:sp>
          <p:nvSpPr>
            <p:cNvPr id="110" name="Google Shape;110;p5"/>
            <p:cNvSpPr/>
            <p:nvPr/>
          </p:nvSpPr>
          <p:spPr>
            <a:xfrm>
              <a:off x="529804" y="1330"/>
              <a:ext cx="3362095" cy="3056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txBox="1"/>
            <p:nvPr/>
          </p:nvSpPr>
          <p:spPr>
            <a:xfrm>
              <a:off x="529804" y="1330"/>
              <a:ext cx="3362095" cy="305645"/>
            </a:xfrm>
            <a:prstGeom prst="rect">
              <a:avLst/>
            </a:prstGeom>
            <a:noFill/>
            <a:ln>
              <a:noFill/>
            </a:ln>
          </p:spPr>
          <p:txBody>
            <a:bodyPr spcFirstLastPara="1" wrap="square" lIns="53325" tIns="53325" rIns="53325" bIns="53325" anchor="b" anchorCtr="0">
              <a:noAutofit/>
            </a:bodyPr>
            <a:lstStyle/>
            <a:p>
              <a:pPr marL="0" marR="0" lvl="0" indent="0" algn="l" rtl="0">
                <a:lnSpc>
                  <a:spcPct val="90000"/>
                </a:lnSpc>
                <a:spcBef>
                  <a:spcPts val="0"/>
                </a:spcBef>
                <a:spcAft>
                  <a:spcPts val="0"/>
                </a:spcAft>
                <a:buClr>
                  <a:srgbClr val="000000"/>
                </a:buClr>
                <a:buSzPts val="1400"/>
                <a:buFont typeface="Arial"/>
                <a:buNone/>
              </a:pPr>
              <a:r>
                <a:rPr lang="vi-VN" sz="1400" b="0" i="0" u="none" strike="noStrike" cap="none">
                  <a:solidFill>
                    <a:srgbClr val="000000"/>
                  </a:solidFill>
                  <a:latin typeface="Arial"/>
                  <a:ea typeface="Arial"/>
                  <a:cs typeface="Arial"/>
                  <a:sym typeface="Arial"/>
                </a:rPr>
                <a:t>1.</a:t>
              </a:r>
              <a:endParaRPr/>
            </a:p>
          </p:txBody>
        </p:sp>
        <p:sp>
          <p:nvSpPr>
            <p:cNvPr id="112" name="Google Shape;112;p5"/>
            <p:cNvSpPr/>
            <p:nvPr/>
          </p:nvSpPr>
          <p:spPr>
            <a:xfrm>
              <a:off x="529804" y="306975"/>
              <a:ext cx="786730" cy="622610"/>
            </a:xfrm>
            <a:prstGeom prst="chevron">
              <a:avLst>
                <a:gd name="adj" fmla="val 70610"/>
              </a:avLst>
            </a:prstGeom>
            <a:solidFill>
              <a:srgbClr val="E71D61"/>
            </a:solidFill>
            <a:ln w="25400" cap="flat" cmpd="sng">
              <a:solidFill>
                <a:srgbClr val="E71D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002365" y="306975"/>
              <a:ext cx="786730" cy="622610"/>
            </a:xfrm>
            <a:prstGeom prst="chevron">
              <a:avLst>
                <a:gd name="adj" fmla="val 70610"/>
              </a:avLst>
            </a:prstGeom>
            <a:solidFill>
              <a:srgbClr val="E91A95"/>
            </a:solidFill>
            <a:ln w="25400" cap="flat" cmpd="sng">
              <a:solidFill>
                <a:srgbClr val="E91A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475300" y="306975"/>
              <a:ext cx="786730" cy="622610"/>
            </a:xfrm>
            <a:prstGeom prst="chevron">
              <a:avLst>
                <a:gd name="adj" fmla="val 70610"/>
              </a:avLst>
            </a:prstGeom>
            <a:solidFill>
              <a:srgbClr val="EA19C9"/>
            </a:solidFill>
            <a:ln w="25400" cap="flat" cmpd="sng">
              <a:solidFill>
                <a:srgbClr val="EA1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1947861" y="306975"/>
              <a:ext cx="786730" cy="622610"/>
            </a:xfrm>
            <a:prstGeom prst="chevron">
              <a:avLst>
                <a:gd name="adj" fmla="val 70610"/>
              </a:avLst>
            </a:prstGeom>
            <a:solidFill>
              <a:srgbClr val="D517EB"/>
            </a:solidFill>
            <a:ln w="25400" cap="flat" cmpd="sng">
              <a:solidFill>
                <a:srgbClr val="D517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2420796" y="306975"/>
              <a:ext cx="786730" cy="622610"/>
            </a:xfrm>
            <a:prstGeom prst="chevron">
              <a:avLst>
                <a:gd name="adj" fmla="val 70610"/>
              </a:avLst>
            </a:prstGeom>
            <a:solidFill>
              <a:srgbClr val="A116EC"/>
            </a:solidFill>
            <a:ln w="25400" cap="flat" cmpd="sng">
              <a:solidFill>
                <a:srgbClr val="A116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2893357" y="306975"/>
              <a:ext cx="786730" cy="622610"/>
            </a:xfrm>
            <a:prstGeom prst="chevron">
              <a:avLst>
                <a:gd name="adj" fmla="val 70610"/>
              </a:avLst>
            </a:prstGeom>
            <a:solidFill>
              <a:srgbClr val="6A15ED"/>
            </a:solidFill>
            <a:ln w="25400" cap="flat" cmpd="sng">
              <a:solidFill>
                <a:srgbClr val="6A15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3366292" y="306975"/>
              <a:ext cx="786730" cy="622610"/>
            </a:xfrm>
            <a:prstGeom prst="chevron">
              <a:avLst>
                <a:gd name="adj" fmla="val 70610"/>
              </a:avLst>
            </a:prstGeom>
            <a:solidFill>
              <a:srgbClr val="3313EE"/>
            </a:solidFill>
            <a:ln w="25400" cap="flat" cmpd="sng">
              <a:solidFill>
                <a:srgbClr val="3313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29804" y="369236"/>
              <a:ext cx="3405802" cy="498088"/>
            </a:xfrm>
            <a:prstGeom prst="rect">
              <a:avLst/>
            </a:prstGeom>
            <a:solidFill>
              <a:schemeClr val="lt1"/>
            </a:solidFill>
            <a:ln w="25400" cap="flat" cmpd="sng">
              <a:solidFill>
                <a:srgbClr val="E71D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txBox="1"/>
            <p:nvPr/>
          </p:nvSpPr>
          <p:spPr>
            <a:xfrm>
              <a:off x="529804" y="369236"/>
              <a:ext cx="3405802" cy="498088"/>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vi-VN" sz="1800" b="0" i="0" u="none" strike="noStrike" cap="none" dirty="0">
                  <a:solidFill>
                    <a:srgbClr val="000000"/>
                  </a:solidFill>
                  <a:latin typeface="Arial"/>
                  <a:ea typeface="Arial"/>
                  <a:cs typeface="Arial"/>
                  <a:sym typeface="Arial"/>
                </a:rPr>
                <a:t>Sử dụng </a:t>
              </a:r>
              <a:r>
                <a:rPr lang="en-US" sz="1800" b="0" i="0" u="none" strike="noStrike" cap="none" dirty="0">
                  <a:solidFill>
                    <a:srgbClr val="000000"/>
                  </a:solidFill>
                  <a:latin typeface="Arial"/>
                  <a:ea typeface="Arial"/>
                  <a:cs typeface="Arial"/>
                  <a:sym typeface="Arial"/>
                </a:rPr>
                <a:t>Python</a:t>
              </a:r>
              <a:endParaRPr sz="1800" b="0" i="0" u="none" strike="noStrike" cap="none" dirty="0">
                <a:solidFill>
                  <a:srgbClr val="000000"/>
                </a:solidFill>
                <a:latin typeface="Arial"/>
                <a:ea typeface="Arial"/>
                <a:cs typeface="Arial"/>
                <a:sym typeface="Arial"/>
              </a:endParaRPr>
            </a:p>
          </p:txBody>
        </p:sp>
        <p:sp>
          <p:nvSpPr>
            <p:cNvPr id="121" name="Google Shape;121;p5"/>
            <p:cNvSpPr/>
            <p:nvPr/>
          </p:nvSpPr>
          <p:spPr>
            <a:xfrm>
              <a:off x="529804" y="974718"/>
              <a:ext cx="3362095" cy="3056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txBox="1"/>
            <p:nvPr/>
          </p:nvSpPr>
          <p:spPr>
            <a:xfrm>
              <a:off x="529804" y="974718"/>
              <a:ext cx="3362095" cy="305645"/>
            </a:xfrm>
            <a:prstGeom prst="rect">
              <a:avLst/>
            </a:prstGeom>
            <a:noFill/>
            <a:ln>
              <a:noFill/>
            </a:ln>
          </p:spPr>
          <p:txBody>
            <a:bodyPr spcFirstLastPara="1" wrap="square" lIns="53325" tIns="53325" rIns="53325" bIns="53325" anchor="b" anchorCtr="0">
              <a:noAutofit/>
            </a:bodyPr>
            <a:lstStyle/>
            <a:p>
              <a:pPr marL="0" marR="0" lvl="0" indent="0" algn="l" rtl="0">
                <a:lnSpc>
                  <a:spcPct val="90000"/>
                </a:lnSpc>
                <a:spcBef>
                  <a:spcPts val="0"/>
                </a:spcBef>
                <a:spcAft>
                  <a:spcPts val="0"/>
                </a:spcAft>
                <a:buClr>
                  <a:srgbClr val="000000"/>
                </a:buClr>
                <a:buSzPts val="1400"/>
                <a:buFont typeface="Arial"/>
                <a:buNone/>
              </a:pPr>
              <a:r>
                <a:rPr lang="vi-VN" sz="1400" b="0" i="0" u="none" strike="noStrike" cap="none">
                  <a:solidFill>
                    <a:srgbClr val="000000"/>
                  </a:solidFill>
                  <a:latin typeface="Arial"/>
                  <a:ea typeface="Arial"/>
                  <a:cs typeface="Arial"/>
                  <a:sym typeface="Arial"/>
                </a:rPr>
                <a:t>2.</a:t>
              </a:r>
              <a:endParaRPr/>
            </a:p>
          </p:txBody>
        </p:sp>
        <p:sp>
          <p:nvSpPr>
            <p:cNvPr id="123" name="Google Shape;123;p5"/>
            <p:cNvSpPr/>
            <p:nvPr/>
          </p:nvSpPr>
          <p:spPr>
            <a:xfrm>
              <a:off x="529804" y="1280363"/>
              <a:ext cx="786730" cy="622610"/>
            </a:xfrm>
            <a:prstGeom prst="chevron">
              <a:avLst>
                <a:gd name="adj" fmla="val 70610"/>
              </a:avLst>
            </a:prstGeom>
            <a:solidFill>
              <a:srgbClr val="122BEF"/>
            </a:solidFill>
            <a:ln w="25400" cap="flat" cmpd="sng">
              <a:solidFill>
                <a:srgbClr val="122B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1002365" y="1280363"/>
              <a:ext cx="786730" cy="622610"/>
            </a:xfrm>
            <a:prstGeom prst="chevron">
              <a:avLst>
                <a:gd name="adj" fmla="val 70610"/>
              </a:avLst>
            </a:prstGeom>
            <a:solidFill>
              <a:srgbClr val="1063F0"/>
            </a:solidFill>
            <a:ln w="25400" cap="flat" cmpd="sng">
              <a:solidFill>
                <a:srgbClr val="1063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1475300" y="1280363"/>
              <a:ext cx="786730" cy="622610"/>
            </a:xfrm>
            <a:prstGeom prst="chevron">
              <a:avLst>
                <a:gd name="adj" fmla="val 70610"/>
              </a:avLst>
            </a:prstGeom>
            <a:solidFill>
              <a:srgbClr val="0F9BF1"/>
            </a:solidFill>
            <a:ln w="25400" cap="flat" cmpd="sng">
              <a:solidFill>
                <a:srgbClr val="0F9B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1947861" y="1280363"/>
              <a:ext cx="786730" cy="622610"/>
            </a:xfrm>
            <a:prstGeom prst="chevron">
              <a:avLst>
                <a:gd name="adj" fmla="val 70610"/>
              </a:avLst>
            </a:prstGeom>
            <a:solidFill>
              <a:srgbClr val="0DD5F3"/>
            </a:solidFill>
            <a:ln w="25400" cap="flat" cmpd="sng">
              <a:solidFill>
                <a:srgbClr val="0DD5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420796" y="1280363"/>
              <a:ext cx="786730" cy="622610"/>
            </a:xfrm>
            <a:prstGeom prst="chevron">
              <a:avLst>
                <a:gd name="adj" fmla="val 70610"/>
              </a:avLst>
            </a:prstGeom>
            <a:solidFill>
              <a:srgbClr val="0BF4D7"/>
            </a:solidFill>
            <a:ln w="25400" cap="flat" cmpd="sng">
              <a:solidFill>
                <a:srgbClr val="0BF4D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893357" y="1280363"/>
              <a:ext cx="786730" cy="622610"/>
            </a:xfrm>
            <a:prstGeom prst="chevron">
              <a:avLst>
                <a:gd name="adj" fmla="val 70610"/>
              </a:avLst>
            </a:prstGeom>
            <a:solidFill>
              <a:srgbClr val="0AF59D"/>
            </a:solidFill>
            <a:ln w="25400" cap="flat" cmpd="sng">
              <a:solidFill>
                <a:srgbClr val="0AF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366292" y="1280363"/>
              <a:ext cx="786730" cy="622610"/>
            </a:xfrm>
            <a:prstGeom prst="chevron">
              <a:avLst>
                <a:gd name="adj" fmla="val 70610"/>
              </a:avLst>
            </a:prstGeom>
            <a:solidFill>
              <a:srgbClr val="08F660"/>
            </a:solidFill>
            <a:ln w="25400" cap="flat" cmpd="sng">
              <a:solidFill>
                <a:srgbClr val="08F6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529804" y="1342624"/>
              <a:ext cx="3405802" cy="498088"/>
            </a:xfrm>
            <a:prstGeom prst="rect">
              <a:avLst/>
            </a:prstGeom>
            <a:solidFill>
              <a:schemeClr val="lt1"/>
            </a:solidFill>
            <a:ln w="25400" cap="flat" cmpd="sng">
              <a:solidFill>
                <a:srgbClr val="0DD5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txBox="1"/>
            <p:nvPr/>
          </p:nvSpPr>
          <p:spPr>
            <a:xfrm>
              <a:off x="529804" y="1342624"/>
              <a:ext cx="3405802" cy="498088"/>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dirty="0"/>
                <a:t>Giao </a:t>
              </a:r>
              <a:r>
                <a:rPr lang="en-US" sz="1800" dirty="0" err="1"/>
                <a:t>diện</a:t>
              </a:r>
              <a:r>
                <a:rPr lang="en-US" sz="1800" dirty="0"/>
                <a:t> </a:t>
              </a:r>
              <a:r>
                <a:rPr lang="en-US" sz="1800" dirty="0" err="1"/>
                <a:t>đẹp</a:t>
              </a:r>
              <a:r>
                <a:rPr lang="en-US" sz="1800" dirty="0"/>
                <a:t> </a:t>
              </a:r>
              <a:r>
                <a:rPr lang="en-US" sz="1800" dirty="0" err="1"/>
                <a:t>mắt</a:t>
              </a:r>
              <a:endParaRPr sz="1800" b="0" i="0" u="none" strike="noStrike" cap="none" dirty="0">
                <a:solidFill>
                  <a:srgbClr val="000000"/>
                </a:solidFill>
                <a:latin typeface="Arial"/>
                <a:ea typeface="Arial"/>
                <a:cs typeface="Arial"/>
                <a:sym typeface="Arial"/>
              </a:endParaRPr>
            </a:p>
          </p:txBody>
        </p:sp>
        <p:sp>
          <p:nvSpPr>
            <p:cNvPr id="132" name="Google Shape;132;p5"/>
            <p:cNvSpPr/>
            <p:nvPr/>
          </p:nvSpPr>
          <p:spPr>
            <a:xfrm>
              <a:off x="529804" y="1948106"/>
              <a:ext cx="3362095" cy="3056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txBox="1"/>
            <p:nvPr/>
          </p:nvSpPr>
          <p:spPr>
            <a:xfrm>
              <a:off x="529804" y="1948106"/>
              <a:ext cx="3362095" cy="305645"/>
            </a:xfrm>
            <a:prstGeom prst="rect">
              <a:avLst/>
            </a:prstGeom>
            <a:noFill/>
            <a:ln>
              <a:noFill/>
            </a:ln>
          </p:spPr>
          <p:txBody>
            <a:bodyPr spcFirstLastPara="1" wrap="square" lIns="53325" tIns="53325" rIns="53325" bIns="53325" anchor="b" anchorCtr="0">
              <a:noAutofit/>
            </a:bodyPr>
            <a:lstStyle/>
            <a:p>
              <a:pPr marL="0" marR="0" lvl="0" indent="0" algn="l" rtl="0">
                <a:lnSpc>
                  <a:spcPct val="90000"/>
                </a:lnSpc>
                <a:spcBef>
                  <a:spcPts val="0"/>
                </a:spcBef>
                <a:spcAft>
                  <a:spcPts val="0"/>
                </a:spcAft>
                <a:buClr>
                  <a:srgbClr val="000000"/>
                </a:buClr>
                <a:buSzPts val="1400"/>
                <a:buFont typeface="Arial"/>
                <a:buNone/>
              </a:pPr>
              <a:r>
                <a:rPr lang="vi-VN" sz="1400" b="0" i="0" u="none" strike="noStrike" cap="none">
                  <a:solidFill>
                    <a:srgbClr val="000000"/>
                  </a:solidFill>
                  <a:latin typeface="Arial"/>
                  <a:ea typeface="Arial"/>
                  <a:cs typeface="Arial"/>
                  <a:sym typeface="Arial"/>
                </a:rPr>
                <a:t>3.</a:t>
              </a:r>
              <a:endParaRPr/>
            </a:p>
          </p:txBody>
        </p:sp>
        <p:sp>
          <p:nvSpPr>
            <p:cNvPr id="134" name="Google Shape;134;p5"/>
            <p:cNvSpPr/>
            <p:nvPr/>
          </p:nvSpPr>
          <p:spPr>
            <a:xfrm>
              <a:off x="610760" y="2253751"/>
              <a:ext cx="786730" cy="622610"/>
            </a:xfrm>
            <a:prstGeom prst="chevron">
              <a:avLst>
                <a:gd name="adj" fmla="val 70610"/>
              </a:avLst>
            </a:prstGeom>
            <a:solidFill>
              <a:srgbClr val="07F724"/>
            </a:solidFill>
            <a:ln w="25400" cap="flat" cmpd="sng">
              <a:solidFill>
                <a:srgbClr val="07F7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083321" y="2253751"/>
              <a:ext cx="786730" cy="622610"/>
            </a:xfrm>
            <a:prstGeom prst="chevron">
              <a:avLst>
                <a:gd name="adj" fmla="val 70610"/>
              </a:avLst>
            </a:prstGeom>
            <a:solidFill>
              <a:srgbClr val="26F806"/>
            </a:solidFill>
            <a:ln w="25400" cap="flat" cmpd="sng">
              <a:solidFill>
                <a:srgbClr val="26F8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1556256" y="2253751"/>
              <a:ext cx="786730" cy="622610"/>
            </a:xfrm>
            <a:prstGeom prst="chevron">
              <a:avLst>
                <a:gd name="adj" fmla="val 70610"/>
              </a:avLst>
            </a:prstGeom>
            <a:solidFill>
              <a:srgbClr val="65F905"/>
            </a:solidFill>
            <a:ln w="25400" cap="flat" cmpd="sng">
              <a:solidFill>
                <a:srgbClr val="65F90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028817" y="2253751"/>
              <a:ext cx="786730" cy="622610"/>
            </a:xfrm>
            <a:prstGeom prst="chevron">
              <a:avLst>
                <a:gd name="adj" fmla="val 70610"/>
              </a:avLst>
            </a:prstGeom>
            <a:solidFill>
              <a:srgbClr val="A2FA04"/>
            </a:solidFill>
            <a:ln w="25400" cap="flat" cmpd="sng">
              <a:solidFill>
                <a:srgbClr val="A2FA0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501752" y="2253751"/>
              <a:ext cx="786730" cy="622610"/>
            </a:xfrm>
            <a:prstGeom prst="chevron">
              <a:avLst>
                <a:gd name="adj" fmla="val 70610"/>
              </a:avLst>
            </a:prstGeom>
            <a:solidFill>
              <a:srgbClr val="E1FA03"/>
            </a:solidFill>
            <a:ln w="25400" cap="flat" cmpd="sng">
              <a:solidFill>
                <a:srgbClr val="E1FA0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974313" y="2253751"/>
              <a:ext cx="786730" cy="622610"/>
            </a:xfrm>
            <a:prstGeom prst="chevron">
              <a:avLst>
                <a:gd name="adj" fmla="val 70610"/>
              </a:avLst>
            </a:prstGeom>
            <a:solidFill>
              <a:srgbClr val="FBD502"/>
            </a:solidFill>
            <a:ln w="25400" cap="flat" cmpd="sng">
              <a:solidFill>
                <a:srgbClr val="FBD50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447248" y="2253751"/>
              <a:ext cx="786730" cy="622610"/>
            </a:xfrm>
            <a:prstGeom prst="chevron">
              <a:avLst>
                <a:gd name="adj" fmla="val 70610"/>
              </a:avLst>
            </a:prstGeom>
            <a:solidFill>
              <a:srgbClr val="FD9700"/>
            </a:solidFill>
            <a:ln w="25400" cap="flat" cmpd="sng">
              <a:solidFill>
                <a:srgbClr val="FD9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529804" y="2316012"/>
              <a:ext cx="3567714" cy="498088"/>
            </a:xfrm>
            <a:prstGeom prst="rect">
              <a:avLst/>
            </a:prstGeom>
            <a:solidFill>
              <a:schemeClr val="lt1"/>
            </a:solidFill>
            <a:ln w="25400" cap="flat" cmpd="sng">
              <a:solidFill>
                <a:srgbClr val="FD9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txBox="1"/>
            <p:nvPr/>
          </p:nvSpPr>
          <p:spPr>
            <a:xfrm>
              <a:off x="529804" y="2316012"/>
              <a:ext cx="3567714" cy="498088"/>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dirty="0" err="1">
                  <a:solidFill>
                    <a:srgbClr val="000000"/>
                  </a:solidFill>
                  <a:latin typeface="Arial"/>
                  <a:ea typeface="Arial"/>
                  <a:cs typeface="Arial"/>
                  <a:sym typeface="Arial"/>
                </a:rPr>
                <a:t>Tr</a:t>
              </a:r>
              <a:r>
                <a:rPr lang="en-US" sz="1800" dirty="0" err="1"/>
                <a:t>ò</a:t>
              </a:r>
              <a:r>
                <a:rPr lang="en-US" sz="1800" dirty="0"/>
                <a:t> </a:t>
              </a:r>
              <a:r>
                <a:rPr lang="en-US" sz="1800" dirty="0" err="1"/>
                <a:t>chơi</a:t>
              </a:r>
              <a:r>
                <a:rPr lang="en-US" sz="1800" dirty="0"/>
                <a:t> </a:t>
              </a:r>
              <a:r>
                <a:rPr lang="en-US" sz="1800" dirty="0" err="1"/>
                <a:t>hấp</a:t>
              </a:r>
              <a:r>
                <a:rPr lang="en-US" sz="1800" dirty="0"/>
                <a:t> </a:t>
              </a:r>
              <a:r>
                <a:rPr lang="en-US" sz="1800" dirty="0" err="1"/>
                <a:t>dẫn</a:t>
              </a:r>
              <a:r>
                <a:rPr lang="en-US" sz="1800" dirty="0"/>
                <a:t>, </a:t>
              </a:r>
              <a:r>
                <a:rPr lang="en-US" sz="1800" dirty="0" err="1"/>
                <a:t>thú</a:t>
              </a:r>
              <a:r>
                <a:rPr lang="en-US" sz="1800" dirty="0"/>
                <a:t> </a:t>
              </a:r>
              <a:r>
                <a:rPr lang="en-US" sz="1800" dirty="0" err="1"/>
                <a:t>vị</a:t>
              </a:r>
              <a:endParaRPr sz="1800" b="0" i="0" u="none" strike="noStrike" cap="none" dirty="0">
                <a:solidFill>
                  <a:srgbClr val="000000"/>
                </a:solidFill>
                <a:latin typeface="Arial"/>
                <a:ea typeface="Arial"/>
                <a:cs typeface="Arial"/>
                <a:sym typeface="Arial"/>
              </a:endParaRPr>
            </a:p>
          </p:txBody>
        </p:sp>
      </p:grpSp>
      <p:sp>
        <p:nvSpPr>
          <p:cNvPr id="143" name="Google Shape;143;p5"/>
          <p:cNvSpPr txBox="1"/>
          <p:nvPr/>
        </p:nvSpPr>
        <p:spPr>
          <a:xfrm>
            <a:off x="3095218" y="899200"/>
            <a:ext cx="2708477" cy="64486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i="0" u="none" strike="noStrike" cap="none" dirty="0">
                <a:solidFill>
                  <a:schemeClr val="accent4"/>
                </a:solidFill>
                <a:latin typeface="Montserrat"/>
                <a:ea typeface="Montserrat"/>
                <a:cs typeface="Montserrat"/>
                <a:sym typeface="Montserrat"/>
              </a:rPr>
              <a:t>YÊU CẦU</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A9F4"/>
        </a:solidFill>
        <a:effectLst/>
      </p:bgPr>
    </p:bg>
    <p:spTree>
      <p:nvGrpSpPr>
        <p:cNvPr id="1" name="Shape 161"/>
        <p:cNvGrpSpPr/>
        <p:nvPr/>
      </p:nvGrpSpPr>
      <p:grpSpPr>
        <a:xfrm>
          <a:off x="0" y="0"/>
          <a:ext cx="0" cy="0"/>
          <a:chOff x="0" y="0"/>
          <a:chExt cx="0" cy="0"/>
        </a:xfrm>
      </p:grpSpPr>
      <p:sp>
        <p:nvSpPr>
          <p:cNvPr id="162" name="Google Shape;162;p8"/>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vi-VN" sz="1300" b="1" i="0" u="none" strike="noStrike" kern="0" cap="none" spc="0" normalizeH="0" baseline="0" noProof="0">
                <a:ln>
                  <a:noFill/>
                </a:ln>
                <a:solidFill>
                  <a:srgbClr val="FFFFFF"/>
                </a:solidFill>
                <a:effectLst/>
                <a:uLnTx/>
                <a:uFillTx/>
                <a:latin typeface="Montserrat"/>
                <a:sym typeface="Montserra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7</a:t>
            </a:fld>
            <a:endParaRPr kumimoji="0" sz="1300" b="1" i="0" u="none" strike="noStrike" kern="0" cap="none" spc="0" normalizeH="0" baseline="0" noProof="0">
              <a:ln>
                <a:noFill/>
              </a:ln>
              <a:solidFill>
                <a:srgbClr val="FFFFFF"/>
              </a:solidFill>
              <a:effectLst/>
              <a:uLnTx/>
              <a:uFillTx/>
              <a:latin typeface="Montserrat"/>
              <a:sym typeface="Montserrat"/>
            </a:endParaRPr>
          </a:p>
        </p:txBody>
      </p:sp>
      <p:sp>
        <p:nvSpPr>
          <p:cNvPr id="163" name="Google Shape;163;p8"/>
          <p:cNvSpPr txBox="1"/>
          <p:nvPr/>
        </p:nvSpPr>
        <p:spPr>
          <a:xfrm>
            <a:off x="2689994" y="148683"/>
            <a:ext cx="2967391" cy="914399"/>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rgbClr val="999999"/>
              </a:buClr>
              <a:buSzPts val="2400"/>
              <a:buFont typeface="Montserrat"/>
              <a:buNone/>
              <a:tabLst/>
              <a:defRPr/>
            </a:pPr>
            <a:r>
              <a:rPr kumimoji="0" lang="en-US" sz="3600" b="1" i="0" u="none" strike="noStrike" kern="0" cap="none" spc="0" normalizeH="0" baseline="0" noProof="0" dirty="0">
                <a:ln>
                  <a:noFill/>
                </a:ln>
                <a:solidFill>
                  <a:srgbClr val="00B0F0"/>
                </a:solidFill>
                <a:effectLst/>
                <a:uLnTx/>
                <a:uFillTx/>
                <a:latin typeface="Montserrat"/>
                <a:cs typeface="Arial"/>
                <a:sym typeface="Montserrat"/>
              </a:rPr>
              <a:t>TH</a:t>
            </a:r>
            <a:r>
              <a:rPr kumimoji="0" lang="en-US" sz="3600" b="1" i="0" u="none" strike="noStrike" kern="0" cap="none" spc="0" normalizeH="0" baseline="0" noProof="0" dirty="0">
                <a:ln>
                  <a:noFill/>
                </a:ln>
                <a:solidFill>
                  <a:srgbClr val="00B0F0"/>
                </a:solidFill>
                <a:effectLst/>
                <a:uLnTx/>
                <a:uFillTx/>
                <a:latin typeface="+mj-lt"/>
                <a:cs typeface="Arial"/>
                <a:sym typeface="Montserrat"/>
              </a:rPr>
              <a:t>Ư</a:t>
            </a:r>
            <a:r>
              <a:rPr kumimoji="0" lang="en-US" sz="3600" b="1" i="0" u="none" strike="noStrike" kern="0" cap="none" spc="0" normalizeH="0" baseline="0" noProof="0" dirty="0">
                <a:ln>
                  <a:noFill/>
                </a:ln>
                <a:solidFill>
                  <a:srgbClr val="00B0F0"/>
                </a:solidFill>
                <a:effectLst/>
                <a:uLnTx/>
                <a:uFillTx/>
                <a:latin typeface="Montserrat"/>
                <a:cs typeface="Arial"/>
                <a:sym typeface="Montserrat"/>
              </a:rPr>
              <a:t> VIỆN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Picture 2" descr="Icon&#10;&#10;Description automatically generated">
            <a:extLst>
              <a:ext uri="{FF2B5EF4-FFF2-40B4-BE49-F238E27FC236}">
                <a16:creationId xmlns:a16="http://schemas.microsoft.com/office/drawing/2014/main" id="{E0AF4084-2A88-1B80-7000-691327994DAA}"/>
              </a:ext>
            </a:extLst>
          </p:cNvPr>
          <p:cNvPicPr>
            <a:picLocks noChangeAspect="1"/>
          </p:cNvPicPr>
          <p:nvPr/>
        </p:nvPicPr>
        <p:blipFill>
          <a:blip r:embed="rId3"/>
          <a:stretch>
            <a:fillRect/>
          </a:stretch>
        </p:blipFill>
        <p:spPr>
          <a:xfrm>
            <a:off x="1035344" y="1264770"/>
            <a:ext cx="2651993" cy="1393690"/>
          </a:xfrm>
          <a:prstGeom prst="rect">
            <a:avLst/>
          </a:prstGeom>
        </p:spPr>
      </p:pic>
      <p:pic>
        <p:nvPicPr>
          <p:cNvPr id="6" name="Picture 5" descr="A picture containing text, wheel, transport, gear&#10;&#10;Description automatically generated">
            <a:extLst>
              <a:ext uri="{FF2B5EF4-FFF2-40B4-BE49-F238E27FC236}">
                <a16:creationId xmlns:a16="http://schemas.microsoft.com/office/drawing/2014/main" id="{36DDCCF2-016A-D092-F9BB-0549164C6E2C}"/>
              </a:ext>
            </a:extLst>
          </p:cNvPr>
          <p:cNvPicPr>
            <a:picLocks noChangeAspect="1"/>
          </p:cNvPicPr>
          <p:nvPr/>
        </p:nvPicPr>
        <p:blipFill>
          <a:blip r:embed="rId4"/>
          <a:stretch>
            <a:fillRect/>
          </a:stretch>
        </p:blipFill>
        <p:spPr>
          <a:xfrm>
            <a:off x="2087793" y="3207198"/>
            <a:ext cx="4008207" cy="1124661"/>
          </a:xfrm>
          <a:prstGeom prst="rect">
            <a:avLst/>
          </a:prstGeom>
        </p:spPr>
      </p:pic>
      <p:pic>
        <p:nvPicPr>
          <p:cNvPr id="8" name="Picture 7" descr="Logo&#10;&#10;Description automatically generated">
            <a:extLst>
              <a:ext uri="{FF2B5EF4-FFF2-40B4-BE49-F238E27FC236}">
                <a16:creationId xmlns:a16="http://schemas.microsoft.com/office/drawing/2014/main" id="{ED457D9E-02F4-BAD9-030D-356ECB6F459C}"/>
              </a:ext>
            </a:extLst>
          </p:cNvPr>
          <p:cNvPicPr>
            <a:picLocks noChangeAspect="1"/>
          </p:cNvPicPr>
          <p:nvPr/>
        </p:nvPicPr>
        <p:blipFill>
          <a:blip r:embed="rId5"/>
          <a:stretch>
            <a:fillRect/>
          </a:stretch>
        </p:blipFill>
        <p:spPr>
          <a:xfrm>
            <a:off x="4487737" y="1150151"/>
            <a:ext cx="1937856" cy="1421599"/>
          </a:xfrm>
          <a:prstGeom prst="rect">
            <a:avLst/>
          </a:prstGeom>
        </p:spPr>
      </p:pic>
      <p:sp>
        <p:nvSpPr>
          <p:cNvPr id="4" name="Google Shape;143;p5">
            <a:extLst>
              <a:ext uri="{FF2B5EF4-FFF2-40B4-BE49-F238E27FC236}">
                <a16:creationId xmlns:a16="http://schemas.microsoft.com/office/drawing/2014/main" id="{025D8C6F-832D-24F2-CE88-C3903E08F47E}"/>
              </a:ext>
            </a:extLst>
          </p:cNvPr>
          <p:cNvSpPr txBox="1"/>
          <p:nvPr/>
        </p:nvSpPr>
        <p:spPr>
          <a:xfrm>
            <a:off x="1953978" y="2541549"/>
            <a:ext cx="1253535" cy="429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1600" b="1" dirty="0" err="1">
                <a:solidFill>
                  <a:srgbClr val="FF0000"/>
                </a:solidFill>
                <a:latin typeface="Montserrat"/>
                <a:sym typeface="Montserrat"/>
              </a:rPr>
              <a:t>Pgzrun</a:t>
            </a:r>
            <a:endParaRPr sz="1600" dirty="0">
              <a:solidFill>
                <a:srgbClr val="FF0000"/>
              </a:solidFill>
            </a:endParaRPr>
          </a:p>
        </p:txBody>
      </p:sp>
      <p:sp>
        <p:nvSpPr>
          <p:cNvPr id="5" name="Google Shape;143;p5">
            <a:extLst>
              <a:ext uri="{FF2B5EF4-FFF2-40B4-BE49-F238E27FC236}">
                <a16:creationId xmlns:a16="http://schemas.microsoft.com/office/drawing/2014/main" id="{013433EA-DD9D-38F7-BAEC-437D415E78B7}"/>
              </a:ext>
            </a:extLst>
          </p:cNvPr>
          <p:cNvSpPr txBox="1"/>
          <p:nvPr/>
        </p:nvSpPr>
        <p:spPr>
          <a:xfrm>
            <a:off x="4750610" y="2571750"/>
            <a:ext cx="1419731" cy="429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1600" b="1" dirty="0">
                <a:solidFill>
                  <a:srgbClr val="00B050"/>
                </a:solidFill>
                <a:latin typeface="Montserrat"/>
                <a:sym typeface="Montserrat"/>
              </a:rPr>
              <a:t>QT Design</a:t>
            </a:r>
            <a:endParaRPr sz="1600" dirty="0">
              <a:solidFill>
                <a:srgbClr val="00B050"/>
              </a:solidFill>
            </a:endParaRPr>
          </a:p>
        </p:txBody>
      </p:sp>
      <p:sp>
        <p:nvSpPr>
          <p:cNvPr id="7" name="Google Shape;143;p5">
            <a:extLst>
              <a:ext uri="{FF2B5EF4-FFF2-40B4-BE49-F238E27FC236}">
                <a16:creationId xmlns:a16="http://schemas.microsoft.com/office/drawing/2014/main" id="{50815953-909A-F71B-DA96-3697D83F5CD9}"/>
              </a:ext>
            </a:extLst>
          </p:cNvPr>
          <p:cNvSpPr txBox="1"/>
          <p:nvPr/>
        </p:nvSpPr>
        <p:spPr>
          <a:xfrm>
            <a:off x="3463823" y="4422549"/>
            <a:ext cx="1419731" cy="429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1600" b="1" dirty="0" err="1">
                <a:solidFill>
                  <a:srgbClr val="0070C0"/>
                </a:solidFill>
                <a:latin typeface="Montserrat"/>
                <a:sym typeface="Montserrat"/>
              </a:rPr>
              <a:t>Pygame</a:t>
            </a:r>
            <a:endParaRPr sz="1600" dirty="0">
              <a:solidFill>
                <a:srgbClr val="0070C0"/>
              </a:solidFill>
            </a:endParaRPr>
          </a:p>
        </p:txBody>
      </p:sp>
    </p:spTree>
    <p:extLst>
      <p:ext uri="{BB962C8B-B14F-4D97-AF65-F5344CB8AC3E}">
        <p14:creationId xmlns:p14="http://schemas.microsoft.com/office/powerpoint/2010/main" val="218264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47"/>
        <p:cNvGrpSpPr/>
        <p:nvPr/>
      </p:nvGrpSpPr>
      <p:grpSpPr>
        <a:xfrm>
          <a:off x="0" y="0"/>
          <a:ext cx="0" cy="0"/>
          <a:chOff x="0" y="0"/>
          <a:chExt cx="0" cy="0"/>
        </a:xfrm>
      </p:grpSpPr>
      <p:sp>
        <p:nvSpPr>
          <p:cNvPr id="148" name="Google Shape;148;p6"/>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8</a:t>
            </a:fld>
            <a:endParaRPr/>
          </a:p>
        </p:txBody>
      </p:sp>
      <p:pic>
        <p:nvPicPr>
          <p:cNvPr id="2" name="Picture 1">
            <a:extLst>
              <a:ext uri="{FF2B5EF4-FFF2-40B4-BE49-F238E27FC236}">
                <a16:creationId xmlns:a16="http://schemas.microsoft.com/office/drawing/2014/main" id="{5E85575D-0596-544B-2027-76C99AA3CE34}"/>
              </a:ext>
            </a:extLst>
          </p:cNvPr>
          <p:cNvPicPr>
            <a:picLocks noChangeAspect="1"/>
          </p:cNvPicPr>
          <p:nvPr/>
        </p:nvPicPr>
        <p:blipFill>
          <a:blip r:embed="rId3"/>
          <a:stretch>
            <a:fillRect/>
          </a:stretch>
        </p:blipFill>
        <p:spPr>
          <a:xfrm>
            <a:off x="1156940" y="1409875"/>
            <a:ext cx="5562600" cy="3436620"/>
          </a:xfrm>
          <a:prstGeom prst="rect">
            <a:avLst/>
          </a:prstGeom>
        </p:spPr>
      </p:pic>
      <p:sp>
        <p:nvSpPr>
          <p:cNvPr id="3" name="Google Shape;143;p5">
            <a:extLst>
              <a:ext uri="{FF2B5EF4-FFF2-40B4-BE49-F238E27FC236}">
                <a16:creationId xmlns:a16="http://schemas.microsoft.com/office/drawing/2014/main" id="{A8A62F71-D88B-29FC-CC44-2A6DBE8AD403}"/>
              </a:ext>
            </a:extLst>
          </p:cNvPr>
          <p:cNvSpPr txBox="1"/>
          <p:nvPr/>
        </p:nvSpPr>
        <p:spPr>
          <a:xfrm>
            <a:off x="574844" y="460207"/>
            <a:ext cx="5220013" cy="64486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i="0" u="none" strike="noStrike" cap="none" dirty="0">
                <a:solidFill>
                  <a:srgbClr val="FF0000"/>
                </a:solidFill>
                <a:latin typeface="Montserrat"/>
                <a:ea typeface="Montserrat"/>
                <a:cs typeface="Montserrat"/>
                <a:sym typeface="Montserrat"/>
              </a:rPr>
              <a:t>GIAO DIỆN CHÍNH</a:t>
            </a:r>
            <a:endParaRPr dirty="0">
              <a:solidFill>
                <a:srgbClr val="FF0000"/>
              </a:solidFill>
            </a:endParaRPr>
          </a:p>
        </p:txBody>
      </p:sp>
      <p:pic>
        <p:nvPicPr>
          <p:cNvPr id="6" name="Picture 5" descr="A picture containing text&#10;&#10;Description automatically generated">
            <a:extLst>
              <a:ext uri="{FF2B5EF4-FFF2-40B4-BE49-F238E27FC236}">
                <a16:creationId xmlns:a16="http://schemas.microsoft.com/office/drawing/2014/main" id="{911965DC-0960-F51F-C0FE-3D5AE596919B}"/>
              </a:ext>
            </a:extLst>
          </p:cNvPr>
          <p:cNvPicPr>
            <a:picLocks noChangeAspect="1"/>
          </p:cNvPicPr>
          <p:nvPr/>
        </p:nvPicPr>
        <p:blipFill>
          <a:blip r:embed="rId4"/>
          <a:stretch>
            <a:fillRect/>
          </a:stretch>
        </p:blipFill>
        <p:spPr>
          <a:xfrm>
            <a:off x="1818175" y="2508037"/>
            <a:ext cx="1240295" cy="1240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54"/>
        <p:cNvGrpSpPr/>
        <p:nvPr/>
      </p:nvGrpSpPr>
      <p:grpSpPr>
        <a:xfrm>
          <a:off x="0" y="0"/>
          <a:ext cx="0" cy="0"/>
          <a:chOff x="0" y="0"/>
          <a:chExt cx="0" cy="0"/>
        </a:xfrm>
      </p:grpSpPr>
      <p:sp>
        <p:nvSpPr>
          <p:cNvPr id="155" name="Google Shape;155;p7"/>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vi-VN"/>
              <a:t>9</a:t>
            </a:fld>
            <a:endParaRPr/>
          </a:p>
        </p:txBody>
      </p:sp>
      <p:sp>
        <p:nvSpPr>
          <p:cNvPr id="156" name="Google Shape;156;p7"/>
          <p:cNvSpPr txBox="1"/>
          <p:nvPr/>
        </p:nvSpPr>
        <p:spPr>
          <a:xfrm>
            <a:off x="485064" y="632923"/>
            <a:ext cx="2564778" cy="1110402"/>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2400"/>
              <a:buFont typeface="Montserrat"/>
              <a:buNone/>
            </a:pPr>
            <a:r>
              <a:rPr lang="en-US" sz="3600" b="1" dirty="0">
                <a:solidFill>
                  <a:srgbClr val="7030A0"/>
                </a:solidFill>
                <a:latin typeface="Montserrat"/>
                <a:sym typeface="Montserrat"/>
              </a:rPr>
              <a:t>CHẾ ĐỘ TIÊU DIỆT</a:t>
            </a:r>
            <a:endParaRPr dirty="0"/>
          </a:p>
        </p:txBody>
      </p:sp>
      <p:pic>
        <p:nvPicPr>
          <p:cNvPr id="4" name="Picture 3" descr="Graphical user interface, application&#10;&#10;Description automatically generated">
            <a:extLst>
              <a:ext uri="{FF2B5EF4-FFF2-40B4-BE49-F238E27FC236}">
                <a16:creationId xmlns:a16="http://schemas.microsoft.com/office/drawing/2014/main" id="{DDFAA1C1-6676-73B2-602E-9FACBC1CA810}"/>
              </a:ext>
            </a:extLst>
          </p:cNvPr>
          <p:cNvPicPr>
            <a:picLocks noChangeAspect="1"/>
          </p:cNvPicPr>
          <p:nvPr/>
        </p:nvPicPr>
        <p:blipFill>
          <a:blip r:embed="rId3"/>
          <a:stretch>
            <a:fillRect/>
          </a:stretch>
        </p:blipFill>
        <p:spPr>
          <a:xfrm>
            <a:off x="2042756" y="1839969"/>
            <a:ext cx="4774356" cy="2783390"/>
          </a:xfrm>
          <a:prstGeom prst="rect">
            <a:avLst/>
          </a:prstGeom>
        </p:spPr>
      </p:pic>
    </p:spTree>
  </p:cSld>
  <p:clrMapOvr>
    <a:masterClrMapping/>
  </p:clrMapOvr>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537</Words>
  <Application>Microsoft Office PowerPoint</Application>
  <PresentationFormat>On-screen Show (16:9)</PresentationFormat>
  <Paragraphs>95</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Calibri</vt:lpstr>
      <vt:lpstr>Arial</vt:lpstr>
      <vt:lpstr>Montserrat</vt:lpstr>
      <vt:lpstr>Times New Roman</vt:lpstr>
      <vt:lpstr>Karla</vt:lpstr>
      <vt:lpstr>Arviragus template</vt:lpstr>
      <vt:lpstr>1_Arviragus template</vt:lpstr>
      <vt:lpstr>Trò chơi bắn xe tăng</vt:lpstr>
      <vt:lpstr>DANH SÁCH THÀNH VIÊN</vt:lpstr>
      <vt:lpstr>PowerPoint Presentation</vt:lpstr>
      <vt:lpstr>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Nhạc Cụ Âm Nhạc</dc:title>
  <cp:lastModifiedBy>Chí Bảo Đặng</cp:lastModifiedBy>
  <cp:revision>13</cp:revision>
  <dcterms:modified xsi:type="dcterms:W3CDTF">2023-04-26T06:08:56Z</dcterms:modified>
</cp:coreProperties>
</file>