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3" autoAdjust="0"/>
    <p:restoredTop sz="94660"/>
  </p:normalViewPr>
  <p:slideViewPr>
    <p:cSldViewPr>
      <p:cViewPr varScale="1">
        <p:scale>
          <a:sx n="114" d="100"/>
          <a:sy n="114" d="100"/>
        </p:scale>
        <p:origin x="-10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D9E-15CC-4BDB-843D-2CFD5156858D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834F-9DAB-4A84-9D03-9D1164C725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D9E-15CC-4BDB-843D-2CFD5156858D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834F-9DAB-4A84-9D03-9D1164C725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D9E-15CC-4BDB-843D-2CFD5156858D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834F-9DAB-4A84-9D03-9D1164C725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D9E-15CC-4BDB-843D-2CFD5156858D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834F-9DAB-4A84-9D03-9D1164C725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D9E-15CC-4BDB-843D-2CFD5156858D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834F-9DAB-4A84-9D03-9D1164C725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D9E-15CC-4BDB-843D-2CFD5156858D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834F-9DAB-4A84-9D03-9D1164C725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D9E-15CC-4BDB-843D-2CFD5156858D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834F-9DAB-4A84-9D03-9D1164C725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D9E-15CC-4BDB-843D-2CFD5156858D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834F-9DAB-4A84-9D03-9D1164C725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D9E-15CC-4BDB-843D-2CFD5156858D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834F-9DAB-4A84-9D03-9D1164C725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D9E-15CC-4BDB-843D-2CFD5156858D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834F-9DAB-4A84-9D03-9D1164C725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D9E-15CC-4BDB-843D-2CFD5156858D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834F-9DAB-4A84-9D03-9D1164C725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3D9E-15CC-4BDB-843D-2CFD5156858D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834F-9DAB-4A84-9D03-9D1164C725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로 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Project Beatrice </a:t>
            </a:r>
          </a:p>
          <a:p>
            <a:r>
              <a:rPr lang="en-US" altLang="ko-KR" dirty="0" smtClean="0"/>
              <a:t>PM</a:t>
            </a:r>
            <a:r>
              <a:rPr lang="ko-KR" altLang="en-US" dirty="0" smtClean="0"/>
              <a:t>지수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80728"/>
            <a:ext cx="6796311" cy="471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6331439" cy="274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6705253" cy="458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2019300"/>
            <a:ext cx="74580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995363"/>
            <a:ext cx="71151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100" y="1187450"/>
            <a:ext cx="8558213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933575"/>
            <a:ext cx="71818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95450"/>
            <a:ext cx="83820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 ExtraBold"/>
        <a:ea typeface="나눔고딕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</Words>
  <Application>Microsoft Office PowerPoint</Application>
  <PresentationFormat>화면 슬라이드 쇼(4:3)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GitHub로 파일 공유하기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GitHub로 파일 공유하기</dc:title>
  <dc:creator>얗얗</dc:creator>
  <cp:lastModifiedBy>얗얗</cp:lastModifiedBy>
  <cp:revision>1</cp:revision>
  <dcterms:created xsi:type="dcterms:W3CDTF">2012-09-11T21:51:15Z</dcterms:created>
  <dcterms:modified xsi:type="dcterms:W3CDTF">2012-09-11T21:56:51Z</dcterms:modified>
</cp:coreProperties>
</file>