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icHyx7f3FEvRNgyyuKZP06mZSd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4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4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4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4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4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4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4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4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4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3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23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16" name="Google Shape;116;p2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3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16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16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51" name="Google Shape;51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17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9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0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20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0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0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20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20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90" name="Google Shape;90;p20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0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1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2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20"/>
              <a:t>Применение ML-моделей для мультимодальной обработки видео</a:t>
            </a:r>
            <a:endParaRPr sz="33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24744"/>
          <a:stretch/>
        </p:blipFill>
        <p:spPr>
          <a:xfrm>
            <a:off x="866425" y="2645550"/>
            <a:ext cx="7411150" cy="201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425" y="304800"/>
            <a:ext cx="7080979" cy="234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63" y="1541513"/>
            <a:ext cx="8262326" cy="263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1"/>
          <p:cNvSpPr txBox="1"/>
          <p:nvPr>
            <p:ph type="title"/>
          </p:nvPr>
        </p:nvSpPr>
        <p:spPr>
          <a:xfrm>
            <a:off x="530425" y="503425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2900"/>
              <a:t>Сложности с обучением CV-модели</a:t>
            </a:r>
            <a:endParaRPr sz="2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Улучшения и выводы</a:t>
            </a:r>
            <a:endParaRPr/>
          </a:p>
        </p:txBody>
      </p:sp>
      <p:sp>
        <p:nvSpPr>
          <p:cNvPr id="199" name="Google Shape;199;p12"/>
          <p:cNvSpPr txBox="1"/>
          <p:nvPr>
            <p:ph idx="1" type="body"/>
          </p:nvPr>
        </p:nvSpPr>
        <p:spPr>
          <a:xfrm>
            <a:off x="819150" y="1897000"/>
            <a:ext cx="7505700" cy="21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Добавить учет иерархии тегов.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Увеличить контекст модели за счет description.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Слишком простая архитектура модели для обработки видеокадров.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Для улучшения результатов нужно больше данных и их лучшее качество.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ru" sz="1700"/>
              <a:t>Преобразовать звуковой ряд видео в текст и тоже обрабатывать</a:t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 sz="3500"/>
              <a:t>Проблематика </a:t>
            </a:r>
            <a:endParaRPr sz="3500"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Нерелевантная система теггирования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Низкая заинтересованность пользователей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" sz="2000"/>
              <a:t>Менее эффективная реклама</a:t>
            </a:r>
            <a:endParaRPr sz="2000"/>
          </a:p>
        </p:txBody>
      </p:sp>
      <p:pic>
        <p:nvPicPr>
          <p:cNvPr id="135" name="Google Shape;13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5875" y="1217825"/>
            <a:ext cx="1460076" cy="1460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1175" y="2398775"/>
            <a:ext cx="1460075" cy="1010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10375" y="3129650"/>
            <a:ext cx="1371575" cy="137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Схема работы нашего проекта </a:t>
            </a:r>
            <a:endParaRPr/>
          </a:p>
        </p:txBody>
      </p:sp>
      <p:pic>
        <p:nvPicPr>
          <p:cNvPr id="143" name="Google Shape;14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548" y="1800200"/>
            <a:ext cx="7378926" cy="237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Методы обработки текста</a:t>
            </a:r>
            <a:endParaRPr/>
          </a:p>
        </p:txBody>
      </p:sp>
      <p:sp>
        <p:nvSpPr>
          <p:cNvPr id="149" name="Google Shape;149;p4"/>
          <p:cNvSpPr txBox="1"/>
          <p:nvPr>
            <p:ph idx="1" type="body"/>
          </p:nvPr>
        </p:nvSpPr>
        <p:spPr>
          <a:xfrm>
            <a:off x="819150" y="1941500"/>
            <a:ext cx="75057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Подготовка данных 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Векторизация текста (TF-IDF)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Random Forest, Logistic Regression, XGBoost</a:t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ru"/>
              <a:t>Метод обработки видео</a:t>
            </a:r>
            <a:endParaRPr/>
          </a:p>
        </p:txBody>
      </p:sp>
      <p:sp>
        <p:nvSpPr>
          <p:cNvPr id="155" name="Google Shape;155;p5"/>
          <p:cNvSpPr txBox="1"/>
          <p:nvPr>
            <p:ph idx="1" type="body"/>
          </p:nvPr>
        </p:nvSpPr>
        <p:spPr>
          <a:xfrm>
            <a:off x="819150" y="1947950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Извлечение кадров с помощью OpenCV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В основе предобученная модель EfficientNetB0</a:t>
            </a:r>
            <a:endParaRPr sz="1900"/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/>
              <a:t>LSTM для захвата временных зависимостей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6" title="PR_curv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275" y="584187"/>
            <a:ext cx="5021625" cy="39751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6"/>
          <p:cNvSpPr txBox="1"/>
          <p:nvPr/>
        </p:nvSpPr>
        <p:spPr>
          <a:xfrm>
            <a:off x="515950" y="1401900"/>
            <a:ext cx="3203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Forest: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0.6762, F1 = 0.7845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Logistic Regression: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0.6381, F1 = 0.7623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Accuracy = 0.6095, F1 = 0.7276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7" title="matrix_религия.png"/>
          <p:cNvPicPr preferRelativeResize="0"/>
          <p:nvPr/>
        </p:nvPicPr>
        <p:blipFill rotWithShape="1">
          <a:blip r:embed="rId3">
            <a:alphaModFix/>
          </a:blip>
          <a:srcRect b="0" l="0" r="0" t="6172"/>
          <a:stretch/>
        </p:blipFill>
        <p:spPr>
          <a:xfrm>
            <a:off x="328850" y="2399600"/>
            <a:ext cx="2998900" cy="252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 title="matrix_массовая_культура.png"/>
          <p:cNvPicPr preferRelativeResize="0"/>
          <p:nvPr/>
        </p:nvPicPr>
        <p:blipFill rotWithShape="1">
          <a:blip r:embed="rId4">
            <a:alphaModFix/>
          </a:blip>
          <a:srcRect b="0" l="0" r="0" t="6235"/>
          <a:stretch/>
        </p:blipFill>
        <p:spPr>
          <a:xfrm>
            <a:off x="3280325" y="346475"/>
            <a:ext cx="2731500" cy="234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 title="matrix_карьера.png"/>
          <p:cNvPicPr preferRelativeResize="0"/>
          <p:nvPr/>
        </p:nvPicPr>
        <p:blipFill rotWithShape="1">
          <a:blip r:embed="rId5">
            <a:alphaModFix/>
          </a:blip>
          <a:srcRect b="0" l="0" r="0" t="6584"/>
          <a:stretch/>
        </p:blipFill>
        <p:spPr>
          <a:xfrm>
            <a:off x="6204300" y="2474450"/>
            <a:ext cx="2731501" cy="2289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 txBox="1"/>
          <p:nvPr/>
        </p:nvSpPr>
        <p:spPr>
          <a:xfrm>
            <a:off x="3550025" y="2571750"/>
            <a:ext cx="21921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Confusion Matrix для массовая культура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 txBox="1"/>
          <p:nvPr/>
        </p:nvSpPr>
        <p:spPr>
          <a:xfrm>
            <a:off x="657400" y="1843550"/>
            <a:ext cx="23418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Confusion Matrix д</a:t>
            </a:r>
            <a:r>
              <a:rPr lang="ru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ля</a:t>
            </a:r>
            <a:r>
              <a:rPr b="0" i="0" lang="ru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религия и духовенство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7"/>
          <p:cNvSpPr txBox="1"/>
          <p:nvPr/>
        </p:nvSpPr>
        <p:spPr>
          <a:xfrm>
            <a:off x="6474000" y="1863825"/>
            <a:ext cx="21921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Confusion Matrix для карьера</a:t>
            </a:r>
            <a:endParaRPr b="0" i="0" sz="14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8" title="most_freq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638" y="472373"/>
            <a:ext cx="8320724" cy="419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9" title="important_feature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5750" y="402500"/>
            <a:ext cx="7272525" cy="43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