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3"/>
  </p:notesMasterIdLst>
  <p:sldIdLst>
    <p:sldId id="266" r:id="rId2"/>
  </p:sldIdLst>
  <p:sldSz cx="9144000" cy="1079976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tJDQOM+AGLpLmmku5xPGmS/48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D33867-A0AC-4C4D-9ECA-577E9442C2E5}">
  <a:tblStyle styleId="{FFD33867-A0AC-4C4D-9ECA-577E9442C2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0"/>
  </p:normalViewPr>
  <p:slideViewPr>
    <p:cSldViewPr snapToGrid="0">
      <p:cViewPr varScale="1">
        <p:scale>
          <a:sx n="70" d="100"/>
          <a:sy n="70" d="100"/>
        </p:scale>
        <p:origin x="2840" y="208"/>
      </p:cViewPr>
      <p:guideLst>
        <p:guide orient="horz" pos="34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customschemas.google.com/relationships/presentationmetadata" Target="metadata"/><Relationship Id="rId3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978025" y="685800"/>
            <a:ext cx="2901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7ac2a2ea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b7ac2a2ea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8025" y="685800"/>
            <a:ext cx="2901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311700" y="934415"/>
            <a:ext cx="8520600" cy="120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11700" y="2419842"/>
            <a:ext cx="8520600" cy="717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629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629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311700" y="4516122"/>
            <a:ext cx="8520600" cy="176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311700" y="934415"/>
            <a:ext cx="8520600" cy="120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311700" y="2419842"/>
            <a:ext cx="3999900" cy="717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4832400" y="2419842"/>
            <a:ext cx="3999900" cy="717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11700" y="934415"/>
            <a:ext cx="8520600" cy="120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311700" y="1166588"/>
            <a:ext cx="2808000" cy="158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311700" y="2917731"/>
            <a:ext cx="2808000" cy="667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490250" y="945176"/>
            <a:ext cx="6367800" cy="858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311700" y="8882902"/>
            <a:ext cx="5998800" cy="127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 hasCustomPrompt="1"/>
          </p:nvPr>
        </p:nvSpPr>
        <p:spPr>
          <a:xfrm>
            <a:off x="311700" y="2322521"/>
            <a:ext cx="8520600" cy="412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11700" y="6618700"/>
            <a:ext cx="8520600" cy="273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11700" y="934415"/>
            <a:ext cx="8520600" cy="120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11700" y="2419842"/>
            <a:ext cx="8520600" cy="717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9791317"/>
            <a:ext cx="548700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224;gb7ac2a2ea7_1_14">
            <a:extLst>
              <a:ext uri="{FF2B5EF4-FFF2-40B4-BE49-F238E27FC236}">
                <a16:creationId xmlns:a16="http://schemas.microsoft.com/office/drawing/2014/main" id="{B9375F20-83A2-3342-A655-B845BC3E0083}"/>
              </a:ext>
            </a:extLst>
          </p:cNvPr>
          <p:cNvCxnSpPr>
            <a:cxnSpLocks/>
          </p:cNvCxnSpPr>
          <p:nvPr/>
        </p:nvCxnSpPr>
        <p:spPr>
          <a:xfrm>
            <a:off x="923633" y="3576084"/>
            <a:ext cx="6885343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224;gb7ac2a2ea7_1_14">
            <a:extLst>
              <a:ext uri="{FF2B5EF4-FFF2-40B4-BE49-F238E27FC236}">
                <a16:creationId xmlns:a16="http://schemas.microsoft.com/office/drawing/2014/main" id="{D9DBDDE3-1C23-A545-8660-DE72C4D7E8E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513721" y="1328692"/>
            <a:ext cx="5488402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227;gb7ac2a2ea7_1_14">
            <a:extLst>
              <a:ext uri="{FF2B5EF4-FFF2-40B4-BE49-F238E27FC236}">
                <a16:creationId xmlns:a16="http://schemas.microsoft.com/office/drawing/2014/main" id="{00198600-452F-5647-8FF1-DC920DEEB265}"/>
              </a:ext>
            </a:extLst>
          </p:cNvPr>
          <p:cNvSpPr/>
          <p:nvPr/>
        </p:nvSpPr>
        <p:spPr>
          <a:xfrm>
            <a:off x="1571421" y="862492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endParaRPr sz="1100" dirty="0"/>
          </a:p>
        </p:txBody>
      </p:sp>
      <p:sp>
        <p:nvSpPr>
          <p:cNvPr id="24" name="Google Shape;228;gb7ac2a2ea7_1_14">
            <a:extLst>
              <a:ext uri="{FF2B5EF4-FFF2-40B4-BE49-F238E27FC236}">
                <a16:creationId xmlns:a16="http://schemas.microsoft.com/office/drawing/2014/main" id="{8A00CBFA-DB10-0A4A-A230-AE8FBD5E3F97}"/>
              </a:ext>
            </a:extLst>
          </p:cNvPr>
          <p:cNvSpPr/>
          <p:nvPr/>
        </p:nvSpPr>
        <p:spPr>
          <a:xfrm>
            <a:off x="5325198" y="862492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 dirty="0"/>
          </a:p>
        </p:txBody>
      </p:sp>
      <p:sp>
        <p:nvSpPr>
          <p:cNvPr id="25" name="Google Shape;229;gb7ac2a2ea7_1_14">
            <a:extLst>
              <a:ext uri="{FF2B5EF4-FFF2-40B4-BE49-F238E27FC236}">
                <a16:creationId xmlns:a16="http://schemas.microsoft.com/office/drawing/2014/main" id="{950A62CA-5D46-1A47-9807-8F97D73AC374}"/>
              </a:ext>
            </a:extLst>
          </p:cNvPr>
          <p:cNvSpPr/>
          <p:nvPr/>
        </p:nvSpPr>
        <p:spPr>
          <a:xfrm>
            <a:off x="6663083" y="862492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sp>
        <p:nvSpPr>
          <p:cNvPr id="26" name="Google Shape;230;gb7ac2a2ea7_1_14">
            <a:extLst>
              <a:ext uri="{FF2B5EF4-FFF2-40B4-BE49-F238E27FC236}">
                <a16:creationId xmlns:a16="http://schemas.microsoft.com/office/drawing/2014/main" id="{93236C1C-8614-C449-9D8D-67B98B706C49}"/>
              </a:ext>
            </a:extLst>
          </p:cNvPr>
          <p:cNvSpPr/>
          <p:nvPr/>
        </p:nvSpPr>
        <p:spPr>
          <a:xfrm>
            <a:off x="2248993" y="3133533"/>
            <a:ext cx="942300" cy="9324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sp>
        <p:nvSpPr>
          <p:cNvPr id="27" name="Google Shape;231;gb7ac2a2ea7_1_14">
            <a:extLst>
              <a:ext uri="{FF2B5EF4-FFF2-40B4-BE49-F238E27FC236}">
                <a16:creationId xmlns:a16="http://schemas.microsoft.com/office/drawing/2014/main" id="{EB4206AA-7464-B240-95C9-954BA54E0788}"/>
              </a:ext>
            </a:extLst>
          </p:cNvPr>
          <p:cNvSpPr/>
          <p:nvPr/>
        </p:nvSpPr>
        <p:spPr>
          <a:xfrm>
            <a:off x="3586878" y="3133533"/>
            <a:ext cx="942300" cy="9324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sp>
        <p:nvSpPr>
          <p:cNvPr id="28" name="Google Shape;232;gb7ac2a2ea7_1_14">
            <a:extLst>
              <a:ext uri="{FF2B5EF4-FFF2-40B4-BE49-F238E27FC236}">
                <a16:creationId xmlns:a16="http://schemas.microsoft.com/office/drawing/2014/main" id="{47B80AE1-3E6D-ED41-B634-8F59498787DC}"/>
              </a:ext>
            </a:extLst>
          </p:cNvPr>
          <p:cNvSpPr/>
          <p:nvPr/>
        </p:nvSpPr>
        <p:spPr>
          <a:xfrm>
            <a:off x="4854048" y="3133533"/>
            <a:ext cx="942300" cy="932400"/>
          </a:xfrm>
          <a:prstGeom prst="rect">
            <a:avLst/>
          </a:prstGeom>
          <a:solidFill>
            <a:srgbClr val="84CB5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(Endorse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Proposal)</a:t>
            </a:r>
            <a:endParaRPr sz="1100"/>
          </a:p>
        </p:txBody>
      </p:sp>
      <p:sp>
        <p:nvSpPr>
          <p:cNvPr id="29" name="Google Shape;225;gb7ac2a2ea7_1_14">
            <a:extLst>
              <a:ext uri="{FF2B5EF4-FFF2-40B4-BE49-F238E27FC236}">
                <a16:creationId xmlns:a16="http://schemas.microsoft.com/office/drawing/2014/main" id="{682D0AC0-98F4-004D-980D-00FC40441610}"/>
              </a:ext>
            </a:extLst>
          </p:cNvPr>
          <p:cNvSpPr/>
          <p:nvPr/>
        </p:nvSpPr>
        <p:spPr>
          <a:xfrm>
            <a:off x="6121218" y="3133533"/>
            <a:ext cx="942300" cy="9324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Enact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 dirty="0"/>
          </a:p>
        </p:txBody>
      </p:sp>
      <p:cxnSp>
        <p:nvCxnSpPr>
          <p:cNvPr id="30" name="Google Shape;233;gb7ac2a2ea7_1_14">
            <a:extLst>
              <a:ext uri="{FF2B5EF4-FFF2-40B4-BE49-F238E27FC236}">
                <a16:creationId xmlns:a16="http://schemas.microsoft.com/office/drawing/2014/main" id="{ADF57CEF-FE09-6048-AC83-A7DDAE006A5B}"/>
              </a:ext>
            </a:extLst>
          </p:cNvPr>
          <p:cNvCxnSpPr>
            <a:cxnSpLocks/>
          </p:cNvCxnSpPr>
          <p:nvPr/>
        </p:nvCxnSpPr>
        <p:spPr>
          <a:xfrm>
            <a:off x="8002123" y="670047"/>
            <a:ext cx="0" cy="1652529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" name="Google Shape;234;gb7ac2a2ea7_1_14">
            <a:extLst>
              <a:ext uri="{FF2B5EF4-FFF2-40B4-BE49-F238E27FC236}">
                <a16:creationId xmlns:a16="http://schemas.microsoft.com/office/drawing/2014/main" id="{59E5CE5E-7F51-F34A-B3F5-628326C26E4A}"/>
              </a:ext>
            </a:extLst>
          </p:cNvPr>
          <p:cNvSpPr txBox="1"/>
          <p:nvPr/>
        </p:nvSpPr>
        <p:spPr>
          <a:xfrm>
            <a:off x="1672396" y="2029417"/>
            <a:ext cx="5728031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Off-Chain, Largely Manual, Uses Catalyst</a:t>
            </a:r>
            <a:endParaRPr sz="15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36;gb7ac2a2ea7_1_14">
            <a:extLst>
              <a:ext uri="{FF2B5EF4-FFF2-40B4-BE49-F238E27FC236}">
                <a16:creationId xmlns:a16="http://schemas.microsoft.com/office/drawing/2014/main" id="{CACEB51C-224F-EA4C-B05E-D139578F77AF}"/>
              </a:ext>
            </a:extLst>
          </p:cNvPr>
          <p:cNvSpPr txBox="1"/>
          <p:nvPr/>
        </p:nvSpPr>
        <p:spPr>
          <a:xfrm>
            <a:off x="2513721" y="4327035"/>
            <a:ext cx="4414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On-Chain, Largely </a:t>
            </a:r>
            <a:r>
              <a:rPr lang="en-US" sz="1500" b="1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Autpmated</a:t>
            </a:r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. Built into Ledger Rules </a:t>
            </a:r>
            <a:endParaRPr sz="1500" b="1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7;gb7ac2a2ea7_1_14">
            <a:extLst>
              <a:ext uri="{FF2B5EF4-FFF2-40B4-BE49-F238E27FC236}">
                <a16:creationId xmlns:a16="http://schemas.microsoft.com/office/drawing/2014/main" id="{A241208A-BEAB-4845-85FC-2718FE05424C}"/>
              </a:ext>
            </a:extLst>
          </p:cNvPr>
          <p:cNvSpPr/>
          <p:nvPr/>
        </p:nvSpPr>
        <p:spPr>
          <a:xfrm>
            <a:off x="2819795" y="839505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1100" dirty="0"/>
          </a:p>
        </p:txBody>
      </p:sp>
      <p:sp>
        <p:nvSpPr>
          <p:cNvPr id="38" name="Google Shape;227;gb7ac2a2ea7_1_14">
            <a:extLst>
              <a:ext uri="{FF2B5EF4-FFF2-40B4-BE49-F238E27FC236}">
                <a16:creationId xmlns:a16="http://schemas.microsoft.com/office/drawing/2014/main" id="{4016DB5C-49CB-B24E-A686-2052B530D250}"/>
              </a:ext>
            </a:extLst>
          </p:cNvPr>
          <p:cNvSpPr/>
          <p:nvPr/>
        </p:nvSpPr>
        <p:spPr>
          <a:xfrm>
            <a:off x="4029854" y="839505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Formulate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A0922-F0BD-4C4C-B8D8-895417E32789}"/>
              </a:ext>
            </a:extLst>
          </p:cNvPr>
          <p:cNvSpPr txBox="1"/>
          <p:nvPr/>
        </p:nvSpPr>
        <p:spPr>
          <a:xfrm>
            <a:off x="7253360" y="31012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Formal Proposal</a:t>
            </a:r>
          </a:p>
        </p:txBody>
      </p:sp>
      <p:cxnSp>
        <p:nvCxnSpPr>
          <p:cNvPr id="40" name="Google Shape;233;gb7ac2a2ea7_1_14">
            <a:extLst>
              <a:ext uri="{FF2B5EF4-FFF2-40B4-BE49-F238E27FC236}">
                <a16:creationId xmlns:a16="http://schemas.microsoft.com/office/drawing/2014/main" id="{131DF1B5-D0A5-E44F-B614-F79E81C8633A}"/>
              </a:ext>
            </a:extLst>
          </p:cNvPr>
          <p:cNvCxnSpPr>
            <a:cxnSpLocks/>
          </p:cNvCxnSpPr>
          <p:nvPr/>
        </p:nvCxnSpPr>
        <p:spPr>
          <a:xfrm>
            <a:off x="923633" y="2980944"/>
            <a:ext cx="0" cy="1084989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063CAA-0424-4D4A-86B5-BBAE0D1F527C}"/>
              </a:ext>
            </a:extLst>
          </p:cNvPr>
          <p:cNvSpPr txBox="1"/>
          <p:nvPr/>
        </p:nvSpPr>
        <p:spPr>
          <a:xfrm>
            <a:off x="174870" y="4354657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Formal Proposal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Process: Bicameral Voting</dc:title>
  <dc:creator>Nigel Hemsley</dc:creator>
  <cp:lastModifiedBy>1</cp:lastModifiedBy>
  <cp:revision>8</cp:revision>
  <cp:lastPrinted>2021-05-17T11:17:04Z</cp:lastPrinted>
  <dcterms:modified xsi:type="dcterms:W3CDTF">2021-05-17T11:20:43Z</dcterms:modified>
</cp:coreProperties>
</file>