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8000663" cy="8999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4719"/>
  </p:normalViewPr>
  <p:slideViewPr>
    <p:cSldViewPr snapToGrid="0" snapToObjects="1">
      <p:cViewPr varScale="1">
        <p:scale>
          <a:sx n="110" d="100"/>
          <a:sy n="110" d="100"/>
        </p:scale>
        <p:origin x="224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472842"/>
            <a:ext cx="13500497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4726842"/>
            <a:ext cx="13500497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6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479142"/>
            <a:ext cx="3881393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479142"/>
            <a:ext cx="11419171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7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4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243636"/>
            <a:ext cx="15525572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022609"/>
            <a:ext cx="15525572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9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395710"/>
            <a:ext cx="7650282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395710"/>
            <a:ext cx="7650282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1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479143"/>
            <a:ext cx="15525572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206137"/>
            <a:ext cx="7615123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287331"/>
            <a:ext cx="7615123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206137"/>
            <a:ext cx="765262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287331"/>
            <a:ext cx="7652626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8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0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295767"/>
            <a:ext cx="9112836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295767"/>
            <a:ext cx="9112836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5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479143"/>
            <a:ext cx="1552557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395710"/>
            <a:ext cx="1552557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3096-624E-7441-973C-9BD52C80BD5D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8341239"/>
            <a:ext cx="607522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0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B227EA1-BA36-FC4A-8C52-C401DED531B9}"/>
              </a:ext>
            </a:extLst>
          </p:cNvPr>
          <p:cNvCxnSpPr>
            <a:cxnSpLocks/>
          </p:cNvCxnSpPr>
          <p:nvPr/>
        </p:nvCxnSpPr>
        <p:spPr>
          <a:xfrm flipV="1">
            <a:off x="4913146" y="7695724"/>
            <a:ext cx="6629947" cy="24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208B770-132A-1D4F-A277-901AD359C01C}"/>
              </a:ext>
            </a:extLst>
          </p:cNvPr>
          <p:cNvCxnSpPr>
            <a:cxnSpLocks/>
            <a:endCxn id="131" idx="1"/>
          </p:cNvCxnSpPr>
          <p:nvPr/>
        </p:nvCxnSpPr>
        <p:spPr>
          <a:xfrm flipV="1">
            <a:off x="4037120" y="5461873"/>
            <a:ext cx="4031473" cy="529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7890F1-80A5-0144-BC93-28ACBCC3FC49}"/>
              </a:ext>
            </a:extLst>
          </p:cNvPr>
          <p:cNvCxnSpPr>
            <a:cxnSpLocks/>
          </p:cNvCxnSpPr>
          <p:nvPr/>
        </p:nvCxnSpPr>
        <p:spPr>
          <a:xfrm>
            <a:off x="1069705" y="2212812"/>
            <a:ext cx="872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473F0A-1388-AA42-B73E-690EE3015807}"/>
              </a:ext>
            </a:extLst>
          </p:cNvPr>
          <p:cNvSpPr/>
          <p:nvPr/>
        </p:nvSpPr>
        <p:spPr>
          <a:xfrm>
            <a:off x="2135405" y="1045151"/>
            <a:ext cx="4664098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Voters Register for Catalyst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692505C-A6D9-9F41-9D36-B2ED97484193}"/>
              </a:ext>
            </a:extLst>
          </p:cNvPr>
          <p:cNvSpPr/>
          <p:nvPr/>
        </p:nvSpPr>
        <p:spPr>
          <a:xfrm>
            <a:off x="2958256" y="1906923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Submitted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561C63-22F1-2047-966A-6051E5E6011D}"/>
              </a:ext>
            </a:extLst>
          </p:cNvPr>
          <p:cNvSpPr/>
          <p:nvPr/>
        </p:nvSpPr>
        <p:spPr>
          <a:xfrm>
            <a:off x="5011819" y="1906922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Discussed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CAE27EF-2A1A-0E40-BD06-C27B729F027E}"/>
              </a:ext>
            </a:extLst>
          </p:cNvPr>
          <p:cNvSpPr/>
          <p:nvPr/>
        </p:nvSpPr>
        <p:spPr>
          <a:xfrm>
            <a:off x="6989729" y="1906921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 Taken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CC9B156-8A76-8040-B1A0-1E7781C45D02}"/>
              </a:ext>
            </a:extLst>
          </p:cNvPr>
          <p:cNvCxnSpPr>
            <a:stCxn id="120" idx="3"/>
            <a:endCxn id="123" idx="1"/>
          </p:cNvCxnSpPr>
          <p:nvPr/>
        </p:nvCxnSpPr>
        <p:spPr>
          <a:xfrm>
            <a:off x="6799503" y="1351045"/>
            <a:ext cx="190226" cy="86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4977405F-EFD4-3245-986C-FB747913E960}"/>
              </a:ext>
            </a:extLst>
          </p:cNvPr>
          <p:cNvCxnSpPr>
            <a:endCxn id="121" idx="1"/>
          </p:cNvCxnSpPr>
          <p:nvPr/>
        </p:nvCxnSpPr>
        <p:spPr>
          <a:xfrm rot="10800000" flipV="1">
            <a:off x="2958260" y="2212816"/>
            <a:ext cx="5860273" cy="3"/>
          </a:xfrm>
          <a:prstGeom prst="bentConnector5">
            <a:avLst>
              <a:gd name="adj1" fmla="val 47"/>
              <a:gd name="adj2" fmla="val 17816633333"/>
              <a:gd name="adj3" fmla="val 103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4FDBDE0-B8E7-0445-9D1E-2A3B0DBA696E}"/>
              </a:ext>
            </a:extLst>
          </p:cNvPr>
          <p:cNvCxnSpPr/>
          <p:nvPr/>
        </p:nvCxnSpPr>
        <p:spPr>
          <a:xfrm flipV="1">
            <a:off x="4753067" y="2212812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1698585-2ADA-344B-AD9F-6E6F4C675ECC}"/>
              </a:ext>
            </a:extLst>
          </p:cNvPr>
          <p:cNvCxnSpPr/>
          <p:nvPr/>
        </p:nvCxnSpPr>
        <p:spPr>
          <a:xfrm flipV="1">
            <a:off x="6799503" y="2212812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996C02F-F601-E646-B650-E8D9AADD9F36}"/>
              </a:ext>
            </a:extLst>
          </p:cNvPr>
          <p:cNvSpPr/>
          <p:nvPr/>
        </p:nvSpPr>
        <p:spPr>
          <a:xfrm>
            <a:off x="4037117" y="5204219"/>
            <a:ext cx="1605134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6F004AF-79E6-2C48-AEED-EA08B2D4EB71}"/>
              </a:ext>
            </a:extLst>
          </p:cNvPr>
          <p:cNvSpPr/>
          <p:nvPr/>
        </p:nvSpPr>
        <p:spPr>
          <a:xfrm>
            <a:off x="3214269" y="4342447"/>
            <a:ext cx="4295159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Stakeholders Delegate to Voters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FF03E1B-381D-9648-B81B-31A439826B69}"/>
              </a:ext>
            </a:extLst>
          </p:cNvPr>
          <p:cNvSpPr/>
          <p:nvPr/>
        </p:nvSpPr>
        <p:spPr>
          <a:xfrm>
            <a:off x="3214269" y="3420365"/>
            <a:ext cx="4242531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Voters Register on-chain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9AA8617-74DA-9140-97A0-8766F7B19D47}"/>
              </a:ext>
            </a:extLst>
          </p:cNvPr>
          <p:cNvSpPr/>
          <p:nvPr/>
        </p:nvSpPr>
        <p:spPr>
          <a:xfrm>
            <a:off x="8068590" y="5155979"/>
            <a:ext cx="1605134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 Tallied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3FDE623-B6FB-2F4A-9101-03150A255BA8}"/>
              </a:ext>
            </a:extLst>
          </p:cNvPr>
          <p:cNvCxnSpPr>
            <a:cxnSpLocks/>
            <a:stCxn id="130" idx="3"/>
          </p:cNvCxnSpPr>
          <p:nvPr/>
        </p:nvCxnSpPr>
        <p:spPr>
          <a:xfrm>
            <a:off x="7456800" y="3726259"/>
            <a:ext cx="611793" cy="17356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AE1F11B-BC47-A844-8630-FEBD693296BD}"/>
              </a:ext>
            </a:extLst>
          </p:cNvPr>
          <p:cNvCxnSpPr/>
          <p:nvPr/>
        </p:nvCxnSpPr>
        <p:spPr>
          <a:xfrm>
            <a:off x="10588123" y="77275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AA53B45-AA83-EC4A-84C2-D436C211C10F}"/>
              </a:ext>
            </a:extLst>
          </p:cNvPr>
          <p:cNvSpPr txBox="1"/>
          <p:nvPr/>
        </p:nvSpPr>
        <p:spPr>
          <a:xfrm>
            <a:off x="8818533" y="1208777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Proposal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Rejected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13C2061D-17EB-914B-B5D6-CA1CC6F1EB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2515" y="2230085"/>
            <a:ext cx="7979620" cy="696493"/>
          </a:xfrm>
          <a:prstGeom prst="bentConnector3">
            <a:avLst>
              <a:gd name="adj1" fmla="val 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210E4FC-DDF5-7146-BBDF-2423753CCAA3}"/>
              </a:ext>
            </a:extLst>
          </p:cNvPr>
          <p:cNvCxnSpPr>
            <a:cxnSpLocks/>
          </p:cNvCxnSpPr>
          <p:nvPr/>
        </p:nvCxnSpPr>
        <p:spPr>
          <a:xfrm>
            <a:off x="1812515" y="2926577"/>
            <a:ext cx="0" cy="258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A23563C-7F76-4242-A385-27638C7D7779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812515" y="5510113"/>
            <a:ext cx="222460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7CAAF8-3F66-EA4C-9FAB-A116191F0008}"/>
              </a:ext>
            </a:extLst>
          </p:cNvPr>
          <p:cNvSpPr/>
          <p:nvPr/>
        </p:nvSpPr>
        <p:spPr>
          <a:xfrm>
            <a:off x="1009948" y="3481225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Testnet</a:t>
            </a:r>
            <a:br>
              <a:rPr lang="en-US" dirty="0"/>
            </a:br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Prepared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627051-4C43-6D4B-81FC-7A9FC45A48FB}"/>
              </a:ext>
            </a:extLst>
          </p:cNvPr>
          <p:cNvSpPr/>
          <p:nvPr/>
        </p:nvSpPr>
        <p:spPr>
          <a:xfrm>
            <a:off x="983909" y="4431798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Checked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DD14862-AB80-DF48-84C5-4644F24159A5}"/>
              </a:ext>
            </a:extLst>
          </p:cNvPr>
          <p:cNvSpPr txBox="1"/>
          <p:nvPr/>
        </p:nvSpPr>
        <p:spPr>
          <a:xfrm>
            <a:off x="9692029" y="4192779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Proposal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Rejected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AC3B352-6CF7-D54E-81F4-16C13A69FDC3}"/>
              </a:ext>
            </a:extLst>
          </p:cNvPr>
          <p:cNvSpPr/>
          <p:nvPr/>
        </p:nvSpPr>
        <p:spPr>
          <a:xfrm>
            <a:off x="1004741" y="1880886"/>
            <a:ext cx="1144370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Ideation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64490B1-BEAA-4945-84BC-6859A357208C}"/>
              </a:ext>
            </a:extLst>
          </p:cNvPr>
          <p:cNvCxnSpPr>
            <a:cxnSpLocks/>
          </p:cNvCxnSpPr>
          <p:nvPr/>
        </p:nvCxnSpPr>
        <p:spPr>
          <a:xfrm flipV="1">
            <a:off x="3610616" y="4032155"/>
            <a:ext cx="314942" cy="313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8E1E71B-5B57-654E-ADEA-9B4A4376CEC1}"/>
              </a:ext>
            </a:extLst>
          </p:cNvPr>
          <p:cNvCxnSpPr>
            <a:cxnSpLocks/>
          </p:cNvCxnSpPr>
          <p:nvPr/>
        </p:nvCxnSpPr>
        <p:spPr>
          <a:xfrm flipV="1">
            <a:off x="7141855" y="4032155"/>
            <a:ext cx="314942" cy="313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6A9A789C-905D-2F47-B284-348571A3F1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04345" y="5477496"/>
            <a:ext cx="7990584" cy="867679"/>
          </a:xfrm>
          <a:prstGeom prst="bentConnector3">
            <a:avLst>
              <a:gd name="adj1" fmla="val 3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3311ADD-1CED-3A47-B6C4-AF5927273A08}"/>
              </a:ext>
            </a:extLst>
          </p:cNvPr>
          <p:cNvCxnSpPr>
            <a:cxnSpLocks/>
          </p:cNvCxnSpPr>
          <p:nvPr/>
        </p:nvCxnSpPr>
        <p:spPr>
          <a:xfrm>
            <a:off x="2504345" y="6345174"/>
            <a:ext cx="0" cy="1432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43AC4C4-326C-4D4B-B54A-99BBBF62B458}"/>
              </a:ext>
            </a:extLst>
          </p:cNvPr>
          <p:cNvSpPr/>
          <p:nvPr/>
        </p:nvSpPr>
        <p:spPr>
          <a:xfrm>
            <a:off x="3360636" y="7438070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D6B497-83A0-7E44-85E5-948C850B3B48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2504348" y="7743964"/>
            <a:ext cx="85629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4E414C7-F134-9D46-9750-5C74991165D3}"/>
              </a:ext>
            </a:extLst>
          </p:cNvPr>
          <p:cNvSpPr/>
          <p:nvPr/>
        </p:nvSpPr>
        <p:spPr>
          <a:xfrm>
            <a:off x="9199986" y="7417811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Enactment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FAF2D29-F7D4-B045-8648-4D3B00F82D78}"/>
              </a:ext>
            </a:extLst>
          </p:cNvPr>
          <p:cNvSpPr txBox="1"/>
          <p:nvPr/>
        </p:nvSpPr>
        <p:spPr>
          <a:xfrm>
            <a:off x="11552940" y="7399943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Enacted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E6F5E13-5D88-1749-B72B-A75170265F0A}"/>
              </a:ext>
            </a:extLst>
          </p:cNvPr>
          <p:cNvCxnSpPr>
            <a:cxnSpLocks/>
          </p:cNvCxnSpPr>
          <p:nvPr/>
        </p:nvCxnSpPr>
        <p:spPr>
          <a:xfrm>
            <a:off x="9662761" y="5429247"/>
            <a:ext cx="83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0696EA6-559B-EE4B-88DF-442400EFB8D6}"/>
              </a:ext>
            </a:extLst>
          </p:cNvPr>
          <p:cNvCxnSpPr>
            <a:cxnSpLocks/>
          </p:cNvCxnSpPr>
          <p:nvPr/>
        </p:nvCxnSpPr>
        <p:spPr>
          <a:xfrm flipV="1">
            <a:off x="8624469" y="1841001"/>
            <a:ext cx="259025" cy="3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EC36425-21B0-644E-9470-11672FC37A14}"/>
              </a:ext>
            </a:extLst>
          </p:cNvPr>
          <p:cNvCxnSpPr>
            <a:cxnSpLocks/>
            <a:endCxn id="140" idx="2"/>
          </p:cNvCxnSpPr>
          <p:nvPr/>
        </p:nvCxnSpPr>
        <p:spPr>
          <a:xfrm flipV="1">
            <a:off x="9692026" y="4839107"/>
            <a:ext cx="500234" cy="5618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ECC355D-F835-2942-BFE4-C11F32A546B5}"/>
              </a:ext>
            </a:extLst>
          </p:cNvPr>
          <p:cNvCxnSpPr>
            <a:cxnSpLocks/>
          </p:cNvCxnSpPr>
          <p:nvPr/>
        </p:nvCxnSpPr>
        <p:spPr>
          <a:xfrm>
            <a:off x="4974880" y="6539595"/>
            <a:ext cx="0" cy="120437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C544A07-305A-124D-B38A-D80946457065}"/>
              </a:ext>
            </a:extLst>
          </p:cNvPr>
          <p:cNvCxnSpPr>
            <a:cxnSpLocks/>
          </p:cNvCxnSpPr>
          <p:nvPr/>
        </p:nvCxnSpPr>
        <p:spPr>
          <a:xfrm>
            <a:off x="10805121" y="6539593"/>
            <a:ext cx="0" cy="11779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3CFD110-B885-7644-84C6-51A7854911F2}"/>
              </a:ext>
            </a:extLst>
          </p:cNvPr>
          <p:cNvCxnSpPr>
            <a:cxnSpLocks/>
          </p:cNvCxnSpPr>
          <p:nvPr/>
        </p:nvCxnSpPr>
        <p:spPr>
          <a:xfrm>
            <a:off x="4965770" y="6760989"/>
            <a:ext cx="5839350" cy="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58ACCF7-8E4A-8A43-AE98-D1E019A080F3}"/>
              </a:ext>
            </a:extLst>
          </p:cNvPr>
          <p:cNvSpPr txBox="1"/>
          <p:nvPr/>
        </p:nvSpPr>
        <p:spPr>
          <a:xfrm>
            <a:off x="7394304" y="6560737"/>
            <a:ext cx="9297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epoch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FF14D4A-70C9-1F40-A9D9-38E7511E08FD}"/>
              </a:ext>
            </a:extLst>
          </p:cNvPr>
          <p:cNvCxnSpPr>
            <a:cxnSpLocks/>
          </p:cNvCxnSpPr>
          <p:nvPr/>
        </p:nvCxnSpPr>
        <p:spPr>
          <a:xfrm>
            <a:off x="8050290" y="4515942"/>
            <a:ext cx="9109" cy="63513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935834C-2DBB-BD42-B7D3-D41257FF59E3}"/>
              </a:ext>
            </a:extLst>
          </p:cNvPr>
          <p:cNvSpPr txBox="1"/>
          <p:nvPr/>
        </p:nvSpPr>
        <p:spPr>
          <a:xfrm>
            <a:off x="8073525" y="4448921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Epoch boundary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16931E5-BBCC-8948-8248-20A5E44E6359}"/>
              </a:ext>
            </a:extLst>
          </p:cNvPr>
          <p:cNvSpPr/>
          <p:nvPr/>
        </p:nvSpPr>
        <p:spPr>
          <a:xfrm>
            <a:off x="900112" y="16595"/>
            <a:ext cx="4664098" cy="6117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MIR or Parameter Update Simulation Workflow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C23849C-B4A3-8842-96C6-37A341BF75CB}"/>
              </a:ext>
            </a:extLst>
          </p:cNvPr>
          <p:cNvSpPr/>
          <p:nvPr/>
        </p:nvSpPr>
        <p:spPr>
          <a:xfrm>
            <a:off x="3369745" y="8197993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5/7 Genesis Keys Sign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MIR or Parameter(s)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8C7F725-81C5-9D42-8526-84A11FB974FD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4163205" y="8049861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9CFFFBA-81DA-6245-9433-69E1E191890D}"/>
              </a:ext>
            </a:extLst>
          </p:cNvPr>
          <p:cNvSpPr/>
          <p:nvPr/>
        </p:nvSpPr>
        <p:spPr>
          <a:xfrm>
            <a:off x="9204540" y="8245167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Fully Automatic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4CBA15A-B5E8-EF4C-87BE-944FB5D2BF19}"/>
              </a:ext>
            </a:extLst>
          </p:cNvPr>
          <p:cNvCxnSpPr>
            <a:cxnSpLocks/>
          </p:cNvCxnSpPr>
          <p:nvPr/>
        </p:nvCxnSpPr>
        <p:spPr>
          <a:xfrm>
            <a:off x="9998000" y="8071895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43629C5-E958-D24D-9677-1F20BF83A936}"/>
              </a:ext>
            </a:extLst>
          </p:cNvPr>
          <p:cNvCxnSpPr>
            <a:cxnSpLocks/>
          </p:cNvCxnSpPr>
          <p:nvPr/>
        </p:nvCxnSpPr>
        <p:spPr>
          <a:xfrm>
            <a:off x="17245935" y="840230"/>
            <a:ext cx="0" cy="1159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E929C1F-F32B-A549-9482-936084E194E5}"/>
              </a:ext>
            </a:extLst>
          </p:cNvPr>
          <p:cNvSpPr/>
          <p:nvPr/>
        </p:nvSpPr>
        <p:spPr>
          <a:xfrm>
            <a:off x="16619966" y="869685"/>
            <a:ext cx="1224839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Testnet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5638196-8B41-754C-8095-6AAE23637755}"/>
              </a:ext>
            </a:extLst>
          </p:cNvPr>
          <p:cNvSpPr/>
          <p:nvPr/>
        </p:nvSpPr>
        <p:spPr>
          <a:xfrm>
            <a:off x="16633515" y="1527527"/>
            <a:ext cx="1224839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Mainnet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2299732-6921-C145-B049-FA65535D0CEF}"/>
              </a:ext>
            </a:extLst>
          </p:cNvPr>
          <p:cNvSpPr/>
          <p:nvPr/>
        </p:nvSpPr>
        <p:spPr>
          <a:xfrm>
            <a:off x="16633515" y="228437"/>
            <a:ext cx="1224839" cy="611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Catalyst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11706EB-54AB-F044-9E62-C0297E3D27C0}"/>
              </a:ext>
            </a:extLst>
          </p:cNvPr>
          <p:cNvSpPr/>
          <p:nvPr/>
        </p:nvSpPr>
        <p:spPr>
          <a:xfrm>
            <a:off x="16366603" y="-1"/>
            <a:ext cx="1634059" cy="2326512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69EE32-B3E3-CD48-BF85-C05EDB0A4FAD}"/>
              </a:ext>
            </a:extLst>
          </p:cNvPr>
          <p:cNvCxnSpPr>
            <a:cxnSpLocks/>
          </p:cNvCxnSpPr>
          <p:nvPr/>
        </p:nvCxnSpPr>
        <p:spPr>
          <a:xfrm flipV="1">
            <a:off x="4913146" y="7679130"/>
            <a:ext cx="6629947" cy="24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66E71D-6E62-D544-80D1-80E5DB49DBFF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037120" y="5445279"/>
            <a:ext cx="4031473" cy="529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6B0FC2-97AD-2C47-A66E-AA519AC75381}"/>
              </a:ext>
            </a:extLst>
          </p:cNvPr>
          <p:cNvCxnSpPr>
            <a:cxnSpLocks/>
          </p:cNvCxnSpPr>
          <p:nvPr/>
        </p:nvCxnSpPr>
        <p:spPr>
          <a:xfrm>
            <a:off x="1069705" y="2196218"/>
            <a:ext cx="872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84F849B-A98B-DE47-89C1-FDA71D3D3EB1}"/>
              </a:ext>
            </a:extLst>
          </p:cNvPr>
          <p:cNvSpPr/>
          <p:nvPr/>
        </p:nvSpPr>
        <p:spPr>
          <a:xfrm>
            <a:off x="2135405" y="1028557"/>
            <a:ext cx="4664098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Voters Register for Catalyst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A54F9-C617-E14D-88AD-983B82627856}"/>
              </a:ext>
            </a:extLst>
          </p:cNvPr>
          <p:cNvSpPr/>
          <p:nvPr/>
        </p:nvSpPr>
        <p:spPr>
          <a:xfrm>
            <a:off x="2958256" y="1890329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Submitted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F54FF0-2429-654F-B2BA-E9724CE32847}"/>
              </a:ext>
            </a:extLst>
          </p:cNvPr>
          <p:cNvSpPr/>
          <p:nvPr/>
        </p:nvSpPr>
        <p:spPr>
          <a:xfrm>
            <a:off x="5011819" y="1890328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Discussed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88555-95E8-1149-A74F-048A4B7CD46A}"/>
              </a:ext>
            </a:extLst>
          </p:cNvPr>
          <p:cNvSpPr/>
          <p:nvPr/>
        </p:nvSpPr>
        <p:spPr>
          <a:xfrm>
            <a:off x="6989729" y="1890327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 Taken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C9ECB9-8379-C148-99FC-6C35614CFC2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799503" y="1334451"/>
            <a:ext cx="190226" cy="86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95FE441-41AC-E24B-A29E-C700A6CCE497}"/>
              </a:ext>
            </a:extLst>
          </p:cNvPr>
          <p:cNvCxnSpPr>
            <a:endCxn id="5" idx="1"/>
          </p:cNvCxnSpPr>
          <p:nvPr/>
        </p:nvCxnSpPr>
        <p:spPr>
          <a:xfrm rot="10800000" flipV="1">
            <a:off x="2958260" y="2196222"/>
            <a:ext cx="5860273" cy="3"/>
          </a:xfrm>
          <a:prstGeom prst="bentConnector5">
            <a:avLst>
              <a:gd name="adj1" fmla="val 47"/>
              <a:gd name="adj2" fmla="val 17816633333"/>
              <a:gd name="adj3" fmla="val 103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68009C-E1CC-144A-AB69-9105CA2836A8}"/>
              </a:ext>
            </a:extLst>
          </p:cNvPr>
          <p:cNvCxnSpPr/>
          <p:nvPr/>
        </p:nvCxnSpPr>
        <p:spPr>
          <a:xfrm flipV="1">
            <a:off x="4753067" y="2196218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AEA4E6-B64D-DD42-BC4F-E6B1EF90D61E}"/>
              </a:ext>
            </a:extLst>
          </p:cNvPr>
          <p:cNvCxnSpPr/>
          <p:nvPr/>
        </p:nvCxnSpPr>
        <p:spPr>
          <a:xfrm flipV="1">
            <a:off x="6799503" y="2196218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0B8871-1100-4045-94EA-36AE2500ACD2}"/>
              </a:ext>
            </a:extLst>
          </p:cNvPr>
          <p:cNvSpPr/>
          <p:nvPr/>
        </p:nvSpPr>
        <p:spPr>
          <a:xfrm>
            <a:off x="4037117" y="5187625"/>
            <a:ext cx="1605134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CBE292-9007-5948-8AFF-B0148CE05A1E}"/>
              </a:ext>
            </a:extLst>
          </p:cNvPr>
          <p:cNvSpPr/>
          <p:nvPr/>
        </p:nvSpPr>
        <p:spPr>
          <a:xfrm>
            <a:off x="3214269" y="4325853"/>
            <a:ext cx="4295159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Stakeholders Delegate to Voters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E6D698-B2E0-DC4C-A6E4-E1818CD9B34A}"/>
              </a:ext>
            </a:extLst>
          </p:cNvPr>
          <p:cNvSpPr/>
          <p:nvPr/>
        </p:nvSpPr>
        <p:spPr>
          <a:xfrm>
            <a:off x="3214269" y="3403771"/>
            <a:ext cx="4242531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Voters Register on-chain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5739E2-30A6-914D-A12C-792CF6FF1642}"/>
              </a:ext>
            </a:extLst>
          </p:cNvPr>
          <p:cNvSpPr/>
          <p:nvPr/>
        </p:nvSpPr>
        <p:spPr>
          <a:xfrm>
            <a:off x="8068590" y="5139385"/>
            <a:ext cx="1605134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 Tallied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9DDC43B-1B1E-DD48-BBC1-25C2A1CAB56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456800" y="3709665"/>
            <a:ext cx="611793" cy="17356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1D0F1B-2D31-874A-9EB2-38D5D739CAA9}"/>
              </a:ext>
            </a:extLst>
          </p:cNvPr>
          <p:cNvCxnSpPr/>
          <p:nvPr/>
        </p:nvCxnSpPr>
        <p:spPr>
          <a:xfrm>
            <a:off x="10588123" y="771094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06B39BB-4FF1-7542-A50D-A314B5D9A606}"/>
              </a:ext>
            </a:extLst>
          </p:cNvPr>
          <p:cNvSpPr txBox="1"/>
          <p:nvPr/>
        </p:nvSpPr>
        <p:spPr>
          <a:xfrm>
            <a:off x="8818533" y="1192183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Proposal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Rejected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F47C15B-455A-F940-9BAC-7E57709FD5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2515" y="2213491"/>
            <a:ext cx="7979620" cy="696493"/>
          </a:xfrm>
          <a:prstGeom prst="bentConnector3">
            <a:avLst>
              <a:gd name="adj1" fmla="val 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D4465C-79B4-B14B-9F1A-4EE2F399DD9B}"/>
              </a:ext>
            </a:extLst>
          </p:cNvPr>
          <p:cNvCxnSpPr>
            <a:cxnSpLocks/>
          </p:cNvCxnSpPr>
          <p:nvPr/>
        </p:nvCxnSpPr>
        <p:spPr>
          <a:xfrm>
            <a:off x="1812515" y="2909983"/>
            <a:ext cx="0" cy="258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64218-3EAF-E848-92CE-34ADD12B27EA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812515" y="5493519"/>
            <a:ext cx="222460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93EE002-2073-FD4B-AF1F-131D03D6001B}"/>
              </a:ext>
            </a:extLst>
          </p:cNvPr>
          <p:cNvSpPr/>
          <p:nvPr/>
        </p:nvSpPr>
        <p:spPr>
          <a:xfrm>
            <a:off x="1009948" y="3464631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Testnet</a:t>
            </a:r>
            <a:br>
              <a:rPr lang="en-US" dirty="0"/>
            </a:br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Prepared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C2C7D2-3F34-6245-B9FE-01D410837C8E}"/>
              </a:ext>
            </a:extLst>
          </p:cNvPr>
          <p:cNvSpPr/>
          <p:nvPr/>
        </p:nvSpPr>
        <p:spPr>
          <a:xfrm>
            <a:off x="983909" y="4415204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Checked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C4F4D1-D60A-1C4C-AF71-DBF09B39B6DF}"/>
              </a:ext>
            </a:extLst>
          </p:cNvPr>
          <p:cNvSpPr txBox="1"/>
          <p:nvPr/>
        </p:nvSpPr>
        <p:spPr>
          <a:xfrm>
            <a:off x="9692029" y="4176185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Proposal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Rejected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E490EB0-D07D-0A4F-8849-0625A0B07F84}"/>
              </a:ext>
            </a:extLst>
          </p:cNvPr>
          <p:cNvSpPr/>
          <p:nvPr/>
        </p:nvSpPr>
        <p:spPr>
          <a:xfrm>
            <a:off x="1004741" y="1864292"/>
            <a:ext cx="1144370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Ideation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9DED3E9-BB34-E64D-BD79-EEC1FF5DCA39}"/>
              </a:ext>
            </a:extLst>
          </p:cNvPr>
          <p:cNvCxnSpPr>
            <a:cxnSpLocks/>
          </p:cNvCxnSpPr>
          <p:nvPr/>
        </p:nvCxnSpPr>
        <p:spPr>
          <a:xfrm flipV="1">
            <a:off x="3610616" y="4015561"/>
            <a:ext cx="314942" cy="313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E661CA-4B87-2F49-935B-8E9542D05E55}"/>
              </a:ext>
            </a:extLst>
          </p:cNvPr>
          <p:cNvCxnSpPr>
            <a:cxnSpLocks/>
          </p:cNvCxnSpPr>
          <p:nvPr/>
        </p:nvCxnSpPr>
        <p:spPr>
          <a:xfrm flipV="1">
            <a:off x="7141855" y="4015561"/>
            <a:ext cx="314942" cy="313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8DBA8F5F-9CBF-4E44-A023-BE26170403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04345" y="5460902"/>
            <a:ext cx="7990584" cy="867679"/>
          </a:xfrm>
          <a:prstGeom prst="bentConnector3">
            <a:avLst>
              <a:gd name="adj1" fmla="val 3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16048BB-E655-1A42-A4E1-0DC936F901A3}"/>
              </a:ext>
            </a:extLst>
          </p:cNvPr>
          <p:cNvCxnSpPr>
            <a:cxnSpLocks/>
          </p:cNvCxnSpPr>
          <p:nvPr/>
        </p:nvCxnSpPr>
        <p:spPr>
          <a:xfrm>
            <a:off x="2504345" y="6328580"/>
            <a:ext cx="0" cy="1432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6B17C9A-1406-5C40-BE62-BD541A6957B1}"/>
              </a:ext>
            </a:extLst>
          </p:cNvPr>
          <p:cNvSpPr/>
          <p:nvPr/>
        </p:nvSpPr>
        <p:spPr>
          <a:xfrm>
            <a:off x="3360636" y="7421476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498E9A2-314B-104D-BBB9-F515286AF133}"/>
              </a:ext>
            </a:extLst>
          </p:cNvPr>
          <p:cNvSpPr/>
          <p:nvPr/>
        </p:nvSpPr>
        <p:spPr>
          <a:xfrm>
            <a:off x="5789168" y="7421476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Endorsement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B0815E-F3E8-4E4D-80E8-CBE035859DF3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504348" y="7727370"/>
            <a:ext cx="85629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FE9FEC2-B1F5-4E4A-B879-E4AD71F8EB48}"/>
              </a:ext>
            </a:extLst>
          </p:cNvPr>
          <p:cNvSpPr/>
          <p:nvPr/>
        </p:nvSpPr>
        <p:spPr>
          <a:xfrm>
            <a:off x="9199986" y="7401217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Enactment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2AF59F-140D-9945-8CBA-899B907B84DF}"/>
              </a:ext>
            </a:extLst>
          </p:cNvPr>
          <p:cNvSpPr txBox="1"/>
          <p:nvPr/>
        </p:nvSpPr>
        <p:spPr>
          <a:xfrm>
            <a:off x="11552940" y="7383349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Enacted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20C2009-C9A8-0F4F-AF32-0CB828F10F7B}"/>
              </a:ext>
            </a:extLst>
          </p:cNvPr>
          <p:cNvCxnSpPr>
            <a:cxnSpLocks/>
          </p:cNvCxnSpPr>
          <p:nvPr/>
        </p:nvCxnSpPr>
        <p:spPr>
          <a:xfrm>
            <a:off x="9662761" y="5412653"/>
            <a:ext cx="83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50B94C8-1ACF-8B48-BF82-01E59B4453EF}"/>
              </a:ext>
            </a:extLst>
          </p:cNvPr>
          <p:cNvCxnSpPr>
            <a:cxnSpLocks/>
          </p:cNvCxnSpPr>
          <p:nvPr/>
        </p:nvCxnSpPr>
        <p:spPr>
          <a:xfrm flipV="1">
            <a:off x="8624469" y="1824407"/>
            <a:ext cx="259025" cy="3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2DE925F-5DB7-8C4A-ACF5-3BC2A0A6E4D8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9692026" y="4822513"/>
            <a:ext cx="500234" cy="5618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862611D-D434-A84A-A57C-82FDB1C98D20}"/>
              </a:ext>
            </a:extLst>
          </p:cNvPr>
          <p:cNvCxnSpPr>
            <a:cxnSpLocks/>
          </p:cNvCxnSpPr>
          <p:nvPr/>
        </p:nvCxnSpPr>
        <p:spPr>
          <a:xfrm>
            <a:off x="4974880" y="6523001"/>
            <a:ext cx="0" cy="120437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E19255-97C2-F246-AD8B-7EF4081A192B}"/>
              </a:ext>
            </a:extLst>
          </p:cNvPr>
          <p:cNvCxnSpPr>
            <a:cxnSpLocks/>
          </p:cNvCxnSpPr>
          <p:nvPr/>
        </p:nvCxnSpPr>
        <p:spPr>
          <a:xfrm>
            <a:off x="17245935" y="840230"/>
            <a:ext cx="0" cy="1159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3CF1CB3-8F45-C44C-A664-8A3A400EA116}"/>
              </a:ext>
            </a:extLst>
          </p:cNvPr>
          <p:cNvCxnSpPr>
            <a:cxnSpLocks/>
          </p:cNvCxnSpPr>
          <p:nvPr/>
        </p:nvCxnSpPr>
        <p:spPr>
          <a:xfrm>
            <a:off x="10805121" y="6522999"/>
            <a:ext cx="0" cy="11779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C8B42AB-7C70-4746-8823-6EFC78F7F117}"/>
              </a:ext>
            </a:extLst>
          </p:cNvPr>
          <p:cNvCxnSpPr>
            <a:cxnSpLocks/>
          </p:cNvCxnSpPr>
          <p:nvPr/>
        </p:nvCxnSpPr>
        <p:spPr>
          <a:xfrm>
            <a:off x="4965770" y="6744395"/>
            <a:ext cx="5839350" cy="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BA48FA7-F784-8842-BBF8-64CBC464AC5A}"/>
              </a:ext>
            </a:extLst>
          </p:cNvPr>
          <p:cNvSpPr txBox="1"/>
          <p:nvPr/>
        </p:nvSpPr>
        <p:spPr>
          <a:xfrm>
            <a:off x="7394304" y="6544143"/>
            <a:ext cx="9297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epoch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E666110-AE7F-6448-9B6C-D2CD2143058F}"/>
              </a:ext>
            </a:extLst>
          </p:cNvPr>
          <p:cNvCxnSpPr>
            <a:cxnSpLocks/>
          </p:cNvCxnSpPr>
          <p:nvPr/>
        </p:nvCxnSpPr>
        <p:spPr>
          <a:xfrm>
            <a:off x="8050290" y="4499348"/>
            <a:ext cx="9109" cy="63513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9C36D48-9FD8-7D44-B981-181184C04C0E}"/>
              </a:ext>
            </a:extLst>
          </p:cNvPr>
          <p:cNvSpPr txBox="1"/>
          <p:nvPr/>
        </p:nvSpPr>
        <p:spPr>
          <a:xfrm>
            <a:off x="8073525" y="4432327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Epoch boundary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712958E-6408-F14B-8CBE-645D06A71E90}"/>
              </a:ext>
            </a:extLst>
          </p:cNvPr>
          <p:cNvSpPr/>
          <p:nvPr/>
        </p:nvSpPr>
        <p:spPr>
          <a:xfrm>
            <a:off x="900112" y="1"/>
            <a:ext cx="4664098" cy="6117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Protocol Version Update Simulation Workflow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D812C4-D23F-FF41-A41F-0C3CD372E4AD}"/>
              </a:ext>
            </a:extLst>
          </p:cNvPr>
          <p:cNvSpPr/>
          <p:nvPr/>
        </p:nvSpPr>
        <p:spPr>
          <a:xfrm>
            <a:off x="3369745" y="8181399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5/7 Genesis Keys Sign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Protocol Update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470D690-D6D0-0F45-98D7-54D4A45A8DD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163205" y="8033267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04CB41B-E2EA-A74E-9457-8E47726B3BE4}"/>
              </a:ext>
            </a:extLst>
          </p:cNvPr>
          <p:cNvSpPr/>
          <p:nvPr/>
        </p:nvSpPr>
        <p:spPr>
          <a:xfrm>
            <a:off x="9204540" y="8228573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Fully Automatic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9AAC14-71FB-2849-9F18-3581089BA8C0}"/>
              </a:ext>
            </a:extLst>
          </p:cNvPr>
          <p:cNvCxnSpPr>
            <a:cxnSpLocks/>
          </p:cNvCxnSpPr>
          <p:nvPr/>
        </p:nvCxnSpPr>
        <p:spPr>
          <a:xfrm>
            <a:off x="9998000" y="8055301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3F5F5D5-26B8-1744-A284-F1BF3DA57B57}"/>
              </a:ext>
            </a:extLst>
          </p:cNvPr>
          <p:cNvSpPr/>
          <p:nvPr/>
        </p:nvSpPr>
        <p:spPr>
          <a:xfrm>
            <a:off x="5765481" y="8215345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 Pools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Monitored by IOG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0D073B-D8DF-8446-A73F-E71F66CB0B5C}"/>
              </a:ext>
            </a:extLst>
          </p:cNvPr>
          <p:cNvCxnSpPr>
            <a:cxnSpLocks/>
          </p:cNvCxnSpPr>
          <p:nvPr/>
        </p:nvCxnSpPr>
        <p:spPr>
          <a:xfrm>
            <a:off x="6552532" y="8042073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1826BE0-C821-3E4B-8E4E-B53B830AFF9F}"/>
              </a:ext>
            </a:extLst>
          </p:cNvPr>
          <p:cNvSpPr txBox="1"/>
          <p:nvPr/>
        </p:nvSpPr>
        <p:spPr>
          <a:xfrm>
            <a:off x="6667387" y="6994546"/>
            <a:ext cx="28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Not Endorsed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4657BE-BA36-1546-A339-0015F8506C46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7394302" y="7323121"/>
            <a:ext cx="655986" cy="404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E6FAF68-E20B-A445-BA58-619771D6810A}"/>
              </a:ext>
            </a:extLst>
          </p:cNvPr>
          <p:cNvSpPr/>
          <p:nvPr/>
        </p:nvSpPr>
        <p:spPr>
          <a:xfrm>
            <a:off x="16619966" y="869685"/>
            <a:ext cx="1224839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Testnet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94587C6-55C5-8247-82CE-2A3D07790BF8}"/>
              </a:ext>
            </a:extLst>
          </p:cNvPr>
          <p:cNvSpPr/>
          <p:nvPr/>
        </p:nvSpPr>
        <p:spPr>
          <a:xfrm>
            <a:off x="16633515" y="1527527"/>
            <a:ext cx="1224839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Mainnet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22693AB-7649-1246-8180-215ECA1CA5A3}"/>
              </a:ext>
            </a:extLst>
          </p:cNvPr>
          <p:cNvSpPr/>
          <p:nvPr/>
        </p:nvSpPr>
        <p:spPr>
          <a:xfrm>
            <a:off x="16633515" y="228437"/>
            <a:ext cx="1224839" cy="611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Catalyst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9B4CC32-0245-B14A-AD7A-E58FA6DCF7C5}"/>
              </a:ext>
            </a:extLst>
          </p:cNvPr>
          <p:cNvSpPr/>
          <p:nvPr/>
        </p:nvSpPr>
        <p:spPr>
          <a:xfrm>
            <a:off x="16366603" y="-1"/>
            <a:ext cx="1634059" cy="2326512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3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B227EA1-BA36-FC4A-8C52-C401DED531B9}"/>
              </a:ext>
            </a:extLst>
          </p:cNvPr>
          <p:cNvCxnSpPr>
            <a:cxnSpLocks/>
            <a:stCxn id="128" idx="3"/>
            <a:endCxn id="150" idx="1"/>
          </p:cNvCxnSpPr>
          <p:nvPr/>
        </p:nvCxnSpPr>
        <p:spPr>
          <a:xfrm flipV="1">
            <a:off x="5642251" y="6219512"/>
            <a:ext cx="10225296" cy="661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7890F1-80A5-0144-BC93-28ACBCC3FC49}"/>
              </a:ext>
            </a:extLst>
          </p:cNvPr>
          <p:cNvCxnSpPr>
            <a:cxnSpLocks/>
          </p:cNvCxnSpPr>
          <p:nvPr/>
        </p:nvCxnSpPr>
        <p:spPr>
          <a:xfrm>
            <a:off x="1069705" y="2212812"/>
            <a:ext cx="872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473F0A-1388-AA42-B73E-690EE3015807}"/>
              </a:ext>
            </a:extLst>
          </p:cNvPr>
          <p:cNvSpPr/>
          <p:nvPr/>
        </p:nvSpPr>
        <p:spPr>
          <a:xfrm>
            <a:off x="2135405" y="1045151"/>
            <a:ext cx="4664098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Voters Register for Catalyst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692505C-A6D9-9F41-9D36-B2ED97484193}"/>
              </a:ext>
            </a:extLst>
          </p:cNvPr>
          <p:cNvSpPr/>
          <p:nvPr/>
        </p:nvSpPr>
        <p:spPr>
          <a:xfrm>
            <a:off x="2958256" y="1906923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Submitted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561C63-22F1-2047-966A-6051E5E6011D}"/>
              </a:ext>
            </a:extLst>
          </p:cNvPr>
          <p:cNvSpPr/>
          <p:nvPr/>
        </p:nvSpPr>
        <p:spPr>
          <a:xfrm>
            <a:off x="5011819" y="1906922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Discussed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CAE27EF-2A1A-0E40-BD06-C27B729F027E}"/>
              </a:ext>
            </a:extLst>
          </p:cNvPr>
          <p:cNvSpPr/>
          <p:nvPr/>
        </p:nvSpPr>
        <p:spPr>
          <a:xfrm>
            <a:off x="6989729" y="1906921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 Taken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CC9B156-8A76-8040-B1A0-1E7781C45D02}"/>
              </a:ext>
            </a:extLst>
          </p:cNvPr>
          <p:cNvCxnSpPr>
            <a:stCxn id="120" idx="3"/>
            <a:endCxn id="123" idx="1"/>
          </p:cNvCxnSpPr>
          <p:nvPr/>
        </p:nvCxnSpPr>
        <p:spPr>
          <a:xfrm>
            <a:off x="6799503" y="1351045"/>
            <a:ext cx="190226" cy="86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4977405F-EFD4-3245-986C-FB747913E960}"/>
              </a:ext>
            </a:extLst>
          </p:cNvPr>
          <p:cNvCxnSpPr>
            <a:endCxn id="121" idx="1"/>
          </p:cNvCxnSpPr>
          <p:nvPr/>
        </p:nvCxnSpPr>
        <p:spPr>
          <a:xfrm rot="10800000" flipV="1">
            <a:off x="2958260" y="2212816"/>
            <a:ext cx="5860273" cy="3"/>
          </a:xfrm>
          <a:prstGeom prst="bentConnector5">
            <a:avLst>
              <a:gd name="adj1" fmla="val 47"/>
              <a:gd name="adj2" fmla="val 17816633333"/>
              <a:gd name="adj3" fmla="val 103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4FDBDE0-B8E7-0445-9D1E-2A3B0DBA696E}"/>
              </a:ext>
            </a:extLst>
          </p:cNvPr>
          <p:cNvCxnSpPr/>
          <p:nvPr/>
        </p:nvCxnSpPr>
        <p:spPr>
          <a:xfrm flipV="1">
            <a:off x="4753067" y="2212812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1698585-2ADA-344B-AD9F-6E6F4C675ECC}"/>
              </a:ext>
            </a:extLst>
          </p:cNvPr>
          <p:cNvCxnSpPr/>
          <p:nvPr/>
        </p:nvCxnSpPr>
        <p:spPr>
          <a:xfrm flipV="1">
            <a:off x="6799503" y="2212812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996C02F-F601-E646-B650-E8D9AADD9F36}"/>
              </a:ext>
            </a:extLst>
          </p:cNvPr>
          <p:cNvSpPr/>
          <p:nvPr/>
        </p:nvSpPr>
        <p:spPr>
          <a:xfrm>
            <a:off x="4037117" y="5979723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6F004AF-79E6-2C48-AEED-EA08B2D4EB71}"/>
              </a:ext>
            </a:extLst>
          </p:cNvPr>
          <p:cNvSpPr/>
          <p:nvPr/>
        </p:nvSpPr>
        <p:spPr>
          <a:xfrm>
            <a:off x="3214269" y="5117951"/>
            <a:ext cx="4295159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Stakeholders Delegate to Voters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FF03E1B-381D-9648-B81B-31A439826B69}"/>
              </a:ext>
            </a:extLst>
          </p:cNvPr>
          <p:cNvSpPr/>
          <p:nvPr/>
        </p:nvSpPr>
        <p:spPr>
          <a:xfrm>
            <a:off x="3214269" y="4195869"/>
            <a:ext cx="4242531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Voters Register on-chain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9AA8617-74DA-9140-97A0-8766F7B19D47}"/>
              </a:ext>
            </a:extLst>
          </p:cNvPr>
          <p:cNvSpPr/>
          <p:nvPr/>
        </p:nvSpPr>
        <p:spPr>
          <a:xfrm>
            <a:off x="8068590" y="5972591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 Tallied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3FDE623-B6FB-2F4A-9101-03150A255BA8}"/>
              </a:ext>
            </a:extLst>
          </p:cNvPr>
          <p:cNvCxnSpPr>
            <a:cxnSpLocks/>
            <a:stCxn id="130" idx="3"/>
          </p:cNvCxnSpPr>
          <p:nvPr/>
        </p:nvCxnSpPr>
        <p:spPr>
          <a:xfrm>
            <a:off x="7456800" y="4501763"/>
            <a:ext cx="611793" cy="17356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AE1F11B-BC47-A844-8630-FEBD693296BD}"/>
              </a:ext>
            </a:extLst>
          </p:cNvPr>
          <p:cNvCxnSpPr/>
          <p:nvPr/>
        </p:nvCxnSpPr>
        <p:spPr>
          <a:xfrm>
            <a:off x="14908023" y="612500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AA53B45-AA83-EC4A-84C2-D436C211C10F}"/>
              </a:ext>
            </a:extLst>
          </p:cNvPr>
          <p:cNvSpPr txBox="1"/>
          <p:nvPr/>
        </p:nvSpPr>
        <p:spPr>
          <a:xfrm>
            <a:off x="8818533" y="1208777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Proposal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Rejected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13C2061D-17EB-914B-B5D6-CA1CC6F1EB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2515" y="2230085"/>
            <a:ext cx="7979620" cy="696493"/>
          </a:xfrm>
          <a:prstGeom prst="bentConnector3">
            <a:avLst>
              <a:gd name="adj1" fmla="val 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210E4FC-DDF5-7146-BBDF-2423753CCAA3}"/>
              </a:ext>
            </a:extLst>
          </p:cNvPr>
          <p:cNvCxnSpPr>
            <a:cxnSpLocks/>
          </p:cNvCxnSpPr>
          <p:nvPr/>
        </p:nvCxnSpPr>
        <p:spPr>
          <a:xfrm>
            <a:off x="1812515" y="2926579"/>
            <a:ext cx="0" cy="3359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A23563C-7F76-4242-A385-27638C7D7779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812515" y="6285617"/>
            <a:ext cx="222460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7CAAF8-3F66-EA4C-9FAB-A116191F0008}"/>
              </a:ext>
            </a:extLst>
          </p:cNvPr>
          <p:cNvSpPr/>
          <p:nvPr/>
        </p:nvSpPr>
        <p:spPr>
          <a:xfrm>
            <a:off x="1009948" y="4256729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Formal</a:t>
            </a:r>
            <a:br>
              <a:rPr lang="en-US" dirty="0"/>
            </a:br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Prepared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627051-4C43-6D4B-81FC-7A9FC45A48FB}"/>
              </a:ext>
            </a:extLst>
          </p:cNvPr>
          <p:cNvSpPr/>
          <p:nvPr/>
        </p:nvSpPr>
        <p:spPr>
          <a:xfrm>
            <a:off x="983909" y="5207302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Checked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DD14862-AB80-DF48-84C5-4644F24159A5}"/>
              </a:ext>
            </a:extLst>
          </p:cNvPr>
          <p:cNvSpPr txBox="1"/>
          <p:nvPr/>
        </p:nvSpPr>
        <p:spPr>
          <a:xfrm>
            <a:off x="9994698" y="5200850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Rejected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AC3B352-6CF7-D54E-81F4-16C13A69FDC3}"/>
              </a:ext>
            </a:extLst>
          </p:cNvPr>
          <p:cNvSpPr/>
          <p:nvPr/>
        </p:nvSpPr>
        <p:spPr>
          <a:xfrm>
            <a:off x="1004741" y="1880886"/>
            <a:ext cx="1144370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Ideation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64490B1-BEAA-4945-84BC-6859A357208C}"/>
              </a:ext>
            </a:extLst>
          </p:cNvPr>
          <p:cNvCxnSpPr>
            <a:cxnSpLocks/>
          </p:cNvCxnSpPr>
          <p:nvPr/>
        </p:nvCxnSpPr>
        <p:spPr>
          <a:xfrm flipV="1">
            <a:off x="3610616" y="4807659"/>
            <a:ext cx="314942" cy="313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8E1E71B-5B57-654E-ADEA-9B4A4376CEC1}"/>
              </a:ext>
            </a:extLst>
          </p:cNvPr>
          <p:cNvCxnSpPr>
            <a:cxnSpLocks/>
          </p:cNvCxnSpPr>
          <p:nvPr/>
        </p:nvCxnSpPr>
        <p:spPr>
          <a:xfrm flipV="1">
            <a:off x="7141855" y="4826989"/>
            <a:ext cx="305750" cy="2936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4E414C7-F134-9D46-9750-5C74991165D3}"/>
              </a:ext>
            </a:extLst>
          </p:cNvPr>
          <p:cNvSpPr/>
          <p:nvPr/>
        </p:nvSpPr>
        <p:spPr>
          <a:xfrm>
            <a:off x="13514593" y="5914214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Enactment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FAF2D29-F7D4-B045-8648-4D3B00F82D78}"/>
              </a:ext>
            </a:extLst>
          </p:cNvPr>
          <p:cNvSpPr txBox="1"/>
          <p:nvPr/>
        </p:nvSpPr>
        <p:spPr>
          <a:xfrm>
            <a:off x="15867547" y="5896346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Enacted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0696EA6-559B-EE4B-88DF-442400EFB8D6}"/>
              </a:ext>
            </a:extLst>
          </p:cNvPr>
          <p:cNvCxnSpPr>
            <a:cxnSpLocks/>
          </p:cNvCxnSpPr>
          <p:nvPr/>
        </p:nvCxnSpPr>
        <p:spPr>
          <a:xfrm flipV="1">
            <a:off x="8624469" y="1841001"/>
            <a:ext cx="259025" cy="3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EC36425-21B0-644E-9470-11672FC37A14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9673724" y="5804361"/>
            <a:ext cx="586492" cy="4741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C544A07-305A-124D-B38A-D80946457065}"/>
              </a:ext>
            </a:extLst>
          </p:cNvPr>
          <p:cNvCxnSpPr>
            <a:cxnSpLocks/>
          </p:cNvCxnSpPr>
          <p:nvPr/>
        </p:nvCxnSpPr>
        <p:spPr>
          <a:xfrm>
            <a:off x="15119728" y="5035996"/>
            <a:ext cx="0" cy="11779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FF14D4A-70C9-1F40-A9D9-38E7511E08FD}"/>
              </a:ext>
            </a:extLst>
          </p:cNvPr>
          <p:cNvCxnSpPr>
            <a:cxnSpLocks/>
          </p:cNvCxnSpPr>
          <p:nvPr/>
        </p:nvCxnSpPr>
        <p:spPr>
          <a:xfrm>
            <a:off x="8059397" y="4968283"/>
            <a:ext cx="0" cy="95829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935834C-2DBB-BD42-B7D3-D41257FF59E3}"/>
              </a:ext>
            </a:extLst>
          </p:cNvPr>
          <p:cNvSpPr txBox="1"/>
          <p:nvPr/>
        </p:nvSpPr>
        <p:spPr>
          <a:xfrm>
            <a:off x="7969639" y="4501765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16931E5-BBCC-8948-8248-20A5E44E6359}"/>
              </a:ext>
            </a:extLst>
          </p:cNvPr>
          <p:cNvSpPr/>
          <p:nvPr/>
        </p:nvSpPr>
        <p:spPr>
          <a:xfrm>
            <a:off x="900112" y="16595"/>
            <a:ext cx="4664098" cy="6117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MIR or Parameter Update Final Workflow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8C7F725-81C5-9D42-8526-84A11FB974FD}"/>
              </a:ext>
            </a:extLst>
          </p:cNvPr>
          <p:cNvCxnSpPr>
            <a:cxnSpLocks/>
          </p:cNvCxnSpPr>
          <p:nvPr/>
        </p:nvCxnSpPr>
        <p:spPr>
          <a:xfrm>
            <a:off x="4808184" y="6612844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9CFFFBA-81DA-6245-9433-69E1E191890D}"/>
              </a:ext>
            </a:extLst>
          </p:cNvPr>
          <p:cNvSpPr/>
          <p:nvPr/>
        </p:nvSpPr>
        <p:spPr>
          <a:xfrm>
            <a:off x="13524440" y="6642632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Fully Automatic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4CBA15A-B5E8-EF4C-87BE-944FB5D2BF19}"/>
              </a:ext>
            </a:extLst>
          </p:cNvPr>
          <p:cNvCxnSpPr>
            <a:cxnSpLocks/>
          </p:cNvCxnSpPr>
          <p:nvPr/>
        </p:nvCxnSpPr>
        <p:spPr>
          <a:xfrm>
            <a:off x="14317900" y="6469360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1B28698-E68E-A740-99CF-FEE7CED8E1D2}"/>
              </a:ext>
            </a:extLst>
          </p:cNvPr>
          <p:cNvSpPr txBox="1"/>
          <p:nvPr/>
        </p:nvSpPr>
        <p:spPr>
          <a:xfrm>
            <a:off x="14781882" y="4411439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846604-8985-DB41-9368-17F04D636F52}"/>
              </a:ext>
            </a:extLst>
          </p:cNvPr>
          <p:cNvSpPr/>
          <p:nvPr/>
        </p:nvSpPr>
        <p:spPr>
          <a:xfrm>
            <a:off x="16593664" y="841437"/>
            <a:ext cx="1224839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Mainnet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55F4DE-B2FD-A440-B49D-CC24919A112D}"/>
              </a:ext>
            </a:extLst>
          </p:cNvPr>
          <p:cNvSpPr/>
          <p:nvPr/>
        </p:nvSpPr>
        <p:spPr>
          <a:xfrm>
            <a:off x="16593664" y="183595"/>
            <a:ext cx="1224839" cy="611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Catalyst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272C404-07E1-3447-8EAE-5890FA790FC9}"/>
              </a:ext>
            </a:extLst>
          </p:cNvPr>
          <p:cNvSpPr/>
          <p:nvPr/>
        </p:nvSpPr>
        <p:spPr>
          <a:xfrm>
            <a:off x="16366603" y="-1"/>
            <a:ext cx="1634059" cy="1752239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FEE2972-850C-054E-9941-79BB3B354720}"/>
              </a:ext>
            </a:extLst>
          </p:cNvPr>
          <p:cNvSpPr/>
          <p:nvPr/>
        </p:nvSpPr>
        <p:spPr>
          <a:xfrm>
            <a:off x="3703899" y="6760976"/>
            <a:ext cx="2222339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Quorum of Proposers Sign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Protocol Update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CABDFA-B020-2643-8374-C2C02C995C6F}"/>
              </a:ext>
            </a:extLst>
          </p:cNvPr>
          <p:cNvCxnSpPr>
            <a:cxnSpLocks/>
          </p:cNvCxnSpPr>
          <p:nvPr/>
        </p:nvCxnSpPr>
        <p:spPr>
          <a:xfrm>
            <a:off x="8874623" y="6600859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D00D322-8218-CA48-AF93-3D4B65B24D1D}"/>
              </a:ext>
            </a:extLst>
          </p:cNvPr>
          <p:cNvCxnSpPr>
            <a:cxnSpLocks/>
          </p:cNvCxnSpPr>
          <p:nvPr/>
        </p:nvCxnSpPr>
        <p:spPr>
          <a:xfrm>
            <a:off x="12064748" y="5037925"/>
            <a:ext cx="0" cy="11779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3779012-9027-4241-A412-5E2737218386}"/>
              </a:ext>
            </a:extLst>
          </p:cNvPr>
          <p:cNvSpPr txBox="1"/>
          <p:nvPr/>
        </p:nvSpPr>
        <p:spPr>
          <a:xfrm>
            <a:off x="11726902" y="4413368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4976572-E8BB-3D46-91DF-15EB2AE9FD1E}"/>
              </a:ext>
            </a:extLst>
          </p:cNvPr>
          <p:cNvSpPr/>
          <p:nvPr/>
        </p:nvSpPr>
        <p:spPr>
          <a:xfrm>
            <a:off x="5726850" y="7668001"/>
            <a:ext cx="1780205" cy="6707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 </a:t>
            </a:r>
            <a:r>
              <a:rPr lang="en-US" dirty="0" err="1">
                <a:solidFill>
                  <a:schemeClr val="bg1"/>
                </a:solidFill>
              </a:rPr>
              <a:t>SnapShot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Taken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0FAC023-2843-9949-93E6-4DEE2E910598}"/>
              </a:ext>
            </a:extLst>
          </p:cNvPr>
          <p:cNvCxnSpPr>
            <a:cxnSpLocks/>
            <a:stCxn id="71" idx="3"/>
            <a:endCxn id="131" idx="1"/>
          </p:cNvCxnSpPr>
          <p:nvPr/>
        </p:nvCxnSpPr>
        <p:spPr>
          <a:xfrm flipV="1">
            <a:off x="7507055" y="6278488"/>
            <a:ext cx="561535" cy="17248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1336180-5D6B-FE4D-9ABC-037E72B85A44}"/>
              </a:ext>
            </a:extLst>
          </p:cNvPr>
          <p:cNvCxnSpPr>
            <a:cxnSpLocks/>
          </p:cNvCxnSpPr>
          <p:nvPr/>
        </p:nvCxnSpPr>
        <p:spPr>
          <a:xfrm>
            <a:off x="5726850" y="8338737"/>
            <a:ext cx="0" cy="66080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6550AD7-FFC6-B646-9381-14B5C099137A}"/>
              </a:ext>
            </a:extLst>
          </p:cNvPr>
          <p:cNvSpPr txBox="1"/>
          <p:nvPr/>
        </p:nvSpPr>
        <p:spPr>
          <a:xfrm>
            <a:off x="4467454" y="8345971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56E7AF-EFD6-EC49-8F7E-D59DC28C04B8}"/>
              </a:ext>
            </a:extLst>
          </p:cNvPr>
          <p:cNvSpPr/>
          <p:nvPr/>
        </p:nvSpPr>
        <p:spPr>
          <a:xfrm>
            <a:off x="7834224" y="6774131"/>
            <a:ext cx="2150918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Automatically</a:t>
            </a:r>
          </a:p>
        </p:txBody>
      </p:sp>
    </p:spTree>
    <p:extLst>
      <p:ext uri="{BB962C8B-B14F-4D97-AF65-F5344CB8AC3E}">
        <p14:creationId xmlns:p14="http://schemas.microsoft.com/office/powerpoint/2010/main" val="183851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B227EA1-BA36-FC4A-8C52-C401DED531B9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5642251" y="6233048"/>
            <a:ext cx="3196944" cy="231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7890F1-80A5-0144-BC93-28ACBCC3FC49}"/>
              </a:ext>
            </a:extLst>
          </p:cNvPr>
          <p:cNvCxnSpPr>
            <a:cxnSpLocks/>
          </p:cNvCxnSpPr>
          <p:nvPr/>
        </p:nvCxnSpPr>
        <p:spPr>
          <a:xfrm>
            <a:off x="1069705" y="2212812"/>
            <a:ext cx="872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473F0A-1388-AA42-B73E-690EE3015807}"/>
              </a:ext>
            </a:extLst>
          </p:cNvPr>
          <p:cNvSpPr/>
          <p:nvPr/>
        </p:nvSpPr>
        <p:spPr>
          <a:xfrm>
            <a:off x="2135405" y="1045151"/>
            <a:ext cx="4664098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Voters Register for Catalyst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692505C-A6D9-9F41-9D36-B2ED97484193}"/>
              </a:ext>
            </a:extLst>
          </p:cNvPr>
          <p:cNvSpPr/>
          <p:nvPr/>
        </p:nvSpPr>
        <p:spPr>
          <a:xfrm>
            <a:off x="2958256" y="1906923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Submitted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561C63-22F1-2047-966A-6051E5E6011D}"/>
              </a:ext>
            </a:extLst>
          </p:cNvPr>
          <p:cNvSpPr/>
          <p:nvPr/>
        </p:nvSpPr>
        <p:spPr>
          <a:xfrm>
            <a:off x="5011819" y="1906922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Discussed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CAE27EF-2A1A-0E40-BD06-C27B729F027E}"/>
              </a:ext>
            </a:extLst>
          </p:cNvPr>
          <p:cNvSpPr/>
          <p:nvPr/>
        </p:nvSpPr>
        <p:spPr>
          <a:xfrm>
            <a:off x="6989729" y="1906921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 Taken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CC9B156-8A76-8040-B1A0-1E7781C45D02}"/>
              </a:ext>
            </a:extLst>
          </p:cNvPr>
          <p:cNvCxnSpPr>
            <a:stCxn id="120" idx="3"/>
            <a:endCxn id="123" idx="1"/>
          </p:cNvCxnSpPr>
          <p:nvPr/>
        </p:nvCxnSpPr>
        <p:spPr>
          <a:xfrm>
            <a:off x="6799503" y="1351045"/>
            <a:ext cx="190226" cy="86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4977405F-EFD4-3245-986C-FB747913E960}"/>
              </a:ext>
            </a:extLst>
          </p:cNvPr>
          <p:cNvCxnSpPr>
            <a:endCxn id="121" idx="1"/>
          </p:cNvCxnSpPr>
          <p:nvPr/>
        </p:nvCxnSpPr>
        <p:spPr>
          <a:xfrm rot="10800000" flipV="1">
            <a:off x="2958260" y="2212816"/>
            <a:ext cx="5860273" cy="3"/>
          </a:xfrm>
          <a:prstGeom prst="bentConnector5">
            <a:avLst>
              <a:gd name="adj1" fmla="val 47"/>
              <a:gd name="adj2" fmla="val 17816633333"/>
              <a:gd name="adj3" fmla="val 103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4FDBDE0-B8E7-0445-9D1E-2A3B0DBA696E}"/>
              </a:ext>
            </a:extLst>
          </p:cNvPr>
          <p:cNvCxnSpPr/>
          <p:nvPr/>
        </p:nvCxnSpPr>
        <p:spPr>
          <a:xfrm flipV="1">
            <a:off x="4753067" y="2212812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1698585-2ADA-344B-AD9F-6E6F4C675ECC}"/>
              </a:ext>
            </a:extLst>
          </p:cNvPr>
          <p:cNvCxnSpPr/>
          <p:nvPr/>
        </p:nvCxnSpPr>
        <p:spPr>
          <a:xfrm flipV="1">
            <a:off x="6799503" y="2212812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996C02F-F601-E646-B650-E8D9AADD9F36}"/>
              </a:ext>
            </a:extLst>
          </p:cNvPr>
          <p:cNvSpPr/>
          <p:nvPr/>
        </p:nvSpPr>
        <p:spPr>
          <a:xfrm>
            <a:off x="4037117" y="5950252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6F004AF-79E6-2C48-AEED-EA08B2D4EB71}"/>
              </a:ext>
            </a:extLst>
          </p:cNvPr>
          <p:cNvSpPr/>
          <p:nvPr/>
        </p:nvSpPr>
        <p:spPr>
          <a:xfrm>
            <a:off x="3214269" y="5088480"/>
            <a:ext cx="4295159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Stakeholders Delegate to Voters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FF03E1B-381D-9648-B81B-31A439826B69}"/>
              </a:ext>
            </a:extLst>
          </p:cNvPr>
          <p:cNvSpPr/>
          <p:nvPr/>
        </p:nvSpPr>
        <p:spPr>
          <a:xfrm>
            <a:off x="3214269" y="4166398"/>
            <a:ext cx="4242531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Voters Register on-chain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9AA8617-74DA-9140-97A0-8766F7B19D47}"/>
              </a:ext>
            </a:extLst>
          </p:cNvPr>
          <p:cNvSpPr/>
          <p:nvPr/>
        </p:nvSpPr>
        <p:spPr>
          <a:xfrm>
            <a:off x="8068590" y="5943120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 Tallied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3FDE623-B6FB-2F4A-9101-03150A255BA8}"/>
              </a:ext>
            </a:extLst>
          </p:cNvPr>
          <p:cNvCxnSpPr>
            <a:cxnSpLocks/>
            <a:stCxn id="130" idx="3"/>
          </p:cNvCxnSpPr>
          <p:nvPr/>
        </p:nvCxnSpPr>
        <p:spPr>
          <a:xfrm>
            <a:off x="7456800" y="4472292"/>
            <a:ext cx="611793" cy="17356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AE1F11B-BC47-A844-8630-FEBD693296BD}"/>
              </a:ext>
            </a:extLst>
          </p:cNvPr>
          <p:cNvCxnSpPr/>
          <p:nvPr/>
        </p:nvCxnSpPr>
        <p:spPr>
          <a:xfrm>
            <a:off x="12628667" y="609553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AA53B45-AA83-EC4A-84C2-D436C211C10F}"/>
              </a:ext>
            </a:extLst>
          </p:cNvPr>
          <p:cNvSpPr txBox="1"/>
          <p:nvPr/>
        </p:nvSpPr>
        <p:spPr>
          <a:xfrm>
            <a:off x="8818533" y="1208777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Proposal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Rejected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13C2061D-17EB-914B-B5D6-CA1CC6F1EB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2515" y="2230085"/>
            <a:ext cx="7979620" cy="696493"/>
          </a:xfrm>
          <a:prstGeom prst="bentConnector3">
            <a:avLst>
              <a:gd name="adj1" fmla="val 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210E4FC-DDF5-7146-BBDF-2423753CCAA3}"/>
              </a:ext>
            </a:extLst>
          </p:cNvPr>
          <p:cNvCxnSpPr>
            <a:cxnSpLocks/>
          </p:cNvCxnSpPr>
          <p:nvPr/>
        </p:nvCxnSpPr>
        <p:spPr>
          <a:xfrm>
            <a:off x="1812515" y="2926579"/>
            <a:ext cx="0" cy="3351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A23563C-7F76-4242-A385-27638C7D7779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812515" y="6256146"/>
            <a:ext cx="222460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7CAAF8-3F66-EA4C-9FAB-A116191F0008}"/>
              </a:ext>
            </a:extLst>
          </p:cNvPr>
          <p:cNvSpPr/>
          <p:nvPr/>
        </p:nvSpPr>
        <p:spPr>
          <a:xfrm>
            <a:off x="1009948" y="4227258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Formal</a:t>
            </a:r>
            <a:br>
              <a:rPr lang="en-US" dirty="0"/>
            </a:br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Prepared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627051-4C43-6D4B-81FC-7A9FC45A48FB}"/>
              </a:ext>
            </a:extLst>
          </p:cNvPr>
          <p:cNvSpPr/>
          <p:nvPr/>
        </p:nvSpPr>
        <p:spPr>
          <a:xfrm>
            <a:off x="983909" y="5177831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Checked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DD14862-AB80-DF48-84C5-4644F24159A5}"/>
              </a:ext>
            </a:extLst>
          </p:cNvPr>
          <p:cNvSpPr txBox="1"/>
          <p:nvPr/>
        </p:nvSpPr>
        <p:spPr>
          <a:xfrm>
            <a:off x="9673724" y="4938812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Rejected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AC3B352-6CF7-D54E-81F4-16C13A69FDC3}"/>
              </a:ext>
            </a:extLst>
          </p:cNvPr>
          <p:cNvSpPr/>
          <p:nvPr/>
        </p:nvSpPr>
        <p:spPr>
          <a:xfrm>
            <a:off x="1004741" y="1880886"/>
            <a:ext cx="1144370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Ideation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64490B1-BEAA-4945-84BC-6859A357208C}"/>
              </a:ext>
            </a:extLst>
          </p:cNvPr>
          <p:cNvCxnSpPr>
            <a:cxnSpLocks/>
          </p:cNvCxnSpPr>
          <p:nvPr/>
        </p:nvCxnSpPr>
        <p:spPr>
          <a:xfrm flipV="1">
            <a:off x="3610616" y="4778188"/>
            <a:ext cx="314942" cy="313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8E1E71B-5B57-654E-ADEA-9B4A4376CEC1}"/>
              </a:ext>
            </a:extLst>
          </p:cNvPr>
          <p:cNvCxnSpPr>
            <a:cxnSpLocks/>
          </p:cNvCxnSpPr>
          <p:nvPr/>
        </p:nvCxnSpPr>
        <p:spPr>
          <a:xfrm flipV="1">
            <a:off x="7141855" y="4797518"/>
            <a:ext cx="305750" cy="2936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0696EA6-559B-EE4B-88DF-442400EFB8D6}"/>
              </a:ext>
            </a:extLst>
          </p:cNvPr>
          <p:cNvCxnSpPr>
            <a:cxnSpLocks/>
          </p:cNvCxnSpPr>
          <p:nvPr/>
        </p:nvCxnSpPr>
        <p:spPr>
          <a:xfrm flipV="1">
            <a:off x="8624469" y="1841001"/>
            <a:ext cx="259025" cy="3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EC36425-21B0-644E-9470-11672FC37A14}"/>
              </a:ext>
            </a:extLst>
          </p:cNvPr>
          <p:cNvCxnSpPr>
            <a:cxnSpLocks/>
            <a:endCxn id="140" idx="2"/>
          </p:cNvCxnSpPr>
          <p:nvPr/>
        </p:nvCxnSpPr>
        <p:spPr>
          <a:xfrm flipV="1">
            <a:off x="9673721" y="5585140"/>
            <a:ext cx="500234" cy="5618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FF14D4A-70C9-1F40-A9D9-38E7511E08FD}"/>
              </a:ext>
            </a:extLst>
          </p:cNvPr>
          <p:cNvCxnSpPr>
            <a:cxnSpLocks/>
          </p:cNvCxnSpPr>
          <p:nvPr/>
        </p:nvCxnSpPr>
        <p:spPr>
          <a:xfrm>
            <a:off x="8059397" y="4938812"/>
            <a:ext cx="0" cy="95829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935834C-2DBB-BD42-B7D3-D41257FF59E3}"/>
              </a:ext>
            </a:extLst>
          </p:cNvPr>
          <p:cNvSpPr txBox="1"/>
          <p:nvPr/>
        </p:nvSpPr>
        <p:spPr>
          <a:xfrm>
            <a:off x="7969639" y="4472294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16931E5-BBCC-8948-8248-20A5E44E6359}"/>
              </a:ext>
            </a:extLst>
          </p:cNvPr>
          <p:cNvSpPr/>
          <p:nvPr/>
        </p:nvSpPr>
        <p:spPr>
          <a:xfrm>
            <a:off x="900112" y="16595"/>
            <a:ext cx="4664098" cy="6117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Protocol Version Update Final Workflow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C23849C-B4A3-8842-96C6-37A341BF75CB}"/>
              </a:ext>
            </a:extLst>
          </p:cNvPr>
          <p:cNvSpPr/>
          <p:nvPr/>
        </p:nvSpPr>
        <p:spPr>
          <a:xfrm>
            <a:off x="3703899" y="6731505"/>
            <a:ext cx="2222339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Quorum of Proposers Sign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Protocol Update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8C7F725-81C5-9D42-8526-84A11FB974FD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4808185" y="6583373"/>
            <a:ext cx="6884" cy="1481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D3EE2D0-7BC2-004A-A9EF-EE6EF64410FA}"/>
              </a:ext>
            </a:extLst>
          </p:cNvPr>
          <p:cNvSpPr/>
          <p:nvPr/>
        </p:nvSpPr>
        <p:spPr>
          <a:xfrm>
            <a:off x="16593664" y="841437"/>
            <a:ext cx="1224839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Mainnet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8BEED96-64DD-C740-8B54-DCACE5D033FA}"/>
              </a:ext>
            </a:extLst>
          </p:cNvPr>
          <p:cNvSpPr/>
          <p:nvPr/>
        </p:nvSpPr>
        <p:spPr>
          <a:xfrm>
            <a:off x="16593664" y="183595"/>
            <a:ext cx="1224839" cy="611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Catalyst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B28698-E68E-A740-99CF-FEE7CED8E1D2}"/>
              </a:ext>
            </a:extLst>
          </p:cNvPr>
          <p:cNvSpPr txBox="1"/>
          <p:nvPr/>
        </p:nvSpPr>
        <p:spPr>
          <a:xfrm>
            <a:off x="11236424" y="4382606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603D4C-0A97-9B4E-BC5F-317917691EF8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9673724" y="6208445"/>
            <a:ext cx="7316625" cy="405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F8875C-5A7C-354C-B73B-D077B6311CD1}"/>
              </a:ext>
            </a:extLst>
          </p:cNvPr>
          <p:cNvCxnSpPr/>
          <p:nvPr/>
        </p:nvCxnSpPr>
        <p:spPr>
          <a:xfrm>
            <a:off x="16035379" y="624026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A791A41-32D8-EC4E-BB04-D407E8D2482E}"/>
              </a:ext>
            </a:extLst>
          </p:cNvPr>
          <p:cNvSpPr/>
          <p:nvPr/>
        </p:nvSpPr>
        <p:spPr>
          <a:xfrm>
            <a:off x="11236424" y="5950791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Endorsement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9F7B55-A3ED-0747-80C0-F49DBED0DB1C}"/>
              </a:ext>
            </a:extLst>
          </p:cNvPr>
          <p:cNvSpPr/>
          <p:nvPr/>
        </p:nvSpPr>
        <p:spPr>
          <a:xfrm>
            <a:off x="14647242" y="5930532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Enactment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7D1EE0-D7AC-7040-8DEC-83E7779CEC75}"/>
              </a:ext>
            </a:extLst>
          </p:cNvPr>
          <p:cNvSpPr txBox="1"/>
          <p:nvPr/>
        </p:nvSpPr>
        <p:spPr>
          <a:xfrm>
            <a:off x="17000196" y="5912664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Enacted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432541-6A17-2A4A-A32D-31576AFF6524}"/>
              </a:ext>
            </a:extLst>
          </p:cNvPr>
          <p:cNvCxnSpPr>
            <a:cxnSpLocks/>
          </p:cNvCxnSpPr>
          <p:nvPr/>
        </p:nvCxnSpPr>
        <p:spPr>
          <a:xfrm>
            <a:off x="11236424" y="5052316"/>
            <a:ext cx="0" cy="120437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1D2A4A-3D7F-E94A-8117-E0C262A1D041}"/>
              </a:ext>
            </a:extLst>
          </p:cNvPr>
          <p:cNvCxnSpPr>
            <a:cxnSpLocks/>
          </p:cNvCxnSpPr>
          <p:nvPr/>
        </p:nvCxnSpPr>
        <p:spPr>
          <a:xfrm>
            <a:off x="16252377" y="5052314"/>
            <a:ext cx="0" cy="11779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E2A3316-A3D3-564A-85B0-6736A39FE7D8}"/>
              </a:ext>
            </a:extLst>
          </p:cNvPr>
          <p:cNvCxnSpPr>
            <a:cxnSpLocks/>
          </p:cNvCxnSpPr>
          <p:nvPr/>
        </p:nvCxnSpPr>
        <p:spPr>
          <a:xfrm>
            <a:off x="11236424" y="5273710"/>
            <a:ext cx="5015952" cy="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5197C23-CD59-A743-B5B1-1CFCD4EC3A03}"/>
              </a:ext>
            </a:extLst>
          </p:cNvPr>
          <p:cNvSpPr txBox="1"/>
          <p:nvPr/>
        </p:nvSpPr>
        <p:spPr>
          <a:xfrm>
            <a:off x="12841560" y="5073458"/>
            <a:ext cx="9297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epoch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E4019F-CE91-C94A-9F09-6F300B1E78BC}"/>
              </a:ext>
            </a:extLst>
          </p:cNvPr>
          <p:cNvSpPr/>
          <p:nvPr/>
        </p:nvSpPr>
        <p:spPr>
          <a:xfrm>
            <a:off x="14651796" y="6757888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Fully Automatic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5F194B-E76E-7240-8BE5-42E2D485463E}"/>
              </a:ext>
            </a:extLst>
          </p:cNvPr>
          <p:cNvCxnSpPr>
            <a:cxnSpLocks/>
          </p:cNvCxnSpPr>
          <p:nvPr/>
        </p:nvCxnSpPr>
        <p:spPr>
          <a:xfrm>
            <a:off x="15445256" y="6584616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DC7F78E-7BA4-E141-9B8C-C6CF5A57297D}"/>
              </a:ext>
            </a:extLst>
          </p:cNvPr>
          <p:cNvSpPr/>
          <p:nvPr/>
        </p:nvSpPr>
        <p:spPr>
          <a:xfrm>
            <a:off x="10959389" y="6744660"/>
            <a:ext cx="2150918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 Pools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Monitored Automatically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F699E2-4354-EB47-99DE-8F1B7B0F1B4D}"/>
              </a:ext>
            </a:extLst>
          </p:cNvPr>
          <p:cNvCxnSpPr>
            <a:cxnSpLocks/>
          </p:cNvCxnSpPr>
          <p:nvPr/>
        </p:nvCxnSpPr>
        <p:spPr>
          <a:xfrm>
            <a:off x="11999788" y="6571388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97852BA-D52D-9549-A144-618412991C1E}"/>
              </a:ext>
            </a:extLst>
          </p:cNvPr>
          <p:cNvSpPr txBox="1"/>
          <p:nvPr/>
        </p:nvSpPr>
        <p:spPr>
          <a:xfrm>
            <a:off x="12114643" y="5523861"/>
            <a:ext cx="28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Not Endorsed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952A82F-218A-8B41-92C2-020D71D4B402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12841558" y="5852436"/>
            <a:ext cx="655986" cy="404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F620836-5073-3542-9C93-56FC23E467FC}"/>
              </a:ext>
            </a:extLst>
          </p:cNvPr>
          <p:cNvSpPr txBox="1"/>
          <p:nvPr/>
        </p:nvSpPr>
        <p:spPr>
          <a:xfrm>
            <a:off x="16144090" y="4382606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4E0728-C506-204B-902D-0631F2D3DCC8}"/>
              </a:ext>
            </a:extLst>
          </p:cNvPr>
          <p:cNvCxnSpPr>
            <a:cxnSpLocks/>
          </p:cNvCxnSpPr>
          <p:nvPr/>
        </p:nvCxnSpPr>
        <p:spPr>
          <a:xfrm>
            <a:off x="8874623" y="6571388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A9381FD-2F36-734B-A605-92FDB15AA0D3}"/>
              </a:ext>
            </a:extLst>
          </p:cNvPr>
          <p:cNvSpPr/>
          <p:nvPr/>
        </p:nvSpPr>
        <p:spPr>
          <a:xfrm>
            <a:off x="16366603" y="-1"/>
            <a:ext cx="1634059" cy="1752239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C09808-C194-594C-9D76-93C6A8F7495E}"/>
              </a:ext>
            </a:extLst>
          </p:cNvPr>
          <p:cNvSpPr/>
          <p:nvPr/>
        </p:nvSpPr>
        <p:spPr>
          <a:xfrm>
            <a:off x="5726850" y="7668001"/>
            <a:ext cx="1780205" cy="6707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 </a:t>
            </a:r>
            <a:r>
              <a:rPr lang="en-US" dirty="0" err="1">
                <a:solidFill>
                  <a:schemeClr val="bg1"/>
                </a:solidFill>
              </a:rPr>
              <a:t>SnapShot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Taken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8DE64C-D4C0-E940-897C-FF0C313311C4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7507055" y="6278488"/>
            <a:ext cx="561535" cy="17248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C130DD-7CA6-8646-81A5-F402C06B54EC}"/>
              </a:ext>
            </a:extLst>
          </p:cNvPr>
          <p:cNvCxnSpPr>
            <a:cxnSpLocks/>
          </p:cNvCxnSpPr>
          <p:nvPr/>
        </p:nvCxnSpPr>
        <p:spPr>
          <a:xfrm>
            <a:off x="5726850" y="8338737"/>
            <a:ext cx="0" cy="66080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F144FB7-ABBB-5042-A340-ED0805F8D34E}"/>
              </a:ext>
            </a:extLst>
          </p:cNvPr>
          <p:cNvSpPr txBox="1"/>
          <p:nvPr/>
        </p:nvSpPr>
        <p:spPr>
          <a:xfrm>
            <a:off x="4467454" y="8345971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D2F5B94-F9A7-F542-A584-AB45883E2815}"/>
              </a:ext>
            </a:extLst>
          </p:cNvPr>
          <p:cNvSpPr/>
          <p:nvPr/>
        </p:nvSpPr>
        <p:spPr>
          <a:xfrm>
            <a:off x="7834224" y="6744660"/>
            <a:ext cx="2150918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Automatically</a:t>
            </a:r>
          </a:p>
        </p:txBody>
      </p:sp>
    </p:spTree>
    <p:extLst>
      <p:ext uri="{BB962C8B-B14F-4D97-AF65-F5344CB8AC3E}">
        <p14:creationId xmlns:p14="http://schemas.microsoft.com/office/powerpoint/2010/main" val="397184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291</Words>
  <Application>Microsoft Macintosh PowerPoint</Application>
  <PresentationFormat>Custom</PresentationFormat>
  <Paragraphs>107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cp:lastPrinted>2021-02-09T18:17:11Z</cp:lastPrinted>
  <dcterms:created xsi:type="dcterms:W3CDTF">2021-02-09T15:52:35Z</dcterms:created>
  <dcterms:modified xsi:type="dcterms:W3CDTF">2021-02-09T18:19:18Z</dcterms:modified>
</cp:coreProperties>
</file>