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8" r:id="rId2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875"/>
    <p:restoredTop sz="94690"/>
  </p:normalViewPr>
  <p:slideViewPr>
    <p:cSldViewPr snapToGrid="0" snapToObjects="1">
      <p:cViewPr varScale="1">
        <p:scale>
          <a:sx n="196" d="100"/>
          <a:sy n="196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BA53-1479-FA4C-B2F5-A778EBAC4F8A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7676-7BA1-F448-AC0F-1F55BB47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ac2a2ea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7ac2a2ea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14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B2C73A-9980-7F4E-90CD-B193F8E6BFE6}"/>
              </a:ext>
            </a:extLst>
          </p:cNvPr>
          <p:cNvSpPr/>
          <p:nvPr/>
        </p:nvSpPr>
        <p:spPr>
          <a:xfrm>
            <a:off x="2943298" y="2459624"/>
            <a:ext cx="1303748" cy="6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Vote Address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A598051-A38D-5042-9089-669778505DB3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2940348" y="1322260"/>
            <a:ext cx="654824" cy="113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E8724C1-3971-7F4C-918F-C9D9744748B9}"/>
              </a:ext>
            </a:extLst>
          </p:cNvPr>
          <p:cNvSpPr txBox="1"/>
          <p:nvPr/>
        </p:nvSpPr>
        <p:spPr>
          <a:xfrm>
            <a:off x="2815155" y="1651564"/>
            <a:ext cx="8530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Registers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00105DA-BA64-7D4B-BC19-591CE1849E71}"/>
              </a:ext>
            </a:extLst>
          </p:cNvPr>
          <p:cNvSpPr/>
          <p:nvPr/>
        </p:nvSpPr>
        <p:spPr>
          <a:xfrm>
            <a:off x="536549" y="2199345"/>
            <a:ext cx="3911357" cy="10329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Ada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Holder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917A8DC-7F40-F34E-BC52-CC56E0F10F56}"/>
              </a:ext>
            </a:extLst>
          </p:cNvPr>
          <p:cNvSpPr/>
          <p:nvPr/>
        </p:nvSpPr>
        <p:spPr>
          <a:xfrm>
            <a:off x="2156677" y="642347"/>
            <a:ext cx="1303749" cy="6799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Vote Address</a:t>
            </a:r>
            <a:br>
              <a:rPr lang="en-US" sz="1400" dirty="0"/>
            </a:br>
            <a:r>
              <a:rPr lang="en-US" sz="1400" dirty="0"/>
              <a:t>Registration</a:t>
            </a:r>
            <a:br>
              <a:rPr lang="en-US" sz="1400" dirty="0"/>
            </a:br>
            <a:r>
              <a:rPr lang="en-US" sz="1400" dirty="0"/>
              <a:t>Certificate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621D3F-0798-E046-8351-818CEA162F2B}"/>
              </a:ext>
            </a:extLst>
          </p:cNvPr>
          <p:cNvSpPr/>
          <p:nvPr/>
        </p:nvSpPr>
        <p:spPr>
          <a:xfrm>
            <a:off x="7077514" y="2459624"/>
            <a:ext cx="1303224" cy="6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Delegate 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890425F-3C43-194B-A215-D6677242DA02}"/>
              </a:ext>
            </a:extLst>
          </p:cNvPr>
          <p:cNvSpPr/>
          <p:nvPr/>
        </p:nvSpPr>
        <p:spPr>
          <a:xfrm>
            <a:off x="7711806" y="642347"/>
            <a:ext cx="1303224" cy="6799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Delegate Registration Certificate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CE7E944-F7ED-2246-9762-D0269767F568}"/>
              </a:ext>
            </a:extLst>
          </p:cNvPr>
          <p:cNvSpPr/>
          <p:nvPr/>
        </p:nvSpPr>
        <p:spPr>
          <a:xfrm>
            <a:off x="5081936" y="642348"/>
            <a:ext cx="1303748" cy="6799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Vote Delegation</a:t>
            </a:r>
            <a:br>
              <a:rPr lang="en-US" sz="1400" dirty="0"/>
            </a:br>
            <a:r>
              <a:rPr lang="en-US" sz="1400" dirty="0"/>
              <a:t>Certificate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85DE80-1BF8-874F-9C64-521A3F0AD921}"/>
              </a:ext>
            </a:extLst>
          </p:cNvPr>
          <p:cNvSpPr/>
          <p:nvPr/>
        </p:nvSpPr>
        <p:spPr>
          <a:xfrm>
            <a:off x="2156677" y="4104552"/>
            <a:ext cx="1303749" cy="6714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Vote Address</a:t>
            </a:r>
            <a:br>
              <a:rPr lang="en-US" sz="1400" dirty="0"/>
            </a:br>
            <a:r>
              <a:rPr lang="en-US" sz="1400" dirty="0"/>
              <a:t>De-Registration</a:t>
            </a:r>
            <a:br>
              <a:rPr lang="en-US" sz="1400" dirty="0"/>
            </a:br>
            <a:r>
              <a:rPr lang="en-US" sz="1400" dirty="0"/>
              <a:t>Certificate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755E430-9737-A148-B0D4-F0E7ADABFE10}"/>
              </a:ext>
            </a:extLst>
          </p:cNvPr>
          <p:cNvSpPr/>
          <p:nvPr/>
        </p:nvSpPr>
        <p:spPr>
          <a:xfrm>
            <a:off x="7729126" y="4104550"/>
            <a:ext cx="1303224" cy="6714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Delegate Retirement Certificate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9BBBF5-92F8-5A4A-99FF-E82EA634417E}"/>
              </a:ext>
            </a:extLst>
          </p:cNvPr>
          <p:cNvSpPr/>
          <p:nvPr/>
        </p:nvSpPr>
        <p:spPr>
          <a:xfrm>
            <a:off x="8641016" y="2459624"/>
            <a:ext cx="1303224" cy="6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Delegate Secret Key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0A574B-559B-0846-BFAD-B84B4BA5EC5E}"/>
              </a:ext>
            </a:extLst>
          </p:cNvPr>
          <p:cNvCxnSpPr>
            <a:cxnSpLocks/>
            <a:stCxn id="71" idx="2"/>
            <a:endCxn id="106" idx="0"/>
          </p:cNvCxnSpPr>
          <p:nvPr/>
        </p:nvCxnSpPr>
        <p:spPr>
          <a:xfrm flipH="1">
            <a:off x="2808552" y="3143722"/>
            <a:ext cx="786620" cy="96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779B42D-DFA3-F74E-A48D-3520EEA1BEE3}"/>
              </a:ext>
            </a:extLst>
          </p:cNvPr>
          <p:cNvSpPr txBox="1"/>
          <p:nvPr/>
        </p:nvSpPr>
        <p:spPr>
          <a:xfrm>
            <a:off x="2808551" y="3539048"/>
            <a:ext cx="10086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De-Registers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1ABE14-8D73-E548-ADF4-A12ED98604F4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595172" y="1322260"/>
            <a:ext cx="2051612" cy="113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D3E85E1-B7D8-FD46-BDE8-8BA09A1B424E}"/>
              </a:ext>
            </a:extLst>
          </p:cNvPr>
          <p:cNvSpPr txBox="1"/>
          <p:nvPr/>
        </p:nvSpPr>
        <p:spPr>
          <a:xfrm>
            <a:off x="4649340" y="1595496"/>
            <a:ext cx="853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Delegates Vote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8865A59-95D7-2048-B27F-064C8E044C5E}"/>
              </a:ext>
            </a:extLst>
          </p:cNvPr>
          <p:cNvCxnSpPr>
            <a:cxnSpLocks/>
            <a:stCxn id="93" idx="0"/>
            <a:endCxn id="99" idx="2"/>
          </p:cNvCxnSpPr>
          <p:nvPr/>
        </p:nvCxnSpPr>
        <p:spPr>
          <a:xfrm flipH="1" flipV="1">
            <a:off x="5733810" y="1322262"/>
            <a:ext cx="1995316" cy="113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03DC500-069D-DC45-A1AF-BAA7291BEBED}"/>
              </a:ext>
            </a:extLst>
          </p:cNvPr>
          <p:cNvSpPr txBox="1"/>
          <p:nvPr/>
        </p:nvSpPr>
        <p:spPr>
          <a:xfrm>
            <a:off x="6124103" y="1606457"/>
            <a:ext cx="92887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Recorded in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A034F63-3E86-BD4F-8A5A-42E065E9AD95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7729126" y="1322260"/>
            <a:ext cx="436030" cy="113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36DE143-CF07-6A44-8B96-3F7987469997}"/>
              </a:ext>
            </a:extLst>
          </p:cNvPr>
          <p:cNvSpPr txBox="1"/>
          <p:nvPr/>
        </p:nvSpPr>
        <p:spPr>
          <a:xfrm>
            <a:off x="7557309" y="1615792"/>
            <a:ext cx="9673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5A9E129-A9D2-4A4E-BE30-E0456835E79C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8588917" y="1322260"/>
            <a:ext cx="703711" cy="113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50AD023-5188-0F40-A53B-9EB18CAC41F8}"/>
              </a:ext>
            </a:extLst>
          </p:cNvPr>
          <p:cNvSpPr txBox="1"/>
          <p:nvPr/>
        </p:nvSpPr>
        <p:spPr>
          <a:xfrm>
            <a:off x="8457121" y="1604823"/>
            <a:ext cx="9673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228AA68-62AF-2045-AF11-1B8846BABCEE}"/>
              </a:ext>
            </a:extLst>
          </p:cNvPr>
          <p:cNvSpPr/>
          <p:nvPr/>
        </p:nvSpPr>
        <p:spPr>
          <a:xfrm>
            <a:off x="1406175" y="2459624"/>
            <a:ext cx="1303748" cy="6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Vote Secret</a:t>
            </a:r>
            <a:br>
              <a:rPr lang="en-US" sz="1400" dirty="0"/>
            </a:br>
            <a:r>
              <a:rPr lang="en-US" sz="1400" dirty="0"/>
              <a:t>Key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8A56F02-8EA3-C444-8D22-802A3E01EB41}"/>
              </a:ext>
            </a:extLst>
          </p:cNvPr>
          <p:cNvSpPr/>
          <p:nvPr/>
        </p:nvSpPr>
        <p:spPr>
          <a:xfrm>
            <a:off x="6869335" y="2252533"/>
            <a:ext cx="3891867" cy="10329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Delegate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68208C8-CD0C-974E-B72E-2F9BB586F48D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2058049" y="1322260"/>
            <a:ext cx="540151" cy="113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0298EA-EB0A-EF4A-A1A2-202C90C4A2D7}"/>
              </a:ext>
            </a:extLst>
          </p:cNvPr>
          <p:cNvSpPr txBox="1"/>
          <p:nvPr/>
        </p:nvSpPr>
        <p:spPr>
          <a:xfrm>
            <a:off x="1876011" y="1638875"/>
            <a:ext cx="9673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87A0639-E0E4-4D45-BB3E-73EB67B3BF55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2058049" y="3143722"/>
            <a:ext cx="528444" cy="96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A50919D-0EB6-4240-B398-D2EDC61CA744}"/>
              </a:ext>
            </a:extLst>
          </p:cNvPr>
          <p:cNvSpPr txBox="1"/>
          <p:nvPr/>
        </p:nvSpPr>
        <p:spPr>
          <a:xfrm>
            <a:off x="1791935" y="3539047"/>
            <a:ext cx="9673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C5378A8-69A3-8049-A248-0B2CDF398EBF}"/>
              </a:ext>
            </a:extLst>
          </p:cNvPr>
          <p:cNvCxnSpPr>
            <a:cxnSpLocks/>
          </p:cNvCxnSpPr>
          <p:nvPr/>
        </p:nvCxnSpPr>
        <p:spPr>
          <a:xfrm flipH="1">
            <a:off x="8533001" y="3145089"/>
            <a:ext cx="786620" cy="96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546CE2E-55B8-6D43-93D3-D9E608832957}"/>
              </a:ext>
            </a:extLst>
          </p:cNvPr>
          <p:cNvCxnSpPr>
            <a:cxnSpLocks/>
          </p:cNvCxnSpPr>
          <p:nvPr/>
        </p:nvCxnSpPr>
        <p:spPr>
          <a:xfrm>
            <a:off x="7782498" y="3145089"/>
            <a:ext cx="528444" cy="96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AD1D3E2-0CC9-1243-A2C8-2DC9BA30B305}"/>
              </a:ext>
            </a:extLst>
          </p:cNvPr>
          <p:cNvSpPr txBox="1"/>
          <p:nvPr/>
        </p:nvSpPr>
        <p:spPr>
          <a:xfrm>
            <a:off x="8589460" y="3540414"/>
            <a:ext cx="9673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BA8C08F-8DA1-E040-8794-F3B1DD17A69B}"/>
              </a:ext>
            </a:extLst>
          </p:cNvPr>
          <p:cNvSpPr txBox="1"/>
          <p:nvPr/>
        </p:nvSpPr>
        <p:spPr>
          <a:xfrm>
            <a:off x="7697503" y="3540414"/>
            <a:ext cx="10086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Retires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9C53140-2A28-DA4F-8D09-3540740D35F2}"/>
              </a:ext>
            </a:extLst>
          </p:cNvPr>
          <p:cNvCxnSpPr>
            <a:cxnSpLocks/>
          </p:cNvCxnSpPr>
          <p:nvPr/>
        </p:nvCxnSpPr>
        <p:spPr>
          <a:xfrm flipV="1">
            <a:off x="2234785" y="1322260"/>
            <a:ext cx="3319759" cy="113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945DE-FDFC-5F41-A8AB-351D67341EDB}"/>
              </a:ext>
            </a:extLst>
          </p:cNvPr>
          <p:cNvSpPr txBox="1"/>
          <p:nvPr/>
        </p:nvSpPr>
        <p:spPr>
          <a:xfrm>
            <a:off x="3559349" y="1638875"/>
            <a:ext cx="9673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Signs</a:t>
            </a:r>
          </a:p>
        </p:txBody>
      </p:sp>
    </p:spTree>
    <p:extLst>
      <p:ext uri="{BB962C8B-B14F-4D97-AF65-F5344CB8AC3E}">
        <p14:creationId xmlns:p14="http://schemas.microsoft.com/office/powerpoint/2010/main" val="44834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5785</TotalTime>
  <Words>51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cp:lastPrinted>2021-03-05T15:32:05Z</cp:lastPrinted>
  <dcterms:created xsi:type="dcterms:W3CDTF">2021-02-25T15:24:37Z</dcterms:created>
  <dcterms:modified xsi:type="dcterms:W3CDTF">2021-03-05T15:37:48Z</dcterms:modified>
</cp:coreProperties>
</file>