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59" r:id="rId3"/>
    <p:sldId id="256" r:id="rId4"/>
    <p:sldId id="257" r:id="rId5"/>
    <p:sldId id="260" r:id="rId6"/>
  </p:sldIdLst>
  <p:sldSz cx="18000663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56"/>
  </p:normalViewPr>
  <p:slideViewPr>
    <p:cSldViewPr snapToGrid="0" snapToObjects="1">
      <p:cViewPr varScale="1">
        <p:scale>
          <a:sx n="82" d="100"/>
          <a:sy n="82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5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5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6" y="479142"/>
            <a:ext cx="3881393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7" y="479142"/>
            <a:ext cx="11419171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7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7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10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9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1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3" y="2206138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3" y="3287331"/>
            <a:ext cx="7615123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8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8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8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3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8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3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70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0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  <a:stCxn id="128" idx="3"/>
            <a:endCxn id="150" idx="1"/>
          </p:cNvCxnSpPr>
          <p:nvPr/>
        </p:nvCxnSpPr>
        <p:spPr>
          <a:xfrm flipV="1">
            <a:off x="5642251" y="6219512"/>
            <a:ext cx="10225296" cy="661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1069707" y="2212812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2135405" y="1045153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958256" y="1906925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5011819" y="1906924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989729" y="1906923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6799503" y="1351045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958262" y="2212818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4753067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6799503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5979725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068590" y="5972593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AE1F11B-BC47-A844-8630-FEBD693296BD}"/>
              </a:ext>
            </a:extLst>
          </p:cNvPr>
          <p:cNvCxnSpPr/>
          <p:nvPr/>
        </p:nvCxnSpPr>
        <p:spPr>
          <a:xfrm>
            <a:off x="14908023" y="61250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818535" y="1208779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30087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812515" y="2926579"/>
            <a:ext cx="0" cy="3359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812515" y="6285617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009948" y="4256731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Formal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983909" y="5207304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9994700" y="5200852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1004741" y="1880888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64490B1-BEAA-4945-84BC-6859A357208C}"/>
              </a:ext>
            </a:extLst>
          </p:cNvPr>
          <p:cNvCxnSpPr>
            <a:cxnSpLocks/>
          </p:cNvCxnSpPr>
          <p:nvPr/>
        </p:nvCxnSpPr>
        <p:spPr>
          <a:xfrm flipV="1">
            <a:off x="3610616" y="4807659"/>
            <a:ext cx="314942" cy="313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8E1E71B-5B57-654E-ADEA-9B4A4376CEC1}"/>
              </a:ext>
            </a:extLst>
          </p:cNvPr>
          <p:cNvCxnSpPr>
            <a:cxnSpLocks/>
          </p:cNvCxnSpPr>
          <p:nvPr/>
        </p:nvCxnSpPr>
        <p:spPr>
          <a:xfrm flipV="1">
            <a:off x="5323949" y="4866695"/>
            <a:ext cx="305750" cy="293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4E414C7-F134-9D46-9750-5C74991165D3}"/>
              </a:ext>
            </a:extLst>
          </p:cNvPr>
          <p:cNvSpPr/>
          <p:nvPr/>
        </p:nvSpPr>
        <p:spPr>
          <a:xfrm>
            <a:off x="13514593" y="5914216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AF2D29-F7D4-B045-8648-4D3B00F82D78}"/>
              </a:ext>
            </a:extLst>
          </p:cNvPr>
          <p:cNvSpPr txBox="1"/>
          <p:nvPr/>
        </p:nvSpPr>
        <p:spPr>
          <a:xfrm>
            <a:off x="15867549" y="5896348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8624471" y="1841003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9673724" y="5804363"/>
            <a:ext cx="586492" cy="4741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C544A07-305A-124D-B38A-D80946457065}"/>
              </a:ext>
            </a:extLst>
          </p:cNvPr>
          <p:cNvCxnSpPr>
            <a:cxnSpLocks/>
          </p:cNvCxnSpPr>
          <p:nvPr/>
        </p:nvCxnSpPr>
        <p:spPr>
          <a:xfrm>
            <a:off x="15119728" y="5035996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FF14D4A-70C9-1F40-A9D9-38E7511E08FD}"/>
              </a:ext>
            </a:extLst>
          </p:cNvPr>
          <p:cNvCxnSpPr>
            <a:cxnSpLocks/>
          </p:cNvCxnSpPr>
          <p:nvPr/>
        </p:nvCxnSpPr>
        <p:spPr>
          <a:xfrm>
            <a:off x="8059397" y="4968285"/>
            <a:ext cx="0" cy="95829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7969639" y="4501767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Vote Deadline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16597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MIR or Parameter Update Final Workflow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</p:cNvCxnSpPr>
          <p:nvPr/>
        </p:nvCxnSpPr>
        <p:spPr>
          <a:xfrm>
            <a:off x="4808186" y="6612844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9CFFFBA-81DA-6245-9433-69E1E191890D}"/>
              </a:ext>
            </a:extLst>
          </p:cNvPr>
          <p:cNvSpPr/>
          <p:nvPr/>
        </p:nvSpPr>
        <p:spPr>
          <a:xfrm>
            <a:off x="13524440" y="6642634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4CBA15A-B5E8-EF4C-87BE-944FB5D2BF19}"/>
              </a:ext>
            </a:extLst>
          </p:cNvPr>
          <p:cNvCxnSpPr>
            <a:cxnSpLocks/>
          </p:cNvCxnSpPr>
          <p:nvPr/>
        </p:nvCxnSpPr>
        <p:spPr>
          <a:xfrm>
            <a:off x="14317902" y="6469360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1B28698-E68E-A740-99CF-FEE7CED8E1D2}"/>
              </a:ext>
            </a:extLst>
          </p:cNvPr>
          <p:cNvSpPr txBox="1"/>
          <p:nvPr/>
        </p:nvSpPr>
        <p:spPr>
          <a:xfrm>
            <a:off x="14781882" y="4411441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846604-8985-DB41-9368-17F04D636F52}"/>
              </a:ext>
            </a:extLst>
          </p:cNvPr>
          <p:cNvSpPr/>
          <p:nvPr/>
        </p:nvSpPr>
        <p:spPr>
          <a:xfrm>
            <a:off x="16593666" y="841439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55F4DE-B2FD-A440-B49D-CC24919A112D}"/>
              </a:ext>
            </a:extLst>
          </p:cNvPr>
          <p:cNvSpPr/>
          <p:nvPr/>
        </p:nvSpPr>
        <p:spPr>
          <a:xfrm>
            <a:off x="16593666" y="183597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72C404-07E1-3447-8EAE-5890FA790FC9}"/>
              </a:ext>
            </a:extLst>
          </p:cNvPr>
          <p:cNvSpPr/>
          <p:nvPr/>
        </p:nvSpPr>
        <p:spPr>
          <a:xfrm>
            <a:off x="16366605" y="1"/>
            <a:ext cx="1634059" cy="1752239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FEE2972-850C-054E-9941-79BB3B354720}"/>
              </a:ext>
            </a:extLst>
          </p:cNvPr>
          <p:cNvSpPr/>
          <p:nvPr/>
        </p:nvSpPr>
        <p:spPr>
          <a:xfrm>
            <a:off x="3703901" y="6760978"/>
            <a:ext cx="2222339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Quorum of Proposers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Protocol Update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CABDFA-B020-2643-8374-C2C02C995C6F}"/>
              </a:ext>
            </a:extLst>
          </p:cNvPr>
          <p:cNvCxnSpPr>
            <a:cxnSpLocks/>
          </p:cNvCxnSpPr>
          <p:nvPr/>
        </p:nvCxnSpPr>
        <p:spPr>
          <a:xfrm>
            <a:off x="8874625" y="6600859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00D322-8218-CA48-AF93-3D4B65B24D1D}"/>
              </a:ext>
            </a:extLst>
          </p:cNvPr>
          <p:cNvCxnSpPr>
            <a:cxnSpLocks/>
          </p:cNvCxnSpPr>
          <p:nvPr/>
        </p:nvCxnSpPr>
        <p:spPr>
          <a:xfrm>
            <a:off x="12064748" y="5037925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3779012-9027-4241-A412-5E2737218386}"/>
              </a:ext>
            </a:extLst>
          </p:cNvPr>
          <p:cNvSpPr txBox="1"/>
          <p:nvPr/>
        </p:nvSpPr>
        <p:spPr>
          <a:xfrm>
            <a:off x="11726902" y="4413370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4976572-E8BB-3D46-91DF-15EB2AE9FD1E}"/>
              </a:ext>
            </a:extLst>
          </p:cNvPr>
          <p:cNvSpPr/>
          <p:nvPr/>
        </p:nvSpPr>
        <p:spPr>
          <a:xfrm>
            <a:off x="5726852" y="7668001"/>
            <a:ext cx="1780205" cy="67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 </a:t>
            </a:r>
            <a:r>
              <a:rPr lang="en-US" dirty="0" err="1">
                <a:solidFill>
                  <a:schemeClr val="bg1"/>
                </a:solidFill>
              </a:rPr>
              <a:t>SnapShot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Taken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FAC023-2843-9949-93E6-4DEE2E910598}"/>
              </a:ext>
            </a:extLst>
          </p:cNvPr>
          <p:cNvCxnSpPr>
            <a:cxnSpLocks/>
            <a:stCxn id="71" idx="3"/>
            <a:endCxn id="131" idx="1"/>
          </p:cNvCxnSpPr>
          <p:nvPr/>
        </p:nvCxnSpPr>
        <p:spPr>
          <a:xfrm flipV="1">
            <a:off x="7507057" y="6278490"/>
            <a:ext cx="561535" cy="1724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1336180-5D6B-FE4D-9ABC-037E72B85A44}"/>
              </a:ext>
            </a:extLst>
          </p:cNvPr>
          <p:cNvCxnSpPr>
            <a:cxnSpLocks/>
          </p:cNvCxnSpPr>
          <p:nvPr/>
        </p:nvCxnSpPr>
        <p:spPr>
          <a:xfrm>
            <a:off x="5726850" y="8338739"/>
            <a:ext cx="0" cy="66080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6550AD7-FFC6-B646-9381-14B5C099137A}"/>
              </a:ext>
            </a:extLst>
          </p:cNvPr>
          <p:cNvSpPr txBox="1"/>
          <p:nvPr/>
        </p:nvSpPr>
        <p:spPr>
          <a:xfrm>
            <a:off x="4467454" y="8345973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56E7AF-EFD6-EC49-8F7E-D59DC28C04B8}"/>
              </a:ext>
            </a:extLst>
          </p:cNvPr>
          <p:cNvSpPr/>
          <p:nvPr/>
        </p:nvSpPr>
        <p:spPr>
          <a:xfrm>
            <a:off x="7834224" y="6774133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Automatically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F5C14E-28E6-D74E-B614-7A0C43777333}"/>
              </a:ext>
            </a:extLst>
          </p:cNvPr>
          <p:cNvSpPr/>
          <p:nvPr/>
        </p:nvSpPr>
        <p:spPr>
          <a:xfrm>
            <a:off x="3232162" y="5137547"/>
            <a:ext cx="2150572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1769F3F-234A-8E4D-BEC9-DE9A2B614175}"/>
              </a:ext>
            </a:extLst>
          </p:cNvPr>
          <p:cNvSpPr/>
          <p:nvPr/>
        </p:nvSpPr>
        <p:spPr>
          <a:xfrm>
            <a:off x="3214270" y="4215465"/>
            <a:ext cx="2782270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EFBB242-1D0B-6344-BDE5-8D62C0C6542E}"/>
              </a:ext>
            </a:extLst>
          </p:cNvPr>
          <p:cNvCxnSpPr>
            <a:cxnSpLocks/>
          </p:cNvCxnSpPr>
          <p:nvPr/>
        </p:nvCxnSpPr>
        <p:spPr>
          <a:xfrm>
            <a:off x="7313348" y="4839642"/>
            <a:ext cx="755242" cy="1417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463F9D-CC60-5C4A-A19F-C8C54BA29E55}"/>
              </a:ext>
            </a:extLst>
          </p:cNvPr>
          <p:cNvCxnSpPr>
            <a:cxnSpLocks/>
          </p:cNvCxnSpPr>
          <p:nvPr/>
        </p:nvCxnSpPr>
        <p:spPr>
          <a:xfrm>
            <a:off x="8050292" y="5311040"/>
            <a:ext cx="9109" cy="6351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0F89E66-7D72-3C47-B67F-186A50329FF5}"/>
              </a:ext>
            </a:extLst>
          </p:cNvPr>
          <p:cNvSpPr/>
          <p:nvPr/>
        </p:nvSpPr>
        <p:spPr>
          <a:xfrm>
            <a:off x="6368057" y="4195868"/>
            <a:ext cx="1192497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26D600D-2680-3D4E-9AF5-0FEFD6353265}"/>
              </a:ext>
            </a:extLst>
          </p:cNvPr>
          <p:cNvCxnSpPr>
            <a:cxnSpLocks/>
            <a:stCxn id="84" idx="3"/>
            <a:endCxn id="94" idx="1"/>
          </p:cNvCxnSpPr>
          <p:nvPr/>
        </p:nvCxnSpPr>
        <p:spPr>
          <a:xfrm flipV="1">
            <a:off x="5996542" y="4501765"/>
            <a:ext cx="371515" cy="195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11F7D63-B041-4D44-B0FB-E7293AC9649B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5642253" y="4807661"/>
            <a:ext cx="1322053" cy="14975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1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642251" y="5944292"/>
            <a:ext cx="3196944" cy="231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1069707" y="2212812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2135405" y="1045153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958256" y="1906925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5011819" y="1906924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989729" y="1906923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6799503" y="1351045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958262" y="2212818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4753067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6799503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5661496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894167" y="5654364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818535" y="1208779"/>
            <a:ext cx="101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Proposal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30087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812515" y="2926581"/>
            <a:ext cx="0" cy="3055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812515" y="5967388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009948" y="3938502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Formal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983909" y="4889075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10499303" y="4650056"/>
            <a:ext cx="101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Proposal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1004741" y="1880888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8624471" y="1841003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10499298" y="5296387"/>
            <a:ext cx="509311" cy="5618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8795216" y="4183538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Vote Deadline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16597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Protocol Version Update Final Workflow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C23849C-B4A3-8842-96C6-37A341BF75CB}"/>
              </a:ext>
            </a:extLst>
          </p:cNvPr>
          <p:cNvSpPr/>
          <p:nvPr/>
        </p:nvSpPr>
        <p:spPr>
          <a:xfrm>
            <a:off x="3703901" y="6442749"/>
            <a:ext cx="2222339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Quorum of Proposers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Protocol Update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4808185" y="6294615"/>
            <a:ext cx="6884" cy="1481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D3EE2D0-7BC2-004A-A9EF-EE6EF64410FA}"/>
              </a:ext>
            </a:extLst>
          </p:cNvPr>
          <p:cNvSpPr/>
          <p:nvPr/>
        </p:nvSpPr>
        <p:spPr>
          <a:xfrm>
            <a:off x="16593666" y="841439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8BEED96-64DD-C740-8B54-DCACE5D033FA}"/>
              </a:ext>
            </a:extLst>
          </p:cNvPr>
          <p:cNvSpPr/>
          <p:nvPr/>
        </p:nvSpPr>
        <p:spPr>
          <a:xfrm>
            <a:off x="16593666" y="183597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603D4C-0A97-9B4E-BC5F-317917691EF8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10499303" y="5919687"/>
            <a:ext cx="7316625" cy="40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F8875C-5A7C-354C-B73B-D077B6311CD1}"/>
              </a:ext>
            </a:extLst>
          </p:cNvPr>
          <p:cNvCxnSpPr/>
          <p:nvPr/>
        </p:nvCxnSpPr>
        <p:spPr>
          <a:xfrm>
            <a:off x="16035379" y="59325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A791A41-32D8-EC4E-BB04-D407E8D2482E}"/>
              </a:ext>
            </a:extLst>
          </p:cNvPr>
          <p:cNvSpPr/>
          <p:nvPr/>
        </p:nvSpPr>
        <p:spPr>
          <a:xfrm>
            <a:off x="11597582" y="7438188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Endorsement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9F7B55-A3ED-0747-80C0-F49DBED0DB1C}"/>
              </a:ext>
            </a:extLst>
          </p:cNvPr>
          <p:cNvSpPr/>
          <p:nvPr/>
        </p:nvSpPr>
        <p:spPr>
          <a:xfrm>
            <a:off x="14647242" y="5622821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7D1EE0-D7AC-7040-8DEC-83E7779CEC75}"/>
              </a:ext>
            </a:extLst>
          </p:cNvPr>
          <p:cNvSpPr txBox="1"/>
          <p:nvPr/>
        </p:nvSpPr>
        <p:spPr>
          <a:xfrm>
            <a:off x="17000198" y="5623908"/>
            <a:ext cx="101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Proposal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1D2A4A-3D7F-E94A-8117-E0C262A1D041}"/>
              </a:ext>
            </a:extLst>
          </p:cNvPr>
          <p:cNvCxnSpPr>
            <a:cxnSpLocks/>
          </p:cNvCxnSpPr>
          <p:nvPr/>
        </p:nvCxnSpPr>
        <p:spPr>
          <a:xfrm>
            <a:off x="16252377" y="4744601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4E4019F-CE91-C94A-9F09-6F300B1E78BC}"/>
              </a:ext>
            </a:extLst>
          </p:cNvPr>
          <p:cNvSpPr/>
          <p:nvPr/>
        </p:nvSpPr>
        <p:spPr>
          <a:xfrm>
            <a:off x="14651796" y="6450177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F194B-E76E-7240-8BE5-42E2D485463E}"/>
              </a:ext>
            </a:extLst>
          </p:cNvPr>
          <p:cNvCxnSpPr>
            <a:cxnSpLocks/>
          </p:cNvCxnSpPr>
          <p:nvPr/>
        </p:nvCxnSpPr>
        <p:spPr>
          <a:xfrm>
            <a:off x="15445258" y="6276903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DC7F78E-7BA4-E141-9B8C-C6CF5A57297D}"/>
              </a:ext>
            </a:extLst>
          </p:cNvPr>
          <p:cNvSpPr/>
          <p:nvPr/>
        </p:nvSpPr>
        <p:spPr>
          <a:xfrm>
            <a:off x="11320547" y="8232631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Stake Pools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Monitored Automatically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699E2-4354-EB47-99DE-8F1B7B0F1B4D}"/>
              </a:ext>
            </a:extLst>
          </p:cNvPr>
          <p:cNvCxnSpPr>
            <a:cxnSpLocks/>
          </p:cNvCxnSpPr>
          <p:nvPr/>
        </p:nvCxnSpPr>
        <p:spPr>
          <a:xfrm>
            <a:off x="12360948" y="8059357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97852BA-D52D-9549-A144-618412991C1E}"/>
              </a:ext>
            </a:extLst>
          </p:cNvPr>
          <p:cNvSpPr txBox="1"/>
          <p:nvPr/>
        </p:nvSpPr>
        <p:spPr>
          <a:xfrm>
            <a:off x="14381226" y="8176903"/>
            <a:ext cx="28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Proposal Not Endorsed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52A82F-218A-8B41-92C2-020D71D4B402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13202716" y="5928718"/>
            <a:ext cx="1444526" cy="18153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F620836-5073-3542-9C93-56FC23E467FC}"/>
              </a:ext>
            </a:extLst>
          </p:cNvPr>
          <p:cNvSpPr txBox="1"/>
          <p:nvPr/>
        </p:nvSpPr>
        <p:spPr>
          <a:xfrm>
            <a:off x="16144090" y="4074895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4E0728-C506-204B-902D-0631F2D3DCC8}"/>
              </a:ext>
            </a:extLst>
          </p:cNvPr>
          <p:cNvCxnSpPr>
            <a:cxnSpLocks/>
          </p:cNvCxnSpPr>
          <p:nvPr/>
        </p:nvCxnSpPr>
        <p:spPr>
          <a:xfrm>
            <a:off x="9726153" y="6301517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A9381FD-2F36-734B-A605-92FDB15AA0D3}"/>
              </a:ext>
            </a:extLst>
          </p:cNvPr>
          <p:cNvSpPr/>
          <p:nvPr/>
        </p:nvSpPr>
        <p:spPr>
          <a:xfrm>
            <a:off x="16366605" y="1"/>
            <a:ext cx="1634059" cy="1752239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C09808-C194-594C-9D76-93C6A8F7495E}"/>
              </a:ext>
            </a:extLst>
          </p:cNvPr>
          <p:cNvSpPr/>
          <p:nvPr/>
        </p:nvSpPr>
        <p:spPr>
          <a:xfrm>
            <a:off x="4765934" y="7379243"/>
            <a:ext cx="1780205" cy="67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 </a:t>
            </a:r>
            <a:r>
              <a:rPr lang="en-US" dirty="0" err="1">
                <a:solidFill>
                  <a:schemeClr val="bg1"/>
                </a:solidFill>
              </a:rPr>
              <a:t>SnapShot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Taken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8DE64C-D4C0-E940-897C-FF0C313311C4}"/>
              </a:ext>
            </a:extLst>
          </p:cNvPr>
          <p:cNvCxnSpPr>
            <a:cxnSpLocks/>
            <a:stCxn id="67" idx="3"/>
            <a:endCxn id="131" idx="1"/>
          </p:cNvCxnSpPr>
          <p:nvPr/>
        </p:nvCxnSpPr>
        <p:spPr>
          <a:xfrm flipV="1">
            <a:off x="6546137" y="5960259"/>
            <a:ext cx="2348030" cy="17543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C130DD-7CA6-8646-81A5-F402C06B54EC}"/>
              </a:ext>
            </a:extLst>
          </p:cNvPr>
          <p:cNvCxnSpPr>
            <a:cxnSpLocks/>
          </p:cNvCxnSpPr>
          <p:nvPr/>
        </p:nvCxnSpPr>
        <p:spPr>
          <a:xfrm>
            <a:off x="4765932" y="8049981"/>
            <a:ext cx="0" cy="66080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F144FB7-ABBB-5042-A340-ED0805F8D34E}"/>
              </a:ext>
            </a:extLst>
          </p:cNvPr>
          <p:cNvSpPr txBox="1"/>
          <p:nvPr/>
        </p:nvSpPr>
        <p:spPr>
          <a:xfrm>
            <a:off x="3506536" y="8057215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2F5B94-F9A7-F542-A584-AB45883E2815}"/>
              </a:ext>
            </a:extLst>
          </p:cNvPr>
          <p:cNvSpPr/>
          <p:nvPr/>
        </p:nvSpPr>
        <p:spPr>
          <a:xfrm>
            <a:off x="8659801" y="6455904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Ledger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8FC7B0-1B25-B04B-842A-0ED68C0042D3}"/>
              </a:ext>
            </a:extLst>
          </p:cNvPr>
          <p:cNvCxnSpPr>
            <a:cxnSpLocks/>
          </p:cNvCxnSpPr>
          <p:nvPr/>
        </p:nvCxnSpPr>
        <p:spPr>
          <a:xfrm flipV="1">
            <a:off x="3610616" y="4484177"/>
            <a:ext cx="314942" cy="313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D1508F-52DB-AC43-97A0-77C1FA6E7831}"/>
              </a:ext>
            </a:extLst>
          </p:cNvPr>
          <p:cNvCxnSpPr>
            <a:cxnSpLocks/>
          </p:cNvCxnSpPr>
          <p:nvPr/>
        </p:nvCxnSpPr>
        <p:spPr>
          <a:xfrm flipV="1">
            <a:off x="5323949" y="4543213"/>
            <a:ext cx="305750" cy="293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217DD4-D1A7-F249-B59A-8F5DD8EC903C}"/>
              </a:ext>
            </a:extLst>
          </p:cNvPr>
          <p:cNvCxnSpPr>
            <a:cxnSpLocks/>
          </p:cNvCxnSpPr>
          <p:nvPr/>
        </p:nvCxnSpPr>
        <p:spPr>
          <a:xfrm flipH="1">
            <a:off x="8876920" y="4836906"/>
            <a:ext cx="6574" cy="76619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CE0B99B-6140-134C-A0EF-07664DEFA697}"/>
              </a:ext>
            </a:extLst>
          </p:cNvPr>
          <p:cNvSpPr/>
          <p:nvPr/>
        </p:nvSpPr>
        <p:spPr>
          <a:xfrm>
            <a:off x="3232162" y="4814065"/>
            <a:ext cx="2150572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B5AA44-DDF1-1043-B66B-ECD0E5F0A3EA}"/>
              </a:ext>
            </a:extLst>
          </p:cNvPr>
          <p:cNvSpPr/>
          <p:nvPr/>
        </p:nvSpPr>
        <p:spPr>
          <a:xfrm>
            <a:off x="3214270" y="3891983"/>
            <a:ext cx="2782270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D47E4B-9053-3A45-AD8B-4736F255B39A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7313350" y="4516162"/>
            <a:ext cx="1580819" cy="1444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4461C1D-A6EF-CF44-B98A-0846CAD714D3}"/>
              </a:ext>
            </a:extLst>
          </p:cNvPr>
          <p:cNvSpPr/>
          <p:nvPr/>
        </p:nvSpPr>
        <p:spPr>
          <a:xfrm>
            <a:off x="6368057" y="3872386"/>
            <a:ext cx="1192497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EC88F34-4933-F64B-9305-F9E3A1F63C0E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5996542" y="4178283"/>
            <a:ext cx="371515" cy="195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A97266-29E4-C64B-9490-4CC35713B383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5642253" y="4484179"/>
            <a:ext cx="1322053" cy="14975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811411-FA97-5C4A-BF9F-B570ECC4FE33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2823623" y="7737579"/>
            <a:ext cx="1557605" cy="6239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2731039-6AF8-644D-8970-9D339DCE894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426945" y="7706674"/>
            <a:ext cx="5170639" cy="374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F317AD-642F-204C-A532-0EC9A1F539E6}"/>
              </a:ext>
            </a:extLst>
          </p:cNvPr>
          <p:cNvSpPr txBox="1"/>
          <p:nvPr/>
        </p:nvSpPr>
        <p:spPr>
          <a:xfrm>
            <a:off x="11569902" y="6507939"/>
            <a:ext cx="14677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Endorsement Deadline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81527C-23F0-154C-875D-FCFB6D12993C}"/>
              </a:ext>
            </a:extLst>
          </p:cNvPr>
          <p:cNvCxnSpPr>
            <a:cxnSpLocks/>
          </p:cNvCxnSpPr>
          <p:nvPr/>
        </p:nvCxnSpPr>
        <p:spPr>
          <a:xfrm flipH="1">
            <a:off x="11605892" y="6742708"/>
            <a:ext cx="6574" cy="76619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4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</p:cNvCxnSpPr>
          <p:nvPr/>
        </p:nvCxnSpPr>
        <p:spPr>
          <a:xfrm flipV="1">
            <a:off x="4913148" y="7695724"/>
            <a:ext cx="6629947" cy="24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208B770-132A-1D4F-A277-901AD359C01C}"/>
              </a:ext>
            </a:extLst>
          </p:cNvPr>
          <p:cNvCxnSpPr>
            <a:cxnSpLocks/>
            <a:endCxn id="131" idx="1"/>
          </p:cNvCxnSpPr>
          <p:nvPr/>
        </p:nvCxnSpPr>
        <p:spPr>
          <a:xfrm flipV="1">
            <a:off x="4037122" y="5461873"/>
            <a:ext cx="4031473" cy="529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1069707" y="2212812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2135405" y="1045153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958256" y="1906925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5011819" y="1906924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989729" y="1906923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6799503" y="1351045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958262" y="2212818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4753067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6799503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5204221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6F004AF-79E6-2C48-AEED-EA08B2D4EB71}"/>
              </a:ext>
            </a:extLst>
          </p:cNvPr>
          <p:cNvSpPr/>
          <p:nvPr/>
        </p:nvSpPr>
        <p:spPr>
          <a:xfrm>
            <a:off x="3232162" y="4342449"/>
            <a:ext cx="2150572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FF03E1B-381D-9648-B81B-31A439826B69}"/>
              </a:ext>
            </a:extLst>
          </p:cNvPr>
          <p:cNvSpPr/>
          <p:nvPr/>
        </p:nvSpPr>
        <p:spPr>
          <a:xfrm>
            <a:off x="3214270" y="3420367"/>
            <a:ext cx="2782270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068590" y="5155981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FDE623-B6FB-2F4A-9101-03150A255BA8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7313348" y="4044544"/>
            <a:ext cx="755242" cy="14173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AE1F11B-BC47-A844-8630-FEBD693296BD}"/>
              </a:ext>
            </a:extLst>
          </p:cNvPr>
          <p:cNvCxnSpPr/>
          <p:nvPr/>
        </p:nvCxnSpPr>
        <p:spPr>
          <a:xfrm>
            <a:off x="10588123" y="77275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818535" y="1208779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30087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812515" y="2926577"/>
            <a:ext cx="0" cy="258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812515" y="5510113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009948" y="3481227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Testnet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983909" y="4431800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9692031" y="4192781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Proposal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1004741" y="1880888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64490B1-BEAA-4945-84BC-6859A357208C}"/>
              </a:ext>
            </a:extLst>
          </p:cNvPr>
          <p:cNvCxnSpPr>
            <a:cxnSpLocks/>
          </p:cNvCxnSpPr>
          <p:nvPr/>
        </p:nvCxnSpPr>
        <p:spPr>
          <a:xfrm flipV="1">
            <a:off x="3610616" y="4032155"/>
            <a:ext cx="314942" cy="313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8E1E71B-5B57-654E-ADEA-9B4A4376CEC1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5382734" y="4047544"/>
            <a:ext cx="473438" cy="600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6A9A789C-905D-2F47-B284-348571A3F1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4345" y="5477498"/>
            <a:ext cx="7990584" cy="867679"/>
          </a:xfrm>
          <a:prstGeom prst="bentConnector3">
            <a:avLst>
              <a:gd name="adj1" fmla="val 3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3311ADD-1CED-3A47-B6C4-AF5927273A08}"/>
              </a:ext>
            </a:extLst>
          </p:cNvPr>
          <p:cNvCxnSpPr>
            <a:cxnSpLocks/>
          </p:cNvCxnSpPr>
          <p:nvPr/>
        </p:nvCxnSpPr>
        <p:spPr>
          <a:xfrm>
            <a:off x="2504345" y="6345174"/>
            <a:ext cx="0" cy="143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43AC4C4-326C-4D4B-B54A-99BBBF62B458}"/>
              </a:ext>
            </a:extLst>
          </p:cNvPr>
          <p:cNvSpPr/>
          <p:nvPr/>
        </p:nvSpPr>
        <p:spPr>
          <a:xfrm>
            <a:off x="3360636" y="7438072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D6B497-83A0-7E44-85E5-948C850B3B48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504350" y="7743964"/>
            <a:ext cx="85629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4E414C7-F134-9D46-9750-5C74991165D3}"/>
              </a:ext>
            </a:extLst>
          </p:cNvPr>
          <p:cNvSpPr/>
          <p:nvPr/>
        </p:nvSpPr>
        <p:spPr>
          <a:xfrm>
            <a:off x="9199986" y="7417813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AF2D29-F7D4-B045-8648-4D3B00F82D78}"/>
              </a:ext>
            </a:extLst>
          </p:cNvPr>
          <p:cNvSpPr txBox="1"/>
          <p:nvPr/>
        </p:nvSpPr>
        <p:spPr>
          <a:xfrm>
            <a:off x="11552942" y="7399945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E6F5E13-5D88-1749-B72B-A75170265F0A}"/>
              </a:ext>
            </a:extLst>
          </p:cNvPr>
          <p:cNvCxnSpPr>
            <a:cxnSpLocks/>
          </p:cNvCxnSpPr>
          <p:nvPr/>
        </p:nvCxnSpPr>
        <p:spPr>
          <a:xfrm>
            <a:off x="9662761" y="5429247"/>
            <a:ext cx="83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8624471" y="1841003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9692026" y="4839107"/>
            <a:ext cx="500234" cy="5618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ECC355D-F835-2942-BFE4-C11F32A546B5}"/>
              </a:ext>
            </a:extLst>
          </p:cNvPr>
          <p:cNvCxnSpPr>
            <a:cxnSpLocks/>
          </p:cNvCxnSpPr>
          <p:nvPr/>
        </p:nvCxnSpPr>
        <p:spPr>
          <a:xfrm>
            <a:off x="4974880" y="6539597"/>
            <a:ext cx="0" cy="120437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C544A07-305A-124D-B38A-D80946457065}"/>
              </a:ext>
            </a:extLst>
          </p:cNvPr>
          <p:cNvCxnSpPr>
            <a:cxnSpLocks/>
          </p:cNvCxnSpPr>
          <p:nvPr/>
        </p:nvCxnSpPr>
        <p:spPr>
          <a:xfrm>
            <a:off x="10805121" y="6539593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3CFD110-B885-7644-84C6-51A7854911F2}"/>
              </a:ext>
            </a:extLst>
          </p:cNvPr>
          <p:cNvCxnSpPr>
            <a:cxnSpLocks/>
          </p:cNvCxnSpPr>
          <p:nvPr/>
        </p:nvCxnSpPr>
        <p:spPr>
          <a:xfrm>
            <a:off x="4965770" y="6760989"/>
            <a:ext cx="5839350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58ACCF7-8E4A-8A43-AE98-D1E019A080F3}"/>
              </a:ext>
            </a:extLst>
          </p:cNvPr>
          <p:cNvSpPr txBox="1"/>
          <p:nvPr/>
        </p:nvSpPr>
        <p:spPr>
          <a:xfrm>
            <a:off x="7394306" y="6560737"/>
            <a:ext cx="929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epoch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FF14D4A-70C9-1F40-A9D9-38E7511E08FD}"/>
              </a:ext>
            </a:extLst>
          </p:cNvPr>
          <p:cNvCxnSpPr>
            <a:cxnSpLocks/>
          </p:cNvCxnSpPr>
          <p:nvPr/>
        </p:nvCxnSpPr>
        <p:spPr>
          <a:xfrm>
            <a:off x="8050292" y="4515942"/>
            <a:ext cx="9109" cy="6351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8073525" y="4448923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Vote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Deadline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16597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MIR or Parameter Update Simulation Workflow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C23849C-B4A3-8842-96C6-37A341BF75CB}"/>
              </a:ext>
            </a:extLst>
          </p:cNvPr>
          <p:cNvSpPr/>
          <p:nvPr/>
        </p:nvSpPr>
        <p:spPr>
          <a:xfrm>
            <a:off x="3369745" y="8197995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5/7 Genesis Keys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MIR or Parameter(s)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4163207" y="8049861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9CFFFBA-81DA-6245-9433-69E1E191890D}"/>
              </a:ext>
            </a:extLst>
          </p:cNvPr>
          <p:cNvSpPr/>
          <p:nvPr/>
        </p:nvSpPr>
        <p:spPr>
          <a:xfrm>
            <a:off x="9204540" y="8245169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4CBA15A-B5E8-EF4C-87BE-944FB5D2BF19}"/>
              </a:ext>
            </a:extLst>
          </p:cNvPr>
          <p:cNvCxnSpPr>
            <a:cxnSpLocks/>
          </p:cNvCxnSpPr>
          <p:nvPr/>
        </p:nvCxnSpPr>
        <p:spPr>
          <a:xfrm>
            <a:off x="9998002" y="8071895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3629C5-E958-D24D-9677-1F20BF83A936}"/>
              </a:ext>
            </a:extLst>
          </p:cNvPr>
          <p:cNvCxnSpPr>
            <a:cxnSpLocks/>
          </p:cNvCxnSpPr>
          <p:nvPr/>
        </p:nvCxnSpPr>
        <p:spPr>
          <a:xfrm>
            <a:off x="17245935" y="840230"/>
            <a:ext cx="0" cy="115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E929C1F-F32B-A549-9482-936084E194E5}"/>
              </a:ext>
            </a:extLst>
          </p:cNvPr>
          <p:cNvSpPr/>
          <p:nvPr/>
        </p:nvSpPr>
        <p:spPr>
          <a:xfrm>
            <a:off x="16619968" y="869687"/>
            <a:ext cx="1224839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Testnet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5638196-8B41-754C-8095-6AAE23637755}"/>
              </a:ext>
            </a:extLst>
          </p:cNvPr>
          <p:cNvSpPr/>
          <p:nvPr/>
        </p:nvSpPr>
        <p:spPr>
          <a:xfrm>
            <a:off x="16633517" y="1527529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2299732-6921-C145-B049-FA65535D0CEF}"/>
              </a:ext>
            </a:extLst>
          </p:cNvPr>
          <p:cNvSpPr/>
          <p:nvPr/>
        </p:nvSpPr>
        <p:spPr>
          <a:xfrm>
            <a:off x="16633517" y="228439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1706EB-54AB-F044-9E62-C0297E3D27C0}"/>
              </a:ext>
            </a:extLst>
          </p:cNvPr>
          <p:cNvSpPr/>
          <p:nvPr/>
        </p:nvSpPr>
        <p:spPr>
          <a:xfrm>
            <a:off x="16366605" y="-1"/>
            <a:ext cx="1634059" cy="2326512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EAC032-109C-8C4A-8BC7-2A04E223C275}"/>
              </a:ext>
            </a:extLst>
          </p:cNvPr>
          <p:cNvSpPr/>
          <p:nvPr/>
        </p:nvSpPr>
        <p:spPr>
          <a:xfrm>
            <a:off x="6368057" y="3400770"/>
            <a:ext cx="1192497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163D61-EA8F-D342-AD01-03003017A4BF}"/>
              </a:ext>
            </a:extLst>
          </p:cNvPr>
          <p:cNvCxnSpPr>
            <a:cxnSpLocks/>
            <a:stCxn id="130" idx="3"/>
            <a:endCxn id="55" idx="1"/>
          </p:cNvCxnSpPr>
          <p:nvPr/>
        </p:nvCxnSpPr>
        <p:spPr>
          <a:xfrm flipV="1">
            <a:off x="5996542" y="3706667"/>
            <a:ext cx="371515" cy="195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DA70AB-84A6-7746-8FF5-CEF28C6AD464}"/>
              </a:ext>
            </a:extLst>
          </p:cNvPr>
          <p:cNvCxnSpPr>
            <a:cxnSpLocks/>
            <a:stCxn id="128" idx="3"/>
            <a:endCxn id="55" idx="2"/>
          </p:cNvCxnSpPr>
          <p:nvPr/>
        </p:nvCxnSpPr>
        <p:spPr>
          <a:xfrm flipV="1">
            <a:off x="5642253" y="4012563"/>
            <a:ext cx="1322053" cy="1497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69EE32-B3E3-CD48-BF85-C05EDB0A4FAD}"/>
              </a:ext>
            </a:extLst>
          </p:cNvPr>
          <p:cNvCxnSpPr>
            <a:cxnSpLocks/>
          </p:cNvCxnSpPr>
          <p:nvPr/>
        </p:nvCxnSpPr>
        <p:spPr>
          <a:xfrm flipV="1">
            <a:off x="4913148" y="7679130"/>
            <a:ext cx="6629947" cy="24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6B0FC2-97AD-2C47-A66E-AA519AC75381}"/>
              </a:ext>
            </a:extLst>
          </p:cNvPr>
          <p:cNvCxnSpPr>
            <a:cxnSpLocks/>
          </p:cNvCxnSpPr>
          <p:nvPr/>
        </p:nvCxnSpPr>
        <p:spPr>
          <a:xfrm>
            <a:off x="1069707" y="2196218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84F849B-A98B-DE47-89C1-FDA71D3D3EB1}"/>
              </a:ext>
            </a:extLst>
          </p:cNvPr>
          <p:cNvSpPr/>
          <p:nvPr/>
        </p:nvSpPr>
        <p:spPr>
          <a:xfrm>
            <a:off x="2135405" y="1028559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A54F9-C617-E14D-88AD-983B82627856}"/>
              </a:ext>
            </a:extLst>
          </p:cNvPr>
          <p:cNvSpPr/>
          <p:nvPr/>
        </p:nvSpPr>
        <p:spPr>
          <a:xfrm>
            <a:off x="2958256" y="1890331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54FF0-2429-654F-B2BA-E9724CE32847}"/>
              </a:ext>
            </a:extLst>
          </p:cNvPr>
          <p:cNvSpPr/>
          <p:nvPr/>
        </p:nvSpPr>
        <p:spPr>
          <a:xfrm>
            <a:off x="5011819" y="1890330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88555-95E8-1149-A74F-048A4B7CD46A}"/>
              </a:ext>
            </a:extLst>
          </p:cNvPr>
          <p:cNvSpPr/>
          <p:nvPr/>
        </p:nvSpPr>
        <p:spPr>
          <a:xfrm>
            <a:off x="6989729" y="1890329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C9ECB9-8379-C148-99FC-6C35614CFC2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799503" y="1334451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95FE441-41AC-E24B-A29E-C700A6CCE497}"/>
              </a:ext>
            </a:extLst>
          </p:cNvPr>
          <p:cNvCxnSpPr>
            <a:endCxn id="5" idx="1"/>
          </p:cNvCxnSpPr>
          <p:nvPr/>
        </p:nvCxnSpPr>
        <p:spPr>
          <a:xfrm rot="10800000" flipV="1">
            <a:off x="2958262" y="2196224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68009C-E1CC-144A-AB69-9105CA2836A8}"/>
              </a:ext>
            </a:extLst>
          </p:cNvPr>
          <p:cNvCxnSpPr/>
          <p:nvPr/>
        </p:nvCxnSpPr>
        <p:spPr>
          <a:xfrm flipV="1">
            <a:off x="4753067" y="2196218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AEA4E6-B64D-DD42-BC4F-E6B1EF90D61E}"/>
              </a:ext>
            </a:extLst>
          </p:cNvPr>
          <p:cNvCxnSpPr/>
          <p:nvPr/>
        </p:nvCxnSpPr>
        <p:spPr>
          <a:xfrm flipV="1">
            <a:off x="6799503" y="2196218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1D0F1B-2D31-874A-9EB2-38D5D739CAA9}"/>
              </a:ext>
            </a:extLst>
          </p:cNvPr>
          <p:cNvCxnSpPr/>
          <p:nvPr/>
        </p:nvCxnSpPr>
        <p:spPr>
          <a:xfrm>
            <a:off x="10588123" y="77109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6B39BB-4FF1-7542-A50D-A314B5D9A606}"/>
              </a:ext>
            </a:extLst>
          </p:cNvPr>
          <p:cNvSpPr txBox="1"/>
          <p:nvPr/>
        </p:nvSpPr>
        <p:spPr>
          <a:xfrm>
            <a:off x="8818535" y="1192185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F47C15B-455A-F940-9BAC-7E57709FD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13493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D4465C-79B4-B14B-9F1A-4EE2F399DD9B}"/>
              </a:ext>
            </a:extLst>
          </p:cNvPr>
          <p:cNvCxnSpPr>
            <a:cxnSpLocks/>
          </p:cNvCxnSpPr>
          <p:nvPr/>
        </p:nvCxnSpPr>
        <p:spPr>
          <a:xfrm>
            <a:off x="1812515" y="2909983"/>
            <a:ext cx="0" cy="258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64218-3EAF-E848-92CE-34ADD12B27EA}"/>
              </a:ext>
            </a:extLst>
          </p:cNvPr>
          <p:cNvCxnSpPr>
            <a:cxnSpLocks/>
          </p:cNvCxnSpPr>
          <p:nvPr/>
        </p:nvCxnSpPr>
        <p:spPr>
          <a:xfrm>
            <a:off x="1812515" y="5493519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93EE002-2073-FD4B-AF1F-131D03D6001B}"/>
              </a:ext>
            </a:extLst>
          </p:cNvPr>
          <p:cNvSpPr/>
          <p:nvPr/>
        </p:nvSpPr>
        <p:spPr>
          <a:xfrm>
            <a:off x="1009948" y="3464633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Testnet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C2C7D2-3F34-6245-B9FE-01D410837C8E}"/>
              </a:ext>
            </a:extLst>
          </p:cNvPr>
          <p:cNvSpPr/>
          <p:nvPr/>
        </p:nvSpPr>
        <p:spPr>
          <a:xfrm>
            <a:off x="983909" y="4415206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490EB0-D07D-0A4F-8849-0625A0B07F84}"/>
              </a:ext>
            </a:extLst>
          </p:cNvPr>
          <p:cNvSpPr/>
          <p:nvPr/>
        </p:nvSpPr>
        <p:spPr>
          <a:xfrm>
            <a:off x="1004741" y="1864294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8DBA8F5F-9CBF-4E44-A023-BE26170403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4345" y="5460904"/>
            <a:ext cx="7990584" cy="867679"/>
          </a:xfrm>
          <a:prstGeom prst="bentConnector3">
            <a:avLst>
              <a:gd name="adj1" fmla="val 3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16048BB-E655-1A42-A4E1-0DC936F901A3}"/>
              </a:ext>
            </a:extLst>
          </p:cNvPr>
          <p:cNvCxnSpPr>
            <a:cxnSpLocks/>
          </p:cNvCxnSpPr>
          <p:nvPr/>
        </p:nvCxnSpPr>
        <p:spPr>
          <a:xfrm>
            <a:off x="2504345" y="6328580"/>
            <a:ext cx="0" cy="143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6B17C9A-1406-5C40-BE62-BD541A6957B1}"/>
              </a:ext>
            </a:extLst>
          </p:cNvPr>
          <p:cNvSpPr/>
          <p:nvPr/>
        </p:nvSpPr>
        <p:spPr>
          <a:xfrm>
            <a:off x="3360636" y="7421478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498E9A2-314B-104D-BBB9-F515286AF133}"/>
              </a:ext>
            </a:extLst>
          </p:cNvPr>
          <p:cNvSpPr/>
          <p:nvPr/>
        </p:nvSpPr>
        <p:spPr>
          <a:xfrm>
            <a:off x="5789168" y="7421478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Endorsement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B0815E-F3E8-4E4D-80E8-CBE035859DF3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504350" y="7727370"/>
            <a:ext cx="85629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FE9FEC2-B1F5-4E4A-B879-E4AD71F8EB48}"/>
              </a:ext>
            </a:extLst>
          </p:cNvPr>
          <p:cNvSpPr/>
          <p:nvPr/>
        </p:nvSpPr>
        <p:spPr>
          <a:xfrm>
            <a:off x="9199986" y="7401219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2AF59F-140D-9945-8CBA-899B907B84DF}"/>
              </a:ext>
            </a:extLst>
          </p:cNvPr>
          <p:cNvSpPr txBox="1"/>
          <p:nvPr/>
        </p:nvSpPr>
        <p:spPr>
          <a:xfrm>
            <a:off x="11552942" y="7383351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50B94C8-1ACF-8B48-BF82-01E59B4453EF}"/>
              </a:ext>
            </a:extLst>
          </p:cNvPr>
          <p:cNvCxnSpPr>
            <a:cxnSpLocks/>
          </p:cNvCxnSpPr>
          <p:nvPr/>
        </p:nvCxnSpPr>
        <p:spPr>
          <a:xfrm flipV="1">
            <a:off x="8624471" y="1824409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62611D-D434-A84A-A57C-82FDB1C98D20}"/>
              </a:ext>
            </a:extLst>
          </p:cNvPr>
          <p:cNvCxnSpPr>
            <a:cxnSpLocks/>
          </p:cNvCxnSpPr>
          <p:nvPr/>
        </p:nvCxnSpPr>
        <p:spPr>
          <a:xfrm>
            <a:off x="4974880" y="6523003"/>
            <a:ext cx="0" cy="120437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E19255-97C2-F246-AD8B-7EF4081A192B}"/>
              </a:ext>
            </a:extLst>
          </p:cNvPr>
          <p:cNvCxnSpPr>
            <a:cxnSpLocks/>
          </p:cNvCxnSpPr>
          <p:nvPr/>
        </p:nvCxnSpPr>
        <p:spPr>
          <a:xfrm>
            <a:off x="17245935" y="840230"/>
            <a:ext cx="0" cy="115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3CF1CB3-8F45-C44C-A664-8A3A400EA116}"/>
              </a:ext>
            </a:extLst>
          </p:cNvPr>
          <p:cNvCxnSpPr>
            <a:cxnSpLocks/>
          </p:cNvCxnSpPr>
          <p:nvPr/>
        </p:nvCxnSpPr>
        <p:spPr>
          <a:xfrm>
            <a:off x="10805121" y="6522999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8B42AB-7C70-4746-8823-6EFC78F7F117}"/>
              </a:ext>
            </a:extLst>
          </p:cNvPr>
          <p:cNvCxnSpPr>
            <a:cxnSpLocks/>
          </p:cNvCxnSpPr>
          <p:nvPr/>
        </p:nvCxnSpPr>
        <p:spPr>
          <a:xfrm>
            <a:off x="4965770" y="6744395"/>
            <a:ext cx="5839350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BA48FA7-F784-8842-BBF8-64CBC464AC5A}"/>
              </a:ext>
            </a:extLst>
          </p:cNvPr>
          <p:cNvSpPr txBox="1"/>
          <p:nvPr/>
        </p:nvSpPr>
        <p:spPr>
          <a:xfrm>
            <a:off x="7394306" y="6544143"/>
            <a:ext cx="929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epoch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E666110-AE7F-6448-9B6C-D2CD2143058F}"/>
              </a:ext>
            </a:extLst>
          </p:cNvPr>
          <p:cNvCxnSpPr>
            <a:cxnSpLocks/>
          </p:cNvCxnSpPr>
          <p:nvPr/>
        </p:nvCxnSpPr>
        <p:spPr>
          <a:xfrm>
            <a:off x="8050292" y="4499348"/>
            <a:ext cx="9109" cy="6351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712958E-6408-F14B-8CBE-645D06A71E90}"/>
              </a:ext>
            </a:extLst>
          </p:cNvPr>
          <p:cNvSpPr/>
          <p:nvPr/>
        </p:nvSpPr>
        <p:spPr>
          <a:xfrm>
            <a:off x="900112" y="3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Protocol Version Update Simulation Workflow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D812C4-D23F-FF41-A41F-0C3CD372E4AD}"/>
              </a:ext>
            </a:extLst>
          </p:cNvPr>
          <p:cNvSpPr/>
          <p:nvPr/>
        </p:nvSpPr>
        <p:spPr>
          <a:xfrm>
            <a:off x="3369745" y="8181401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5/7 Genesis Keys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Protocol Update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70D690-D6D0-0F45-98D7-54D4A45A8DD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163207" y="8033267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CB41B-E2EA-A74E-9457-8E47726B3BE4}"/>
              </a:ext>
            </a:extLst>
          </p:cNvPr>
          <p:cNvSpPr/>
          <p:nvPr/>
        </p:nvSpPr>
        <p:spPr>
          <a:xfrm>
            <a:off x="9204540" y="8228575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9AAC14-71FB-2849-9F18-3581089BA8C0}"/>
              </a:ext>
            </a:extLst>
          </p:cNvPr>
          <p:cNvCxnSpPr>
            <a:cxnSpLocks/>
          </p:cNvCxnSpPr>
          <p:nvPr/>
        </p:nvCxnSpPr>
        <p:spPr>
          <a:xfrm>
            <a:off x="9998002" y="8055301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3F5F5D5-26B8-1744-A284-F1BF3DA57B57}"/>
              </a:ext>
            </a:extLst>
          </p:cNvPr>
          <p:cNvSpPr/>
          <p:nvPr/>
        </p:nvSpPr>
        <p:spPr>
          <a:xfrm>
            <a:off x="5765481" y="8215347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Pools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Monitored by IOG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0D073B-D8DF-8446-A73F-E71F66CB0B5C}"/>
              </a:ext>
            </a:extLst>
          </p:cNvPr>
          <p:cNvCxnSpPr>
            <a:cxnSpLocks/>
          </p:cNvCxnSpPr>
          <p:nvPr/>
        </p:nvCxnSpPr>
        <p:spPr>
          <a:xfrm>
            <a:off x="6552534" y="8042073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1826BE0-C821-3E4B-8E4E-B53B830AFF9F}"/>
              </a:ext>
            </a:extLst>
          </p:cNvPr>
          <p:cNvSpPr txBox="1"/>
          <p:nvPr/>
        </p:nvSpPr>
        <p:spPr>
          <a:xfrm>
            <a:off x="6667387" y="6994546"/>
            <a:ext cx="28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Not Endorsed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4657BE-BA36-1546-A339-0015F8506C46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7394302" y="7323121"/>
            <a:ext cx="655986" cy="404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E6FAF68-E20B-A445-BA58-619771D6810A}"/>
              </a:ext>
            </a:extLst>
          </p:cNvPr>
          <p:cNvSpPr/>
          <p:nvPr/>
        </p:nvSpPr>
        <p:spPr>
          <a:xfrm>
            <a:off x="16619968" y="869687"/>
            <a:ext cx="1224839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Testnet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4587C6-55C5-8247-82CE-2A3D07790BF8}"/>
              </a:ext>
            </a:extLst>
          </p:cNvPr>
          <p:cNvSpPr/>
          <p:nvPr/>
        </p:nvSpPr>
        <p:spPr>
          <a:xfrm>
            <a:off x="16633517" y="1527529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2693AB-7649-1246-8180-215ECA1CA5A3}"/>
              </a:ext>
            </a:extLst>
          </p:cNvPr>
          <p:cNvSpPr/>
          <p:nvPr/>
        </p:nvSpPr>
        <p:spPr>
          <a:xfrm>
            <a:off x="16633517" y="228439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9B4CC32-0245-B14A-AD7A-E58FA6DCF7C5}"/>
              </a:ext>
            </a:extLst>
          </p:cNvPr>
          <p:cNvSpPr/>
          <p:nvPr/>
        </p:nvSpPr>
        <p:spPr>
          <a:xfrm>
            <a:off x="16366605" y="-1"/>
            <a:ext cx="1634059" cy="2326512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FC7662-203F-D346-B938-93D827D3F0A5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4037122" y="5461873"/>
            <a:ext cx="4031473" cy="529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D9E65B3-CACE-3B48-B91C-57417A795E3E}"/>
              </a:ext>
            </a:extLst>
          </p:cNvPr>
          <p:cNvSpPr/>
          <p:nvPr/>
        </p:nvSpPr>
        <p:spPr>
          <a:xfrm>
            <a:off x="4037117" y="5204221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7E0F759-5D3B-5B43-8895-AB8938C1EE92}"/>
              </a:ext>
            </a:extLst>
          </p:cNvPr>
          <p:cNvSpPr/>
          <p:nvPr/>
        </p:nvSpPr>
        <p:spPr>
          <a:xfrm>
            <a:off x="3232162" y="4342449"/>
            <a:ext cx="2150572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B6938E-636F-2243-85B8-BDE1383BB88F}"/>
              </a:ext>
            </a:extLst>
          </p:cNvPr>
          <p:cNvSpPr/>
          <p:nvPr/>
        </p:nvSpPr>
        <p:spPr>
          <a:xfrm>
            <a:off x="3214270" y="3420367"/>
            <a:ext cx="2782270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77BA5B6-FDBC-5547-83EC-AB547BC1B0A0}"/>
              </a:ext>
            </a:extLst>
          </p:cNvPr>
          <p:cNvSpPr/>
          <p:nvPr/>
        </p:nvSpPr>
        <p:spPr>
          <a:xfrm>
            <a:off x="8068590" y="5155981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45021B-60CF-1947-9A50-B83FB02B9DD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313348" y="4044544"/>
            <a:ext cx="755242" cy="14173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7F6346-9E46-E447-892A-15DA0C3C1BC5}"/>
              </a:ext>
            </a:extLst>
          </p:cNvPr>
          <p:cNvSpPr txBox="1"/>
          <p:nvPr/>
        </p:nvSpPr>
        <p:spPr>
          <a:xfrm>
            <a:off x="9692031" y="4192781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Proposal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Rejected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F130232-42E7-6D4A-9A17-2626C8FBBC56}"/>
              </a:ext>
            </a:extLst>
          </p:cNvPr>
          <p:cNvCxnSpPr>
            <a:cxnSpLocks/>
          </p:cNvCxnSpPr>
          <p:nvPr/>
        </p:nvCxnSpPr>
        <p:spPr>
          <a:xfrm flipV="1">
            <a:off x="3610616" y="4032155"/>
            <a:ext cx="314942" cy="313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8DA63F-8246-4346-8030-DB8EDF95872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5382734" y="4047544"/>
            <a:ext cx="473438" cy="600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3A9E3E4-7CDD-9B4A-A42C-4FD6221C7F1D}"/>
              </a:ext>
            </a:extLst>
          </p:cNvPr>
          <p:cNvCxnSpPr>
            <a:cxnSpLocks/>
          </p:cNvCxnSpPr>
          <p:nvPr/>
        </p:nvCxnSpPr>
        <p:spPr>
          <a:xfrm>
            <a:off x="9662761" y="5429247"/>
            <a:ext cx="83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317E4D-1FC1-5640-8A81-77A8736CF12E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9692026" y="4839107"/>
            <a:ext cx="500234" cy="5618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02148E8-9C4D-4644-A334-FA1CC730EABF}"/>
              </a:ext>
            </a:extLst>
          </p:cNvPr>
          <p:cNvSpPr txBox="1"/>
          <p:nvPr/>
        </p:nvSpPr>
        <p:spPr>
          <a:xfrm>
            <a:off x="8073525" y="4448923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Vote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Deadline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C6827BE-C1A0-E244-8479-C4C32E94CA75}"/>
              </a:ext>
            </a:extLst>
          </p:cNvPr>
          <p:cNvSpPr/>
          <p:nvPr/>
        </p:nvSpPr>
        <p:spPr>
          <a:xfrm>
            <a:off x="6368057" y="3400770"/>
            <a:ext cx="1192497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CD7517-55A3-E249-ACAC-2BC16FC6636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5996542" y="3706667"/>
            <a:ext cx="371515" cy="195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79B323C-35F3-B242-BE0E-05D216A9A1EC}"/>
              </a:ext>
            </a:extLst>
          </p:cNvPr>
          <p:cNvCxnSpPr>
            <a:cxnSpLocks/>
            <a:stCxn id="68" idx="3"/>
            <a:endCxn id="89" idx="2"/>
          </p:cNvCxnSpPr>
          <p:nvPr/>
        </p:nvCxnSpPr>
        <p:spPr>
          <a:xfrm flipV="1">
            <a:off x="5642253" y="4012563"/>
            <a:ext cx="1322053" cy="1497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3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642251" y="5944292"/>
            <a:ext cx="3196944" cy="231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1069707" y="2212812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2135405" y="1045153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958256" y="1906925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5011819" y="1906924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989729" y="1906923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6799503" y="1351045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958262" y="2212818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4753067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6799503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5661496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894167" y="5654364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818535" y="1208779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30087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812515" y="2926581"/>
            <a:ext cx="0" cy="3055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812515" y="5967388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009948" y="3938502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Formal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983909" y="4889075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10499303" y="4650056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1004741" y="1880888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8624471" y="1841003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10499298" y="5296382"/>
            <a:ext cx="500234" cy="5618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8795216" y="4183538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Vote Deadline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16597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Protocol Version Update Final Workflow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C23849C-B4A3-8842-96C6-37A341BF75CB}"/>
              </a:ext>
            </a:extLst>
          </p:cNvPr>
          <p:cNvSpPr/>
          <p:nvPr/>
        </p:nvSpPr>
        <p:spPr>
          <a:xfrm>
            <a:off x="3703901" y="6442749"/>
            <a:ext cx="2222339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Quorum of Proposers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Protocol Update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4808185" y="6294615"/>
            <a:ext cx="6884" cy="1481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D3EE2D0-7BC2-004A-A9EF-EE6EF64410FA}"/>
              </a:ext>
            </a:extLst>
          </p:cNvPr>
          <p:cNvSpPr/>
          <p:nvPr/>
        </p:nvSpPr>
        <p:spPr>
          <a:xfrm>
            <a:off x="16593666" y="841439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8BEED96-64DD-C740-8B54-DCACE5D033FA}"/>
              </a:ext>
            </a:extLst>
          </p:cNvPr>
          <p:cNvSpPr/>
          <p:nvPr/>
        </p:nvSpPr>
        <p:spPr>
          <a:xfrm>
            <a:off x="16593666" y="183597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603D4C-0A97-9B4E-BC5F-317917691EF8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10499303" y="5919687"/>
            <a:ext cx="7316625" cy="40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F8875C-5A7C-354C-B73B-D077B6311CD1}"/>
              </a:ext>
            </a:extLst>
          </p:cNvPr>
          <p:cNvCxnSpPr/>
          <p:nvPr/>
        </p:nvCxnSpPr>
        <p:spPr>
          <a:xfrm>
            <a:off x="16035379" y="59325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A791A41-32D8-EC4E-BB04-D407E8D2482E}"/>
              </a:ext>
            </a:extLst>
          </p:cNvPr>
          <p:cNvSpPr/>
          <p:nvPr/>
        </p:nvSpPr>
        <p:spPr>
          <a:xfrm>
            <a:off x="11597582" y="7438188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Endorsement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9F7B55-A3ED-0747-80C0-F49DBED0DB1C}"/>
              </a:ext>
            </a:extLst>
          </p:cNvPr>
          <p:cNvSpPr/>
          <p:nvPr/>
        </p:nvSpPr>
        <p:spPr>
          <a:xfrm>
            <a:off x="14647242" y="5622821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7D1EE0-D7AC-7040-8DEC-83E7779CEC75}"/>
              </a:ext>
            </a:extLst>
          </p:cNvPr>
          <p:cNvSpPr txBox="1"/>
          <p:nvPr/>
        </p:nvSpPr>
        <p:spPr>
          <a:xfrm>
            <a:off x="17000198" y="5623908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1D2A4A-3D7F-E94A-8117-E0C262A1D041}"/>
              </a:ext>
            </a:extLst>
          </p:cNvPr>
          <p:cNvCxnSpPr>
            <a:cxnSpLocks/>
          </p:cNvCxnSpPr>
          <p:nvPr/>
        </p:nvCxnSpPr>
        <p:spPr>
          <a:xfrm>
            <a:off x="16252377" y="4744601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4E4019F-CE91-C94A-9F09-6F300B1E78BC}"/>
              </a:ext>
            </a:extLst>
          </p:cNvPr>
          <p:cNvSpPr/>
          <p:nvPr/>
        </p:nvSpPr>
        <p:spPr>
          <a:xfrm>
            <a:off x="14651796" y="6450177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F194B-E76E-7240-8BE5-42E2D485463E}"/>
              </a:ext>
            </a:extLst>
          </p:cNvPr>
          <p:cNvCxnSpPr>
            <a:cxnSpLocks/>
          </p:cNvCxnSpPr>
          <p:nvPr/>
        </p:nvCxnSpPr>
        <p:spPr>
          <a:xfrm>
            <a:off x="15445258" y="6276903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DC7F78E-7BA4-E141-9B8C-C6CF5A57297D}"/>
              </a:ext>
            </a:extLst>
          </p:cNvPr>
          <p:cNvSpPr/>
          <p:nvPr/>
        </p:nvSpPr>
        <p:spPr>
          <a:xfrm>
            <a:off x="11320547" y="8232631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Pools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Monitored Automatically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699E2-4354-EB47-99DE-8F1B7B0F1B4D}"/>
              </a:ext>
            </a:extLst>
          </p:cNvPr>
          <p:cNvCxnSpPr>
            <a:cxnSpLocks/>
          </p:cNvCxnSpPr>
          <p:nvPr/>
        </p:nvCxnSpPr>
        <p:spPr>
          <a:xfrm>
            <a:off x="12360948" y="8059357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97852BA-D52D-9549-A144-618412991C1E}"/>
              </a:ext>
            </a:extLst>
          </p:cNvPr>
          <p:cNvSpPr txBox="1"/>
          <p:nvPr/>
        </p:nvSpPr>
        <p:spPr>
          <a:xfrm>
            <a:off x="14381226" y="8176903"/>
            <a:ext cx="28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Not Endorsed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52A82F-218A-8B41-92C2-020D71D4B402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13202716" y="5928718"/>
            <a:ext cx="1444526" cy="18153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F620836-5073-3542-9C93-56FC23E467FC}"/>
              </a:ext>
            </a:extLst>
          </p:cNvPr>
          <p:cNvSpPr txBox="1"/>
          <p:nvPr/>
        </p:nvSpPr>
        <p:spPr>
          <a:xfrm>
            <a:off x="16144090" y="4074895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4E0728-C506-204B-902D-0631F2D3DCC8}"/>
              </a:ext>
            </a:extLst>
          </p:cNvPr>
          <p:cNvCxnSpPr>
            <a:cxnSpLocks/>
          </p:cNvCxnSpPr>
          <p:nvPr/>
        </p:nvCxnSpPr>
        <p:spPr>
          <a:xfrm>
            <a:off x="9726153" y="6301517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A9381FD-2F36-734B-A605-92FDB15AA0D3}"/>
              </a:ext>
            </a:extLst>
          </p:cNvPr>
          <p:cNvSpPr/>
          <p:nvPr/>
        </p:nvSpPr>
        <p:spPr>
          <a:xfrm>
            <a:off x="16366605" y="1"/>
            <a:ext cx="1634059" cy="1752239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C09808-C194-594C-9D76-93C6A8F7495E}"/>
              </a:ext>
            </a:extLst>
          </p:cNvPr>
          <p:cNvSpPr/>
          <p:nvPr/>
        </p:nvSpPr>
        <p:spPr>
          <a:xfrm>
            <a:off x="4765934" y="7379243"/>
            <a:ext cx="1780205" cy="67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 </a:t>
            </a:r>
            <a:r>
              <a:rPr lang="en-US" dirty="0" err="1">
                <a:solidFill>
                  <a:schemeClr val="bg1"/>
                </a:solidFill>
              </a:rPr>
              <a:t>SnapShot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Taken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8DE64C-D4C0-E940-897C-FF0C313311C4}"/>
              </a:ext>
            </a:extLst>
          </p:cNvPr>
          <p:cNvCxnSpPr>
            <a:cxnSpLocks/>
            <a:stCxn id="67" idx="3"/>
            <a:endCxn id="131" idx="1"/>
          </p:cNvCxnSpPr>
          <p:nvPr/>
        </p:nvCxnSpPr>
        <p:spPr>
          <a:xfrm flipV="1">
            <a:off x="6546137" y="5960259"/>
            <a:ext cx="2348030" cy="17543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C130DD-7CA6-8646-81A5-F402C06B54EC}"/>
              </a:ext>
            </a:extLst>
          </p:cNvPr>
          <p:cNvCxnSpPr>
            <a:cxnSpLocks/>
          </p:cNvCxnSpPr>
          <p:nvPr/>
        </p:nvCxnSpPr>
        <p:spPr>
          <a:xfrm>
            <a:off x="4765932" y="8049981"/>
            <a:ext cx="0" cy="66080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F144FB7-ABBB-5042-A340-ED0805F8D34E}"/>
              </a:ext>
            </a:extLst>
          </p:cNvPr>
          <p:cNvSpPr txBox="1"/>
          <p:nvPr/>
        </p:nvSpPr>
        <p:spPr>
          <a:xfrm>
            <a:off x="3506536" y="8057215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2F5B94-F9A7-F542-A584-AB45883E2815}"/>
              </a:ext>
            </a:extLst>
          </p:cNvPr>
          <p:cNvSpPr/>
          <p:nvPr/>
        </p:nvSpPr>
        <p:spPr>
          <a:xfrm>
            <a:off x="8659801" y="6455904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Automatically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8FC7B0-1B25-B04B-842A-0ED68C0042D3}"/>
              </a:ext>
            </a:extLst>
          </p:cNvPr>
          <p:cNvCxnSpPr>
            <a:cxnSpLocks/>
          </p:cNvCxnSpPr>
          <p:nvPr/>
        </p:nvCxnSpPr>
        <p:spPr>
          <a:xfrm flipV="1">
            <a:off x="3610616" y="4484177"/>
            <a:ext cx="314942" cy="313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D1508F-52DB-AC43-97A0-77C1FA6E7831}"/>
              </a:ext>
            </a:extLst>
          </p:cNvPr>
          <p:cNvCxnSpPr>
            <a:cxnSpLocks/>
          </p:cNvCxnSpPr>
          <p:nvPr/>
        </p:nvCxnSpPr>
        <p:spPr>
          <a:xfrm flipV="1">
            <a:off x="5323949" y="4543213"/>
            <a:ext cx="305750" cy="293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217DD4-D1A7-F249-B59A-8F5DD8EC903C}"/>
              </a:ext>
            </a:extLst>
          </p:cNvPr>
          <p:cNvCxnSpPr>
            <a:cxnSpLocks/>
          </p:cNvCxnSpPr>
          <p:nvPr/>
        </p:nvCxnSpPr>
        <p:spPr>
          <a:xfrm flipH="1">
            <a:off x="8876920" y="4836906"/>
            <a:ext cx="6574" cy="76619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CE0B99B-6140-134C-A0EF-07664DEFA697}"/>
              </a:ext>
            </a:extLst>
          </p:cNvPr>
          <p:cNvSpPr/>
          <p:nvPr/>
        </p:nvSpPr>
        <p:spPr>
          <a:xfrm>
            <a:off x="3232162" y="4814065"/>
            <a:ext cx="2150572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B5AA44-DDF1-1043-B66B-ECD0E5F0A3EA}"/>
              </a:ext>
            </a:extLst>
          </p:cNvPr>
          <p:cNvSpPr/>
          <p:nvPr/>
        </p:nvSpPr>
        <p:spPr>
          <a:xfrm>
            <a:off x="3214270" y="3891983"/>
            <a:ext cx="2782270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D47E4B-9053-3A45-AD8B-4736F255B39A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7313350" y="4516162"/>
            <a:ext cx="1580819" cy="1444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4461C1D-A6EF-CF44-B98A-0846CAD714D3}"/>
              </a:ext>
            </a:extLst>
          </p:cNvPr>
          <p:cNvSpPr/>
          <p:nvPr/>
        </p:nvSpPr>
        <p:spPr>
          <a:xfrm>
            <a:off x="6368057" y="3872386"/>
            <a:ext cx="1192497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EC88F34-4933-F64B-9305-F9E3A1F63C0E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5996542" y="4178283"/>
            <a:ext cx="371515" cy="195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A97266-29E4-C64B-9490-4CC35713B383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5642253" y="4484179"/>
            <a:ext cx="1322053" cy="14975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811411-FA97-5C4A-BF9F-B570ECC4FE33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2823623" y="7737579"/>
            <a:ext cx="1557605" cy="6239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2731039-6AF8-644D-8970-9D339DCE894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426945" y="7706674"/>
            <a:ext cx="5170639" cy="374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F317AD-642F-204C-A532-0EC9A1F539E6}"/>
              </a:ext>
            </a:extLst>
          </p:cNvPr>
          <p:cNvSpPr txBox="1"/>
          <p:nvPr/>
        </p:nvSpPr>
        <p:spPr>
          <a:xfrm>
            <a:off x="11569902" y="6507939"/>
            <a:ext cx="14677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Endorsement Deadline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81527C-23F0-154C-875D-FCFB6D12993C}"/>
              </a:ext>
            </a:extLst>
          </p:cNvPr>
          <p:cNvCxnSpPr>
            <a:cxnSpLocks/>
          </p:cNvCxnSpPr>
          <p:nvPr/>
        </p:nvCxnSpPr>
        <p:spPr>
          <a:xfrm flipH="1">
            <a:off x="11605892" y="6742708"/>
            <a:ext cx="6574" cy="76619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04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366</Words>
  <Application>Microsoft Macintosh PowerPoint</Application>
  <PresentationFormat>Custom</PresentationFormat>
  <Paragraphs>140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1</cp:lastModifiedBy>
  <cp:revision>26</cp:revision>
  <cp:lastPrinted>2021-03-12T17:48:18Z</cp:lastPrinted>
  <dcterms:created xsi:type="dcterms:W3CDTF">2021-02-09T15:52:35Z</dcterms:created>
  <dcterms:modified xsi:type="dcterms:W3CDTF">2021-06-01T12:09:23Z</dcterms:modified>
</cp:coreProperties>
</file>