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59" r:id="rId3"/>
    <p:sldId id="256" r:id="rId4"/>
    <p:sldId id="257" r:id="rId5"/>
    <p:sldId id="260" r:id="rId6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56"/>
  </p:normalViewPr>
  <p:slideViewPr>
    <p:cSldViewPr snapToGrid="0" snapToObjects="1">
      <p:cViewPr varScale="1">
        <p:scale>
          <a:sx n="53" d="100"/>
          <a:sy n="53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  <a:endCxn id="150" idx="1"/>
          </p:cNvCxnSpPr>
          <p:nvPr/>
        </p:nvCxnSpPr>
        <p:spPr>
          <a:xfrm flipV="1">
            <a:off x="5642251" y="6412015"/>
            <a:ext cx="10225296" cy="66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8" y="2405315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237657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20994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2099428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2099427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543548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3" y="2405322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405315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405315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6172229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6165097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4908023" y="63175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6" y="140128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422591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3119082"/>
            <a:ext cx="0" cy="335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478120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44923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39980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994701" y="539335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2073392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5000162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5323949" y="5059199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13514593" y="610672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5867550" y="6088852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2" y="2033507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5996867"/>
            <a:ext cx="586492" cy="47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5119728" y="5228499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5160789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6942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209101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Initial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</p:cNvCxnSpPr>
          <p:nvPr/>
        </p:nvCxnSpPr>
        <p:spPr>
          <a:xfrm>
            <a:off x="4808187" y="680534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13524440" y="6835138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14317903" y="666186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4781882" y="460394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46604-8985-DB41-9368-17F04D636F52}"/>
              </a:ext>
            </a:extLst>
          </p:cNvPr>
          <p:cNvSpPr/>
          <p:nvPr/>
        </p:nvSpPr>
        <p:spPr>
          <a:xfrm>
            <a:off x="16593667" y="1033943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5F4DE-B2FD-A440-B49D-CC24919A112D}"/>
              </a:ext>
            </a:extLst>
          </p:cNvPr>
          <p:cNvSpPr/>
          <p:nvPr/>
        </p:nvSpPr>
        <p:spPr>
          <a:xfrm>
            <a:off x="16593667" y="376101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2C404-07E1-3447-8EAE-5890FA790FC9}"/>
              </a:ext>
            </a:extLst>
          </p:cNvPr>
          <p:cNvSpPr/>
          <p:nvPr/>
        </p:nvSpPr>
        <p:spPr>
          <a:xfrm>
            <a:off x="16366606" y="192505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E2972-850C-054E-9941-79BB3B354720}"/>
              </a:ext>
            </a:extLst>
          </p:cNvPr>
          <p:cNvSpPr/>
          <p:nvPr/>
        </p:nvSpPr>
        <p:spPr>
          <a:xfrm>
            <a:off x="3703902" y="6953482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ABDFA-B020-2643-8374-C2C02C995C6F}"/>
              </a:ext>
            </a:extLst>
          </p:cNvPr>
          <p:cNvCxnSpPr>
            <a:cxnSpLocks/>
          </p:cNvCxnSpPr>
          <p:nvPr/>
        </p:nvCxnSpPr>
        <p:spPr>
          <a:xfrm>
            <a:off x="8874626" y="6793362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0D322-8218-CA48-AF93-3D4B65B24D1D}"/>
              </a:ext>
            </a:extLst>
          </p:cNvPr>
          <p:cNvCxnSpPr>
            <a:cxnSpLocks/>
          </p:cNvCxnSpPr>
          <p:nvPr/>
        </p:nvCxnSpPr>
        <p:spPr>
          <a:xfrm>
            <a:off x="12064748" y="5230428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779012-9027-4241-A412-5E2737218386}"/>
              </a:ext>
            </a:extLst>
          </p:cNvPr>
          <p:cNvSpPr txBox="1"/>
          <p:nvPr/>
        </p:nvSpPr>
        <p:spPr>
          <a:xfrm>
            <a:off x="11726902" y="4605874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976572-E8BB-3D46-91DF-15EB2AE9FD1E}"/>
              </a:ext>
            </a:extLst>
          </p:cNvPr>
          <p:cNvSpPr/>
          <p:nvPr/>
        </p:nvSpPr>
        <p:spPr>
          <a:xfrm>
            <a:off x="5726853" y="7860504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FAC023-2843-9949-93E6-4DEE2E910598}"/>
              </a:ext>
            </a:extLst>
          </p:cNvPr>
          <p:cNvCxnSpPr>
            <a:cxnSpLocks/>
            <a:stCxn id="71" idx="3"/>
            <a:endCxn id="131" idx="1"/>
          </p:cNvCxnSpPr>
          <p:nvPr/>
        </p:nvCxnSpPr>
        <p:spPr>
          <a:xfrm flipV="1">
            <a:off x="7507058" y="6470994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336180-5D6B-FE4D-9ABC-037E72B85A44}"/>
              </a:ext>
            </a:extLst>
          </p:cNvPr>
          <p:cNvCxnSpPr>
            <a:cxnSpLocks/>
          </p:cNvCxnSpPr>
          <p:nvPr/>
        </p:nvCxnSpPr>
        <p:spPr>
          <a:xfrm>
            <a:off x="5726850" y="8531243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550AD7-FFC6-B646-9381-14B5C099137A}"/>
              </a:ext>
            </a:extLst>
          </p:cNvPr>
          <p:cNvSpPr txBox="1"/>
          <p:nvPr/>
        </p:nvSpPr>
        <p:spPr>
          <a:xfrm>
            <a:off x="4467454" y="8538477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6E7AF-EFD6-EC49-8F7E-D59DC28C04B8}"/>
              </a:ext>
            </a:extLst>
          </p:cNvPr>
          <p:cNvSpPr/>
          <p:nvPr/>
        </p:nvSpPr>
        <p:spPr>
          <a:xfrm>
            <a:off x="7834224" y="6966637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F5C14E-28E6-D74E-B614-7A0C43777333}"/>
              </a:ext>
            </a:extLst>
          </p:cNvPr>
          <p:cNvSpPr/>
          <p:nvPr/>
        </p:nvSpPr>
        <p:spPr>
          <a:xfrm>
            <a:off x="3232162" y="5330051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69F3F-234A-8E4D-BEC9-DE9A2B614175}"/>
              </a:ext>
            </a:extLst>
          </p:cNvPr>
          <p:cNvSpPr/>
          <p:nvPr/>
        </p:nvSpPr>
        <p:spPr>
          <a:xfrm>
            <a:off x="3214270" y="4407969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FBB242-1D0B-6344-BDE5-8D62C0C6542E}"/>
              </a:ext>
            </a:extLst>
          </p:cNvPr>
          <p:cNvCxnSpPr>
            <a:cxnSpLocks/>
          </p:cNvCxnSpPr>
          <p:nvPr/>
        </p:nvCxnSpPr>
        <p:spPr>
          <a:xfrm>
            <a:off x="7313348" y="5032145"/>
            <a:ext cx="755242" cy="1417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463F9D-CC60-5C4A-A19F-C8C54BA29E55}"/>
              </a:ext>
            </a:extLst>
          </p:cNvPr>
          <p:cNvCxnSpPr>
            <a:cxnSpLocks/>
          </p:cNvCxnSpPr>
          <p:nvPr/>
        </p:nvCxnSpPr>
        <p:spPr>
          <a:xfrm>
            <a:off x="8050293" y="5503543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0F89E66-7D72-3C47-B67F-186A50329FF5}"/>
              </a:ext>
            </a:extLst>
          </p:cNvPr>
          <p:cNvSpPr/>
          <p:nvPr/>
        </p:nvSpPr>
        <p:spPr>
          <a:xfrm>
            <a:off x="6368058" y="4388372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6D600D-2680-3D4E-9AF5-0FEFD6353265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 flipV="1">
            <a:off x="5996543" y="4694269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1F7D63-B041-4D44-B0FB-E7293AC9649B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5642254" y="5000165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6120200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8" y="2388719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22106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208283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208283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208283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526952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3" y="238872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388719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388719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837404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894167" y="5830272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6" y="138468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40599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3102489"/>
            <a:ext cx="0" cy="305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143295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114410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064983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10499304" y="4825964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205679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2" y="201691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10499298" y="5472289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795216" y="435944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9250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Initial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902" y="6618657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470522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7" y="101734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7" y="35950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499304" y="6095594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61084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597582" y="761409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798729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9" y="579981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4920508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62608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9" y="645281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1320547" y="8408539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2360949" y="823526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4381226" y="8352810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13202716" y="6104626"/>
            <a:ext cx="1444526" cy="181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25080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9726154" y="647742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6" y="175909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4765935" y="7555150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 flipV="1">
            <a:off x="6546137" y="6136166"/>
            <a:ext cx="2348030" cy="1754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4765932" y="8225889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3506536" y="823312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8659801" y="6631812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 flipV="1">
            <a:off x="3610616" y="4660084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 flipV="1">
            <a:off x="5323949" y="4719121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8876920" y="5012813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3232162" y="4989973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3214270" y="4067891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51" y="4692070"/>
            <a:ext cx="1580819" cy="1444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8" y="4048294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5996543" y="4354191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4" y="4660087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823624" y="7913486"/>
            <a:ext cx="1557605" cy="623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26946" y="7882582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11569902" y="6683847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11605892" y="6918615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</p:cNvCxnSpPr>
          <p:nvPr/>
        </p:nvCxnSpPr>
        <p:spPr>
          <a:xfrm flipV="1">
            <a:off x="4913149" y="7869429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208B770-132A-1D4F-A277-901AD359C01C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037123" y="5635578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8" y="2386517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218859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208063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2080630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20806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524750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3" y="2386524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386517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386517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377927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32162" y="4516155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70" y="3594073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329687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48" y="4218249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0588123" y="79012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6" y="1382485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403793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3100282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683818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654933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605506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92032" y="436648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2054594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205860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5382734" y="4221249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6A9A789C-905D-2F47-B284-348571A3F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651204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311ADD-1CED-3A47-B6C4-AF5927273A08}"/>
              </a:ext>
            </a:extLst>
          </p:cNvPr>
          <p:cNvCxnSpPr>
            <a:cxnSpLocks/>
          </p:cNvCxnSpPr>
          <p:nvPr/>
        </p:nvCxnSpPr>
        <p:spPr>
          <a:xfrm>
            <a:off x="2504345" y="6518879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3AC4C4-326C-4D4B-B54A-99BBBF62B458}"/>
              </a:ext>
            </a:extLst>
          </p:cNvPr>
          <p:cNvSpPr/>
          <p:nvPr/>
        </p:nvSpPr>
        <p:spPr>
          <a:xfrm>
            <a:off x="3360636" y="7611778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D6B497-83A0-7E44-85E5-948C850B3B4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504351" y="7917669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9199986" y="7591519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1552943" y="757365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6F5E13-5D88-1749-B72B-A75170265F0A}"/>
              </a:ext>
            </a:extLst>
          </p:cNvPr>
          <p:cNvCxnSpPr>
            <a:cxnSpLocks/>
          </p:cNvCxnSpPr>
          <p:nvPr/>
        </p:nvCxnSpPr>
        <p:spPr>
          <a:xfrm>
            <a:off x="9662761" y="5602952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72" y="2014709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92026" y="5012812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CC355D-F835-2942-BFE4-C11F32A546B5}"/>
              </a:ext>
            </a:extLst>
          </p:cNvPr>
          <p:cNvCxnSpPr>
            <a:cxnSpLocks/>
          </p:cNvCxnSpPr>
          <p:nvPr/>
        </p:nvCxnSpPr>
        <p:spPr>
          <a:xfrm>
            <a:off x="4974880" y="6713303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0805121" y="6713298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CFD110-B885-7644-84C6-51A7854911F2}"/>
              </a:ext>
            </a:extLst>
          </p:cNvPr>
          <p:cNvCxnSpPr>
            <a:cxnSpLocks/>
          </p:cNvCxnSpPr>
          <p:nvPr/>
        </p:nvCxnSpPr>
        <p:spPr>
          <a:xfrm>
            <a:off x="4965770" y="6934694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58ACCF7-8E4A-8A43-AE98-D1E019A080F3}"/>
              </a:ext>
            </a:extLst>
          </p:cNvPr>
          <p:cNvSpPr txBox="1"/>
          <p:nvPr/>
        </p:nvSpPr>
        <p:spPr>
          <a:xfrm>
            <a:off x="7394307" y="6734442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0293" y="4689647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073525" y="4622629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Vote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90303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Simulation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369745" y="8371701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MIR or Parameter(s)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163208" y="8223566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9204540" y="841887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9998003" y="824560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3629C5-E958-D24D-9677-1F20BF83A936}"/>
              </a:ext>
            </a:extLst>
          </p:cNvPr>
          <p:cNvCxnSpPr>
            <a:cxnSpLocks/>
          </p:cNvCxnSpPr>
          <p:nvPr/>
        </p:nvCxnSpPr>
        <p:spPr>
          <a:xfrm>
            <a:off x="17245935" y="1013935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929C1F-F32B-A549-9482-936084E194E5}"/>
              </a:ext>
            </a:extLst>
          </p:cNvPr>
          <p:cNvSpPr/>
          <p:nvPr/>
        </p:nvSpPr>
        <p:spPr>
          <a:xfrm>
            <a:off x="16619969" y="1043393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638196-8B41-754C-8095-6AAE23637755}"/>
              </a:ext>
            </a:extLst>
          </p:cNvPr>
          <p:cNvSpPr/>
          <p:nvPr/>
        </p:nvSpPr>
        <p:spPr>
          <a:xfrm>
            <a:off x="16633518" y="1701235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299732-6921-C145-B049-FA65535D0CEF}"/>
              </a:ext>
            </a:extLst>
          </p:cNvPr>
          <p:cNvSpPr/>
          <p:nvPr/>
        </p:nvSpPr>
        <p:spPr>
          <a:xfrm>
            <a:off x="16633518" y="40214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1706EB-54AB-F044-9E62-C0297E3D27C0}"/>
              </a:ext>
            </a:extLst>
          </p:cNvPr>
          <p:cNvSpPr/>
          <p:nvPr/>
        </p:nvSpPr>
        <p:spPr>
          <a:xfrm>
            <a:off x="16366606" y="173704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AC032-109C-8C4A-8BC7-2A04E223C275}"/>
              </a:ext>
            </a:extLst>
          </p:cNvPr>
          <p:cNvSpPr/>
          <p:nvPr/>
        </p:nvSpPr>
        <p:spPr>
          <a:xfrm>
            <a:off x="6368058" y="3574476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163D61-EA8F-D342-AD01-03003017A4BF}"/>
              </a:ext>
            </a:extLst>
          </p:cNvPr>
          <p:cNvCxnSpPr>
            <a:cxnSpLocks/>
            <a:stCxn id="130" idx="3"/>
            <a:endCxn id="55" idx="1"/>
          </p:cNvCxnSpPr>
          <p:nvPr/>
        </p:nvCxnSpPr>
        <p:spPr>
          <a:xfrm flipV="1">
            <a:off x="5996543" y="3880373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DA70AB-84A6-7746-8FF5-CEF28C6AD464}"/>
              </a:ext>
            </a:extLst>
          </p:cNvPr>
          <p:cNvCxnSpPr>
            <a:cxnSpLocks/>
            <a:stCxn id="128" idx="3"/>
            <a:endCxn id="55" idx="2"/>
          </p:cNvCxnSpPr>
          <p:nvPr/>
        </p:nvCxnSpPr>
        <p:spPr>
          <a:xfrm flipV="1">
            <a:off x="5642254" y="4186269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EE32-B3E3-CD48-BF85-C05EDB0A4FAD}"/>
              </a:ext>
            </a:extLst>
          </p:cNvPr>
          <p:cNvCxnSpPr>
            <a:cxnSpLocks/>
          </p:cNvCxnSpPr>
          <p:nvPr/>
        </p:nvCxnSpPr>
        <p:spPr>
          <a:xfrm flipV="1">
            <a:off x="4913149" y="7900961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0FC2-97AD-2C47-A66E-AA519AC75381}"/>
              </a:ext>
            </a:extLst>
          </p:cNvPr>
          <p:cNvCxnSpPr>
            <a:cxnSpLocks/>
          </p:cNvCxnSpPr>
          <p:nvPr/>
        </p:nvCxnSpPr>
        <p:spPr>
          <a:xfrm>
            <a:off x="1069708" y="2418049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4F849B-A98B-DE47-89C1-FDA71D3D3EB1}"/>
              </a:ext>
            </a:extLst>
          </p:cNvPr>
          <p:cNvSpPr/>
          <p:nvPr/>
        </p:nvSpPr>
        <p:spPr>
          <a:xfrm>
            <a:off x="2135405" y="125039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A54F9-C617-E14D-88AD-983B82627856}"/>
              </a:ext>
            </a:extLst>
          </p:cNvPr>
          <p:cNvSpPr/>
          <p:nvPr/>
        </p:nvSpPr>
        <p:spPr>
          <a:xfrm>
            <a:off x="2958256" y="211216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54FF0-2429-654F-B2BA-E9724CE32847}"/>
              </a:ext>
            </a:extLst>
          </p:cNvPr>
          <p:cNvSpPr/>
          <p:nvPr/>
        </p:nvSpPr>
        <p:spPr>
          <a:xfrm>
            <a:off x="5011819" y="211216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88555-95E8-1149-A74F-048A4B7CD46A}"/>
              </a:ext>
            </a:extLst>
          </p:cNvPr>
          <p:cNvSpPr/>
          <p:nvPr/>
        </p:nvSpPr>
        <p:spPr>
          <a:xfrm>
            <a:off x="6989729" y="211216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9ECB9-8379-C148-99FC-6C35614CFC2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9503" y="1556282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5FE441-41AC-E24B-A29E-C700A6CCE497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2958263" y="241805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8009C-E1CC-144A-AB69-9105CA2836A8}"/>
              </a:ext>
            </a:extLst>
          </p:cNvPr>
          <p:cNvCxnSpPr/>
          <p:nvPr/>
        </p:nvCxnSpPr>
        <p:spPr>
          <a:xfrm flipV="1">
            <a:off x="4753067" y="2418049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EA4E6-B64D-DD42-BC4F-E6B1EF90D61E}"/>
              </a:ext>
            </a:extLst>
          </p:cNvPr>
          <p:cNvCxnSpPr/>
          <p:nvPr/>
        </p:nvCxnSpPr>
        <p:spPr>
          <a:xfrm flipV="1">
            <a:off x="6799503" y="2418049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1D0F1B-2D31-874A-9EB2-38D5D739CAA9}"/>
              </a:ext>
            </a:extLst>
          </p:cNvPr>
          <p:cNvCxnSpPr/>
          <p:nvPr/>
        </p:nvCxnSpPr>
        <p:spPr>
          <a:xfrm>
            <a:off x="10588123" y="79327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6B39BB-4FF1-7542-A50D-A314B5D9A606}"/>
              </a:ext>
            </a:extLst>
          </p:cNvPr>
          <p:cNvSpPr txBox="1"/>
          <p:nvPr/>
        </p:nvSpPr>
        <p:spPr>
          <a:xfrm>
            <a:off x="8818536" y="141401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F47C15B-455A-F940-9BAC-7E57709FD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43532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D4465C-79B4-B14B-9F1A-4EE2F399DD9B}"/>
              </a:ext>
            </a:extLst>
          </p:cNvPr>
          <p:cNvCxnSpPr>
            <a:cxnSpLocks/>
          </p:cNvCxnSpPr>
          <p:nvPr/>
        </p:nvCxnSpPr>
        <p:spPr>
          <a:xfrm>
            <a:off x="1812515" y="3131814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64218-3EAF-E848-92CE-34ADD12B27EA}"/>
              </a:ext>
            </a:extLst>
          </p:cNvPr>
          <p:cNvCxnSpPr>
            <a:cxnSpLocks/>
          </p:cNvCxnSpPr>
          <p:nvPr/>
        </p:nvCxnSpPr>
        <p:spPr>
          <a:xfrm>
            <a:off x="1812515" y="5715350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3EE002-2073-FD4B-AF1F-131D03D6001B}"/>
              </a:ext>
            </a:extLst>
          </p:cNvPr>
          <p:cNvSpPr/>
          <p:nvPr/>
        </p:nvSpPr>
        <p:spPr>
          <a:xfrm>
            <a:off x="1009948" y="368646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2C7D2-3F34-6245-B9FE-01D410837C8E}"/>
              </a:ext>
            </a:extLst>
          </p:cNvPr>
          <p:cNvSpPr/>
          <p:nvPr/>
        </p:nvSpPr>
        <p:spPr>
          <a:xfrm>
            <a:off x="983909" y="463703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490EB0-D07D-0A4F-8849-0625A0B07F84}"/>
              </a:ext>
            </a:extLst>
          </p:cNvPr>
          <p:cNvSpPr/>
          <p:nvPr/>
        </p:nvSpPr>
        <p:spPr>
          <a:xfrm>
            <a:off x="1004741" y="208612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DBA8F5F-9CBF-4E44-A023-BE2617040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682736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6048BB-E655-1A42-A4E1-0DC936F901A3}"/>
              </a:ext>
            </a:extLst>
          </p:cNvPr>
          <p:cNvCxnSpPr>
            <a:cxnSpLocks/>
          </p:cNvCxnSpPr>
          <p:nvPr/>
        </p:nvCxnSpPr>
        <p:spPr>
          <a:xfrm>
            <a:off x="2504345" y="6550411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17C9A-1406-5C40-BE62-BD541A6957B1}"/>
              </a:ext>
            </a:extLst>
          </p:cNvPr>
          <p:cNvSpPr/>
          <p:nvPr/>
        </p:nvSpPr>
        <p:spPr>
          <a:xfrm>
            <a:off x="3360636" y="764331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8E9A2-314B-104D-BBB9-F515286AF133}"/>
              </a:ext>
            </a:extLst>
          </p:cNvPr>
          <p:cNvSpPr/>
          <p:nvPr/>
        </p:nvSpPr>
        <p:spPr>
          <a:xfrm>
            <a:off x="5789168" y="764331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B0815E-F3E8-4E4D-80E8-CBE035859DF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04351" y="7949201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9FEC2-B1F5-4E4A-B879-E4AD71F8EB48}"/>
              </a:ext>
            </a:extLst>
          </p:cNvPr>
          <p:cNvSpPr/>
          <p:nvPr/>
        </p:nvSpPr>
        <p:spPr>
          <a:xfrm>
            <a:off x="9199986" y="762305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AF59F-140D-9945-8CBA-899B907B84DF}"/>
              </a:ext>
            </a:extLst>
          </p:cNvPr>
          <p:cNvSpPr txBox="1"/>
          <p:nvPr/>
        </p:nvSpPr>
        <p:spPr>
          <a:xfrm>
            <a:off x="11552943" y="760518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0B94C8-1ACF-8B48-BF82-01E59B4453EF}"/>
              </a:ext>
            </a:extLst>
          </p:cNvPr>
          <p:cNvCxnSpPr>
            <a:cxnSpLocks/>
          </p:cNvCxnSpPr>
          <p:nvPr/>
        </p:nvCxnSpPr>
        <p:spPr>
          <a:xfrm flipV="1">
            <a:off x="8624472" y="204624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2611D-D434-A84A-A57C-82FDB1C98D20}"/>
              </a:ext>
            </a:extLst>
          </p:cNvPr>
          <p:cNvCxnSpPr>
            <a:cxnSpLocks/>
          </p:cNvCxnSpPr>
          <p:nvPr/>
        </p:nvCxnSpPr>
        <p:spPr>
          <a:xfrm>
            <a:off x="4974880" y="6744835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E19255-97C2-F246-AD8B-7EF4081A192B}"/>
              </a:ext>
            </a:extLst>
          </p:cNvPr>
          <p:cNvCxnSpPr>
            <a:cxnSpLocks/>
          </p:cNvCxnSpPr>
          <p:nvPr/>
        </p:nvCxnSpPr>
        <p:spPr>
          <a:xfrm>
            <a:off x="17245935" y="1062061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CF1CB3-8F45-C44C-A664-8A3A400EA116}"/>
              </a:ext>
            </a:extLst>
          </p:cNvPr>
          <p:cNvCxnSpPr>
            <a:cxnSpLocks/>
          </p:cNvCxnSpPr>
          <p:nvPr/>
        </p:nvCxnSpPr>
        <p:spPr>
          <a:xfrm>
            <a:off x="10805121" y="6744830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8B42AB-7C70-4746-8823-6EFC78F7F117}"/>
              </a:ext>
            </a:extLst>
          </p:cNvPr>
          <p:cNvCxnSpPr>
            <a:cxnSpLocks/>
          </p:cNvCxnSpPr>
          <p:nvPr/>
        </p:nvCxnSpPr>
        <p:spPr>
          <a:xfrm>
            <a:off x="4965770" y="6966226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A48FA7-F784-8842-BBF8-64CBC464AC5A}"/>
              </a:ext>
            </a:extLst>
          </p:cNvPr>
          <p:cNvSpPr txBox="1"/>
          <p:nvPr/>
        </p:nvSpPr>
        <p:spPr>
          <a:xfrm>
            <a:off x="7394307" y="6765974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666110-AE7F-6448-9B6C-D2CD2143058F}"/>
              </a:ext>
            </a:extLst>
          </p:cNvPr>
          <p:cNvCxnSpPr>
            <a:cxnSpLocks/>
          </p:cNvCxnSpPr>
          <p:nvPr/>
        </p:nvCxnSpPr>
        <p:spPr>
          <a:xfrm>
            <a:off x="8050293" y="4721179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12958E-6408-F14B-8CBE-645D06A71E90}"/>
              </a:ext>
            </a:extLst>
          </p:cNvPr>
          <p:cNvSpPr/>
          <p:nvPr/>
        </p:nvSpPr>
        <p:spPr>
          <a:xfrm>
            <a:off x="900112" y="22183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Simulation Workflow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812C4-D23F-FF41-A41F-0C3CD372E4AD}"/>
              </a:ext>
            </a:extLst>
          </p:cNvPr>
          <p:cNvSpPr/>
          <p:nvPr/>
        </p:nvSpPr>
        <p:spPr>
          <a:xfrm>
            <a:off x="3369745" y="840323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0D690-D6D0-0F45-98D7-54D4A45A8DD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63208" y="8255098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CB41B-E2EA-A74E-9457-8E47726B3BE4}"/>
              </a:ext>
            </a:extLst>
          </p:cNvPr>
          <p:cNvSpPr/>
          <p:nvPr/>
        </p:nvSpPr>
        <p:spPr>
          <a:xfrm>
            <a:off x="9204540" y="845040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9AAC14-71FB-2849-9F18-3581089BA8C0}"/>
              </a:ext>
            </a:extLst>
          </p:cNvPr>
          <p:cNvCxnSpPr>
            <a:cxnSpLocks/>
          </p:cNvCxnSpPr>
          <p:nvPr/>
        </p:nvCxnSpPr>
        <p:spPr>
          <a:xfrm>
            <a:off x="9998003" y="8277132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5F5D5-26B8-1744-A284-F1BF3DA57B57}"/>
              </a:ext>
            </a:extLst>
          </p:cNvPr>
          <p:cNvSpPr/>
          <p:nvPr/>
        </p:nvSpPr>
        <p:spPr>
          <a:xfrm>
            <a:off x="5765481" y="843717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IOG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0D073B-D8DF-8446-A73F-E71F66CB0B5C}"/>
              </a:ext>
            </a:extLst>
          </p:cNvPr>
          <p:cNvCxnSpPr>
            <a:cxnSpLocks/>
          </p:cNvCxnSpPr>
          <p:nvPr/>
        </p:nvCxnSpPr>
        <p:spPr>
          <a:xfrm>
            <a:off x="6552535" y="826390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826BE0-C821-3E4B-8E4E-B53B830AFF9F}"/>
              </a:ext>
            </a:extLst>
          </p:cNvPr>
          <p:cNvSpPr txBox="1"/>
          <p:nvPr/>
        </p:nvSpPr>
        <p:spPr>
          <a:xfrm>
            <a:off x="6667387" y="7216377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4657BE-BA36-1546-A339-0015F8506C4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394302" y="7544952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E6FAF68-E20B-A445-BA58-619771D6810A}"/>
              </a:ext>
            </a:extLst>
          </p:cNvPr>
          <p:cNvSpPr/>
          <p:nvPr/>
        </p:nvSpPr>
        <p:spPr>
          <a:xfrm>
            <a:off x="16619969" y="1091519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4587C6-55C5-8247-82CE-2A3D07790BF8}"/>
              </a:ext>
            </a:extLst>
          </p:cNvPr>
          <p:cNvSpPr/>
          <p:nvPr/>
        </p:nvSpPr>
        <p:spPr>
          <a:xfrm>
            <a:off x="16633518" y="1749361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2693AB-7649-1246-8180-215ECA1CA5A3}"/>
              </a:ext>
            </a:extLst>
          </p:cNvPr>
          <p:cNvSpPr/>
          <p:nvPr/>
        </p:nvSpPr>
        <p:spPr>
          <a:xfrm>
            <a:off x="16633518" y="450271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4CC32-0245-B14A-AD7A-E58FA6DCF7C5}"/>
              </a:ext>
            </a:extLst>
          </p:cNvPr>
          <p:cNvSpPr/>
          <p:nvPr/>
        </p:nvSpPr>
        <p:spPr>
          <a:xfrm>
            <a:off x="16366606" y="221830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FC7662-203F-D346-B938-93D827D3F0A5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037123" y="5683704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9E65B3-CACE-3B48-B91C-57417A795E3E}"/>
              </a:ext>
            </a:extLst>
          </p:cNvPr>
          <p:cNvSpPr/>
          <p:nvPr/>
        </p:nvSpPr>
        <p:spPr>
          <a:xfrm>
            <a:off x="4037117" y="5426053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E0F759-5D3B-5B43-8895-AB8938C1EE92}"/>
              </a:ext>
            </a:extLst>
          </p:cNvPr>
          <p:cNvSpPr/>
          <p:nvPr/>
        </p:nvSpPr>
        <p:spPr>
          <a:xfrm>
            <a:off x="3232162" y="4564281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6938E-636F-2243-85B8-BDE1383BB88F}"/>
              </a:ext>
            </a:extLst>
          </p:cNvPr>
          <p:cNvSpPr/>
          <p:nvPr/>
        </p:nvSpPr>
        <p:spPr>
          <a:xfrm>
            <a:off x="3214270" y="3642199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7BA5B6-FDBC-5547-83EC-AB547BC1B0A0}"/>
              </a:ext>
            </a:extLst>
          </p:cNvPr>
          <p:cNvSpPr/>
          <p:nvPr/>
        </p:nvSpPr>
        <p:spPr>
          <a:xfrm>
            <a:off x="8068590" y="5377813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45021B-60CF-1947-9A50-B83FB02B9D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313348" y="4266375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7F6346-9E46-E447-892A-15DA0C3C1BC5}"/>
              </a:ext>
            </a:extLst>
          </p:cNvPr>
          <p:cNvSpPr txBox="1"/>
          <p:nvPr/>
        </p:nvSpPr>
        <p:spPr>
          <a:xfrm>
            <a:off x="9692032" y="441461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130232-42E7-6D4A-9A17-2626C8FBBC56}"/>
              </a:ext>
            </a:extLst>
          </p:cNvPr>
          <p:cNvCxnSpPr>
            <a:cxnSpLocks/>
          </p:cNvCxnSpPr>
          <p:nvPr/>
        </p:nvCxnSpPr>
        <p:spPr>
          <a:xfrm flipV="1">
            <a:off x="3610616" y="4253986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8DA63F-8246-4346-8030-DB8EDF95872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382734" y="4269375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A9E3E4-7CDD-9B4A-A42C-4FD6221C7F1D}"/>
              </a:ext>
            </a:extLst>
          </p:cNvPr>
          <p:cNvCxnSpPr>
            <a:cxnSpLocks/>
          </p:cNvCxnSpPr>
          <p:nvPr/>
        </p:nvCxnSpPr>
        <p:spPr>
          <a:xfrm>
            <a:off x="9662761" y="5651078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17E4D-1FC1-5640-8A81-77A8736CF12E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9692026" y="5060938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2148E8-9C4D-4644-A334-FA1CC730EABF}"/>
              </a:ext>
            </a:extLst>
          </p:cNvPr>
          <p:cNvSpPr txBox="1"/>
          <p:nvPr/>
        </p:nvSpPr>
        <p:spPr>
          <a:xfrm>
            <a:off x="8073525" y="467075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Vote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Deadline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6827BE-C1A0-E244-8479-C4C32E94CA75}"/>
              </a:ext>
            </a:extLst>
          </p:cNvPr>
          <p:cNvSpPr/>
          <p:nvPr/>
        </p:nvSpPr>
        <p:spPr>
          <a:xfrm>
            <a:off x="6368058" y="3622602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CD7517-55A3-E249-ACAC-2BC16FC6636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5996543" y="3928499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9B323C-35F3-B242-BE0E-05D216A9A1EC}"/>
              </a:ext>
            </a:extLst>
          </p:cNvPr>
          <p:cNvCxnSpPr>
            <a:cxnSpLocks/>
            <a:stCxn id="68" idx="3"/>
            <a:endCxn id="89" idx="2"/>
          </p:cNvCxnSpPr>
          <p:nvPr/>
        </p:nvCxnSpPr>
        <p:spPr>
          <a:xfrm flipV="1">
            <a:off x="5642254" y="4234395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11093147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6116144" y="2506833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7181841" y="1339175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8004692" y="2200947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10058255" y="2200946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12036165" y="2200945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11845939" y="1645066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8004699" y="2506840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9799503" y="2506833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11845939" y="2506833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1081035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894167" y="10803219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13864972" y="150280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44033" y="2546238"/>
            <a:ext cx="13394544" cy="1520870"/>
          </a:xfrm>
          <a:prstGeom prst="bentConnector3">
            <a:avLst>
              <a:gd name="adj1" fmla="val 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394000" y="4067109"/>
            <a:ext cx="0" cy="22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394000" y="6339428"/>
            <a:ext cx="125767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2360949" y="5855186"/>
            <a:ext cx="1605134" cy="8146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Formal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15266404" y="5855186"/>
            <a:ext cx="1605134" cy="8146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10499304" y="9798911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6051177" y="2174910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13670908" y="2135025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10499298" y="10445236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795216" y="9332393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310619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902" y="11591604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Counter-Signed/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Throttled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11443469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7" y="1135461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7" y="477619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499304" y="11068541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110814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597582" y="12587043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107716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9" y="1077276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9893455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11599032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9" y="1142575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1320547" y="13381486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Stake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Ledger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2360949" y="1320821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4381226" y="13325757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13202716" y="11077573"/>
            <a:ext cx="1444526" cy="181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9223750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9726154" y="1145037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2" y="62668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4765935" y="12528097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  <a:endCxn id="131" idx="1"/>
          </p:cNvCxnSpPr>
          <p:nvPr/>
        </p:nvCxnSpPr>
        <p:spPr>
          <a:xfrm flipV="1">
            <a:off x="6546137" y="11109113"/>
            <a:ext cx="2348030" cy="1754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4765932" y="13198836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3506536" y="13206070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8659801" y="11604759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Ledger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>
            <a:off x="1457346" y="2305274"/>
            <a:ext cx="220056" cy="588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>
            <a:off x="2393352" y="2305274"/>
            <a:ext cx="258752" cy="588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 flipH="1">
            <a:off x="8876920" y="9985760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872447" y="1677979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854555" y="2894028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51" y="9665017"/>
            <a:ext cx="1580819" cy="1444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8" y="9021241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3636825" y="3199925"/>
            <a:ext cx="2731233" cy="6127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4" y="9633034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811411-FA97-5C4A-BF9F-B570ECC4FE3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2823624" y="12886433"/>
            <a:ext cx="1557605" cy="623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731039-6AF8-644D-8970-9D339DCE894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26946" y="12855529"/>
            <a:ext cx="5170639" cy="374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F317AD-642F-204C-A532-0EC9A1F539E6}"/>
              </a:ext>
            </a:extLst>
          </p:cNvPr>
          <p:cNvSpPr txBox="1"/>
          <p:nvPr/>
        </p:nvSpPr>
        <p:spPr>
          <a:xfrm>
            <a:off x="11569902" y="11656794"/>
            <a:ext cx="14677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Endorsement Deadline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81527C-23F0-154C-875D-FCFB6D12993C}"/>
              </a:ext>
            </a:extLst>
          </p:cNvPr>
          <p:cNvCxnSpPr>
            <a:cxnSpLocks/>
          </p:cNvCxnSpPr>
          <p:nvPr/>
        </p:nvCxnSpPr>
        <p:spPr>
          <a:xfrm flipH="1">
            <a:off x="11605892" y="11891562"/>
            <a:ext cx="6574" cy="76619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58B1144-3BF1-504A-A7AA-ACC106DABCDA}"/>
              </a:ext>
            </a:extLst>
          </p:cNvPr>
          <p:cNvSpPr/>
          <p:nvPr/>
        </p:nvSpPr>
        <p:spPr>
          <a:xfrm>
            <a:off x="2651671" y="603353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Submitted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56954-E02D-3248-9B0D-ED23C617D32D}"/>
              </a:ext>
            </a:extLst>
          </p:cNvPr>
          <p:cNvSpPr/>
          <p:nvPr/>
        </p:nvSpPr>
        <p:spPr>
          <a:xfrm>
            <a:off x="2318456" y="6814784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Counter-Signed/Throttled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94B5C9-6E5B-CB43-A37F-509D00B7614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3422739" y="6666649"/>
            <a:ext cx="6887" cy="1481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F4028EF-19A4-474B-A153-19D066EC32AB}"/>
              </a:ext>
            </a:extLst>
          </p:cNvPr>
          <p:cNvSpPr/>
          <p:nvPr/>
        </p:nvSpPr>
        <p:spPr>
          <a:xfrm>
            <a:off x="8795216" y="603353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C17182-5509-C846-841F-DD6C66568BC5}"/>
              </a:ext>
            </a:extLst>
          </p:cNvPr>
          <p:cNvSpPr txBox="1"/>
          <p:nvPr/>
        </p:nvSpPr>
        <p:spPr>
          <a:xfrm>
            <a:off x="10400353" y="4981347"/>
            <a:ext cx="10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B61E631-1915-CC47-A3C7-A2E0860E8B8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10400347" y="5627678"/>
            <a:ext cx="500240" cy="561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308123-9BD9-FD43-A814-847936236FEC}"/>
              </a:ext>
            </a:extLst>
          </p:cNvPr>
          <p:cNvSpPr txBox="1"/>
          <p:nvPr/>
        </p:nvSpPr>
        <p:spPr>
          <a:xfrm>
            <a:off x="8696265" y="5019730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Vote Deadline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CE4D0E-687F-7147-BF12-61C45652B51B}"/>
              </a:ext>
            </a:extLst>
          </p:cNvPr>
          <p:cNvCxnSpPr>
            <a:cxnSpLocks/>
          </p:cNvCxnSpPr>
          <p:nvPr/>
        </p:nvCxnSpPr>
        <p:spPr>
          <a:xfrm>
            <a:off x="9627203" y="668068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73BDD09-2A3D-9D4D-8B64-7E28E42D1628}"/>
              </a:ext>
            </a:extLst>
          </p:cNvPr>
          <p:cNvSpPr/>
          <p:nvPr/>
        </p:nvSpPr>
        <p:spPr>
          <a:xfrm>
            <a:off x="8560850" y="6787195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Ledger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8F89C0-8887-8140-A419-794FE038F01F}"/>
              </a:ext>
            </a:extLst>
          </p:cNvPr>
          <p:cNvCxnSpPr>
            <a:cxnSpLocks/>
          </p:cNvCxnSpPr>
          <p:nvPr/>
        </p:nvCxnSpPr>
        <p:spPr>
          <a:xfrm>
            <a:off x="8777969" y="5674044"/>
            <a:ext cx="0" cy="260342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43C8189-2B42-9140-95D5-6AC480426CA3}"/>
              </a:ext>
            </a:extLst>
          </p:cNvPr>
          <p:cNvSpPr/>
          <p:nvPr/>
        </p:nvSpPr>
        <p:spPr>
          <a:xfrm>
            <a:off x="6368058" y="4573418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B51D327-05B3-3A42-8EA9-FA84722183EC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3636825" y="3199925"/>
            <a:ext cx="2731233" cy="16793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ECC76A9-81AD-0947-A338-D15E6F86B8DC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>
            <a:off x="7560555" y="4879315"/>
            <a:ext cx="1234661" cy="146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0C4592-3512-A244-9337-818DAA253C36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4336023" y="6339428"/>
            <a:ext cx="4459193" cy="202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400F34-6930-DB41-B881-8E2CEE9492E4}"/>
              </a:ext>
            </a:extLst>
          </p:cNvPr>
          <p:cNvCxnSpPr>
            <a:cxnSpLocks/>
          </p:cNvCxnSpPr>
          <p:nvPr/>
        </p:nvCxnSpPr>
        <p:spPr>
          <a:xfrm flipV="1">
            <a:off x="10400350" y="6270046"/>
            <a:ext cx="1969708" cy="21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CC1AD2-3DFB-D84F-8F69-BCB3CA63DDBF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13966083" y="6262499"/>
            <a:ext cx="13003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2EA83F3E-2B54-F94E-86DD-5428F2E1E3BC}"/>
              </a:ext>
            </a:extLst>
          </p:cNvPr>
          <p:cNvCxnSpPr>
            <a:cxnSpLocks/>
            <a:stCxn id="139" idx="3"/>
          </p:cNvCxnSpPr>
          <p:nvPr/>
        </p:nvCxnSpPr>
        <p:spPr>
          <a:xfrm flipH="1">
            <a:off x="1394000" y="6262499"/>
            <a:ext cx="15477538" cy="2252432"/>
          </a:xfrm>
          <a:prstGeom prst="bentConnector3">
            <a:avLst>
              <a:gd name="adj1" fmla="val -14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7DA5D5-E71B-FE46-B801-69840DF933B1}"/>
              </a:ext>
            </a:extLst>
          </p:cNvPr>
          <p:cNvCxnSpPr>
            <a:cxnSpLocks/>
          </p:cNvCxnSpPr>
          <p:nvPr/>
        </p:nvCxnSpPr>
        <p:spPr>
          <a:xfrm>
            <a:off x="1394000" y="8590509"/>
            <a:ext cx="0" cy="2487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3949F4-37E7-664D-AC84-860C940171E1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394000" y="11116248"/>
            <a:ext cx="2643117" cy="0"/>
          </a:xfrm>
          <a:prstGeom prst="line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380</Words>
  <Application>Microsoft Macintosh PowerPoint</Application>
  <PresentationFormat>Custom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</cp:lastModifiedBy>
  <cp:revision>30</cp:revision>
  <cp:lastPrinted>2021-03-12T17:48:18Z</cp:lastPrinted>
  <dcterms:created xsi:type="dcterms:W3CDTF">2021-02-09T15:52:35Z</dcterms:created>
  <dcterms:modified xsi:type="dcterms:W3CDTF">2021-06-01T10:54:59Z</dcterms:modified>
</cp:coreProperties>
</file>