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/>
    <p:restoredTop sz="96047"/>
  </p:normalViewPr>
  <p:slideViewPr>
    <p:cSldViewPr snapToGrid="0" snapToObjects="1">
      <p:cViewPr varScale="1">
        <p:scale>
          <a:sx n="30" d="100"/>
          <a:sy n="30" d="100"/>
        </p:scale>
        <p:origin x="32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4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310">
            <a:extLst>
              <a:ext uri="{FF2B5EF4-FFF2-40B4-BE49-F238E27FC236}">
                <a16:creationId xmlns:a16="http://schemas.microsoft.com/office/drawing/2014/main" id="{9E342DF2-E211-C947-88D7-E4900DF6BC1E}"/>
              </a:ext>
            </a:extLst>
          </p:cNvPr>
          <p:cNvSpPr/>
          <p:nvPr/>
        </p:nvSpPr>
        <p:spPr>
          <a:xfrm>
            <a:off x="30571245" y="0"/>
            <a:ext cx="5501245" cy="14400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016F0317-D6AA-0A4E-B4E6-852E64C966A3}"/>
              </a:ext>
            </a:extLst>
          </p:cNvPr>
          <p:cNvSpPr/>
          <p:nvPr/>
        </p:nvSpPr>
        <p:spPr>
          <a:xfrm>
            <a:off x="8231132" y="0"/>
            <a:ext cx="8739202" cy="14400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23735248" y="5332584"/>
            <a:ext cx="3196944" cy="23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5261590" y="5446726"/>
            <a:ext cx="4229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1333516" y="4369384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156367" y="5231156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4209930" y="5231155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187840" y="5231154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5997614" y="4675274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156375" y="5537049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3951178" y="5537041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5997614" y="5537041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22130114" y="5049788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26389517" y="5042656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016648" y="3923600"/>
            <a:ext cx="10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Idea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Rejected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7494501" y="4949044"/>
            <a:ext cx="1605134" cy="8146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Formal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19862712" y="4949044"/>
            <a:ext cx="1605134" cy="8146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28461627" y="4038348"/>
            <a:ext cx="13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Proposal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202852" y="5205119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7822584" y="4488604"/>
            <a:ext cx="366905" cy="102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</p:cNvCxnSpPr>
          <p:nvPr/>
        </p:nvCxnSpPr>
        <p:spPr>
          <a:xfrm flipV="1">
            <a:off x="27994648" y="4684679"/>
            <a:ext cx="662271" cy="561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26458353" y="3790422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45557" y="186359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Protocol Version Update Final Workflow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22901182" y="5682905"/>
            <a:ext cx="6884" cy="1481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3EE2D0-7BC2-004A-A9EF-EE6EF64410FA}"/>
              </a:ext>
            </a:extLst>
          </p:cNvPr>
          <p:cNvSpPr/>
          <p:nvPr/>
        </p:nvSpPr>
        <p:spPr>
          <a:xfrm>
            <a:off x="337343" y="2377620"/>
            <a:ext cx="1224839" cy="5931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8BEED96-64DD-C740-8B54-DCACE5D033FA}"/>
              </a:ext>
            </a:extLst>
          </p:cNvPr>
          <p:cNvSpPr/>
          <p:nvPr/>
        </p:nvSpPr>
        <p:spPr>
          <a:xfrm>
            <a:off x="390747" y="1508854"/>
            <a:ext cx="1224839" cy="593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03D4C-0A97-9B4E-BC5F-317917691EF8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27994655" y="5307977"/>
            <a:ext cx="7316625" cy="40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F8875C-5A7C-354C-B73B-D077B6311CD1}"/>
              </a:ext>
            </a:extLst>
          </p:cNvPr>
          <p:cNvCxnSpPr>
            <a:cxnSpLocks/>
          </p:cNvCxnSpPr>
          <p:nvPr/>
        </p:nvCxnSpPr>
        <p:spPr>
          <a:xfrm>
            <a:off x="32351445" y="53208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791A41-32D8-EC4E-BB04-D407E8D2482E}"/>
              </a:ext>
            </a:extLst>
          </p:cNvPr>
          <p:cNvSpPr/>
          <p:nvPr/>
        </p:nvSpPr>
        <p:spPr>
          <a:xfrm>
            <a:off x="28125015" y="1845650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9F7B55-A3ED-0747-80C0-F49DBED0DB1C}"/>
              </a:ext>
            </a:extLst>
          </p:cNvPr>
          <p:cNvSpPr/>
          <p:nvPr/>
        </p:nvSpPr>
        <p:spPr>
          <a:xfrm>
            <a:off x="30963308" y="5011113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1EE0-D7AC-7040-8DEC-83E7779CEC75}"/>
              </a:ext>
            </a:extLst>
          </p:cNvPr>
          <p:cNvSpPr txBox="1"/>
          <p:nvPr/>
        </p:nvSpPr>
        <p:spPr>
          <a:xfrm>
            <a:off x="34392595" y="4856175"/>
            <a:ext cx="101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Proposal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D2A4A-3D7F-E94A-8117-E0C262A1D041}"/>
              </a:ext>
            </a:extLst>
          </p:cNvPr>
          <p:cNvCxnSpPr>
            <a:cxnSpLocks/>
          </p:cNvCxnSpPr>
          <p:nvPr/>
        </p:nvCxnSpPr>
        <p:spPr>
          <a:xfrm>
            <a:off x="30963160" y="3763841"/>
            <a:ext cx="0" cy="114196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E4019F-CE91-C94A-9F09-6F300B1E78BC}"/>
              </a:ext>
            </a:extLst>
          </p:cNvPr>
          <p:cNvSpPr/>
          <p:nvPr/>
        </p:nvSpPr>
        <p:spPr>
          <a:xfrm>
            <a:off x="30967862" y="5838469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F194B-E76E-7240-8BE5-42E2D485463E}"/>
              </a:ext>
            </a:extLst>
          </p:cNvPr>
          <p:cNvCxnSpPr>
            <a:cxnSpLocks/>
          </p:cNvCxnSpPr>
          <p:nvPr/>
        </p:nvCxnSpPr>
        <p:spPr>
          <a:xfrm>
            <a:off x="31761326" y="566519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DC7F78E-7BA4-E141-9B8C-C6CF5A57297D}"/>
              </a:ext>
            </a:extLst>
          </p:cNvPr>
          <p:cNvSpPr/>
          <p:nvPr/>
        </p:nvSpPr>
        <p:spPr>
          <a:xfrm>
            <a:off x="27847980" y="2640093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Stake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by Ledger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699E2-4354-EB47-99DE-8F1B7B0F1B4D}"/>
              </a:ext>
            </a:extLst>
          </p:cNvPr>
          <p:cNvCxnSpPr>
            <a:cxnSpLocks/>
          </p:cNvCxnSpPr>
          <p:nvPr/>
        </p:nvCxnSpPr>
        <p:spPr>
          <a:xfrm>
            <a:off x="28888383" y="246681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7852BA-D52D-9549-A144-618412991C1E}"/>
              </a:ext>
            </a:extLst>
          </p:cNvPr>
          <p:cNvSpPr txBox="1"/>
          <p:nvPr/>
        </p:nvSpPr>
        <p:spPr>
          <a:xfrm>
            <a:off x="30530128" y="938836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52A82F-218A-8B41-92C2-020D71D4B40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9730149" y="2151547"/>
            <a:ext cx="1233159" cy="31654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620836-5073-3542-9C93-56FC23E467FC}"/>
              </a:ext>
            </a:extLst>
          </p:cNvPr>
          <p:cNvSpPr txBox="1"/>
          <p:nvPr/>
        </p:nvSpPr>
        <p:spPr>
          <a:xfrm>
            <a:off x="30764967" y="3588429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4E0728-C506-204B-902D-0631F2D3DCC8}"/>
              </a:ext>
            </a:extLst>
          </p:cNvPr>
          <p:cNvCxnSpPr>
            <a:cxnSpLocks/>
          </p:cNvCxnSpPr>
          <p:nvPr/>
        </p:nvCxnSpPr>
        <p:spPr>
          <a:xfrm>
            <a:off x="27221505" y="568980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9381FD-2F36-734B-A605-92FDB15AA0D3}"/>
              </a:ext>
            </a:extLst>
          </p:cNvPr>
          <p:cNvSpPr/>
          <p:nvPr/>
        </p:nvSpPr>
        <p:spPr>
          <a:xfrm>
            <a:off x="172496" y="1302162"/>
            <a:ext cx="1472558" cy="194972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C09808-C194-594C-9D76-93C6A8F7495E}"/>
              </a:ext>
            </a:extLst>
          </p:cNvPr>
          <p:cNvSpPr/>
          <p:nvPr/>
        </p:nvSpPr>
        <p:spPr>
          <a:xfrm>
            <a:off x="23137601" y="1796081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DE64C-D4C0-E940-897C-FF0C313311C4}"/>
              </a:ext>
            </a:extLst>
          </p:cNvPr>
          <p:cNvCxnSpPr>
            <a:cxnSpLocks/>
            <a:stCxn id="67" idx="3"/>
            <a:endCxn id="131" idx="1"/>
          </p:cNvCxnSpPr>
          <p:nvPr/>
        </p:nvCxnSpPr>
        <p:spPr>
          <a:xfrm>
            <a:off x="24917806" y="2131449"/>
            <a:ext cx="1471711" cy="32171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C130DD-7CA6-8646-81A5-F402C06B54EC}"/>
              </a:ext>
            </a:extLst>
          </p:cNvPr>
          <p:cNvCxnSpPr>
            <a:cxnSpLocks/>
          </p:cNvCxnSpPr>
          <p:nvPr/>
        </p:nvCxnSpPr>
        <p:spPr>
          <a:xfrm>
            <a:off x="23137597" y="1047847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144FB7-ABBB-5042-A340-ED0805F8D34E}"/>
              </a:ext>
            </a:extLst>
          </p:cNvPr>
          <p:cNvSpPr txBox="1"/>
          <p:nvPr/>
        </p:nvSpPr>
        <p:spPr>
          <a:xfrm>
            <a:off x="21981217" y="798152"/>
            <a:ext cx="12248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8FC7B0-1B25-B04B-842A-0ED68C0042D3}"/>
              </a:ext>
            </a:extLst>
          </p:cNvPr>
          <p:cNvCxnSpPr>
            <a:cxnSpLocks/>
          </p:cNvCxnSpPr>
          <p:nvPr/>
        </p:nvCxnSpPr>
        <p:spPr>
          <a:xfrm>
            <a:off x="5294554" y="8561819"/>
            <a:ext cx="220056" cy="5887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D1508F-52DB-AC43-97A0-77C1FA6E7831}"/>
              </a:ext>
            </a:extLst>
          </p:cNvPr>
          <p:cNvCxnSpPr>
            <a:cxnSpLocks/>
          </p:cNvCxnSpPr>
          <p:nvPr/>
        </p:nvCxnSpPr>
        <p:spPr>
          <a:xfrm>
            <a:off x="6230560" y="8561819"/>
            <a:ext cx="258752" cy="5887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217DD4-D1A7-F249-B59A-8F5DD8EC903C}"/>
              </a:ext>
            </a:extLst>
          </p:cNvPr>
          <p:cNvCxnSpPr>
            <a:cxnSpLocks/>
          </p:cNvCxnSpPr>
          <p:nvPr/>
        </p:nvCxnSpPr>
        <p:spPr>
          <a:xfrm flipH="1">
            <a:off x="26372270" y="4225196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0B99B-6140-134C-A0EF-07664DEFA697}"/>
              </a:ext>
            </a:extLst>
          </p:cNvPr>
          <p:cNvSpPr/>
          <p:nvPr/>
        </p:nvSpPr>
        <p:spPr>
          <a:xfrm>
            <a:off x="4709654" y="7934525"/>
            <a:ext cx="2637283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B5AA44-DDF1-1043-B66B-ECD0E5F0A3EA}"/>
              </a:ext>
            </a:extLst>
          </p:cNvPr>
          <p:cNvSpPr/>
          <p:nvPr/>
        </p:nvSpPr>
        <p:spPr>
          <a:xfrm>
            <a:off x="882870" y="9232799"/>
            <a:ext cx="6591163" cy="529568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D47E4B-9053-3A45-AD8B-4736F255B39A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25639240" y="5348553"/>
            <a:ext cx="750277" cy="4207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61C1D-A6EF-CF44-B98A-0846CAD714D3}"/>
              </a:ext>
            </a:extLst>
          </p:cNvPr>
          <p:cNvSpPr/>
          <p:nvPr/>
        </p:nvSpPr>
        <p:spPr>
          <a:xfrm>
            <a:off x="24446743" y="9249795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EC88F34-4933-F64B-9305-F9E3A1F63C0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7474033" y="9497583"/>
            <a:ext cx="16972710" cy="581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A97266-29E4-C64B-9490-4CC35713B383}"/>
              </a:ext>
            </a:extLst>
          </p:cNvPr>
          <p:cNvCxnSpPr>
            <a:cxnSpLocks/>
            <a:stCxn id="128" idx="3"/>
            <a:endCxn id="76" idx="1"/>
          </p:cNvCxnSpPr>
          <p:nvPr/>
        </p:nvCxnSpPr>
        <p:spPr>
          <a:xfrm>
            <a:off x="23735248" y="5355685"/>
            <a:ext cx="711495" cy="4200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811411-FA97-5C4A-BF9F-B570ECC4FE33}"/>
              </a:ext>
            </a:extLst>
          </p:cNvPr>
          <p:cNvCxnSpPr>
            <a:cxnSpLocks/>
          </p:cNvCxnSpPr>
          <p:nvPr/>
        </p:nvCxnSpPr>
        <p:spPr>
          <a:xfrm flipV="1">
            <a:off x="29784003" y="1371785"/>
            <a:ext cx="1203069" cy="76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731039-6AF8-644D-8970-9D339DCE894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2954380" y="2114136"/>
            <a:ext cx="5170639" cy="374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F317AD-642F-204C-A532-0EC9A1F539E6}"/>
              </a:ext>
            </a:extLst>
          </p:cNvPr>
          <p:cNvSpPr txBox="1"/>
          <p:nvPr/>
        </p:nvSpPr>
        <p:spPr>
          <a:xfrm>
            <a:off x="28097335" y="915401"/>
            <a:ext cx="14677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Endorsement Deadline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81527C-23F0-154C-875D-FCFB6D12993C}"/>
              </a:ext>
            </a:extLst>
          </p:cNvPr>
          <p:cNvCxnSpPr>
            <a:cxnSpLocks/>
          </p:cNvCxnSpPr>
          <p:nvPr/>
        </p:nvCxnSpPr>
        <p:spPr>
          <a:xfrm flipH="1">
            <a:off x="28133325" y="1150168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58B1144-3BF1-504A-A7AA-ACC106DABCDA}"/>
              </a:ext>
            </a:extLst>
          </p:cNvPr>
          <p:cNvSpPr/>
          <p:nvPr/>
        </p:nvSpPr>
        <p:spPr>
          <a:xfrm>
            <a:off x="11078333" y="5127389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Submitted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94B5C9-6E5B-CB43-A37F-509D00B76140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1849402" y="5760507"/>
            <a:ext cx="6887" cy="1481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F4028EF-19A4-474B-A153-19D066EC32AB}"/>
              </a:ext>
            </a:extLst>
          </p:cNvPr>
          <p:cNvSpPr/>
          <p:nvPr/>
        </p:nvSpPr>
        <p:spPr>
          <a:xfrm>
            <a:off x="14284773" y="5127389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C17182-5509-C846-841F-DD6C66568BC5}"/>
              </a:ext>
            </a:extLst>
          </p:cNvPr>
          <p:cNvSpPr txBox="1"/>
          <p:nvPr/>
        </p:nvSpPr>
        <p:spPr>
          <a:xfrm>
            <a:off x="17022087" y="2981405"/>
            <a:ext cx="130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Design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Rejected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B61E631-1915-CC47-A3C7-A2E0860E8B8E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15889907" y="3685712"/>
            <a:ext cx="1080427" cy="17475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308123-9BD9-FD43-A814-847936236FEC}"/>
              </a:ext>
            </a:extLst>
          </p:cNvPr>
          <p:cNvSpPr txBox="1"/>
          <p:nvPr/>
        </p:nvSpPr>
        <p:spPr>
          <a:xfrm>
            <a:off x="14185822" y="4113588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2CE4D0E-687F-7147-BF12-61C45652B51B}"/>
              </a:ext>
            </a:extLst>
          </p:cNvPr>
          <p:cNvCxnSpPr>
            <a:cxnSpLocks/>
          </p:cNvCxnSpPr>
          <p:nvPr/>
        </p:nvCxnSpPr>
        <p:spPr>
          <a:xfrm>
            <a:off x="15116761" y="5774540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C8F89C0-8887-8140-A419-794FE038F01F}"/>
              </a:ext>
            </a:extLst>
          </p:cNvPr>
          <p:cNvCxnSpPr>
            <a:cxnSpLocks/>
          </p:cNvCxnSpPr>
          <p:nvPr/>
        </p:nvCxnSpPr>
        <p:spPr>
          <a:xfrm>
            <a:off x="14267526" y="4767901"/>
            <a:ext cx="0" cy="260342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43C8189-2B42-9140-95D5-6AC480426CA3}"/>
              </a:ext>
            </a:extLst>
          </p:cNvPr>
          <p:cNvSpPr/>
          <p:nvPr/>
        </p:nvSpPr>
        <p:spPr>
          <a:xfrm>
            <a:off x="12834756" y="7934524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51D327-05B3-3A42-8EA9-FA84722183EC}"/>
              </a:ext>
            </a:extLst>
          </p:cNvPr>
          <p:cNvCxnSpPr>
            <a:cxnSpLocks/>
            <a:stCxn id="73" idx="3"/>
            <a:endCxn id="92" idx="1"/>
          </p:cNvCxnSpPr>
          <p:nvPr/>
        </p:nvCxnSpPr>
        <p:spPr>
          <a:xfrm flipV="1">
            <a:off x="7474033" y="8240421"/>
            <a:ext cx="5360723" cy="1257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ECC76A9-81AD-0947-A338-D15E6F86B8DC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14027253" y="5433286"/>
            <a:ext cx="257520" cy="28071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0C4592-3512-A244-9337-818DAA253C36}"/>
              </a:ext>
            </a:extLst>
          </p:cNvPr>
          <p:cNvCxnSpPr>
            <a:cxnSpLocks/>
            <a:stCxn id="75" idx="3"/>
            <a:endCxn id="85" idx="1"/>
          </p:cNvCxnSpPr>
          <p:nvPr/>
        </p:nvCxnSpPr>
        <p:spPr>
          <a:xfrm>
            <a:off x="12683467" y="5433286"/>
            <a:ext cx="16013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400F34-6930-DB41-B881-8E2CEE9492E4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15889907" y="5356357"/>
            <a:ext cx="1604594" cy="29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CC1AD2-3DFB-D84F-8F69-BCB3CA63DDBF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19099635" y="5356357"/>
            <a:ext cx="76307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3949F4-37E7-664D-AC84-860C940171E1}"/>
              </a:ext>
            </a:extLst>
          </p:cNvPr>
          <p:cNvCxnSpPr>
            <a:cxnSpLocks/>
            <a:stCxn id="139" idx="3"/>
            <a:endCxn id="128" idx="1"/>
          </p:cNvCxnSpPr>
          <p:nvPr/>
        </p:nvCxnSpPr>
        <p:spPr>
          <a:xfrm flipV="1">
            <a:off x="21467846" y="5355685"/>
            <a:ext cx="662268" cy="672"/>
          </a:xfrm>
          <a:prstGeom prst="line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68ADE1A-0991-634A-A32C-2BBFCED97803}"/>
              </a:ext>
            </a:extLst>
          </p:cNvPr>
          <p:cNvSpPr/>
          <p:nvPr/>
        </p:nvSpPr>
        <p:spPr>
          <a:xfrm>
            <a:off x="882870" y="7955140"/>
            <a:ext cx="2637283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Register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F6B5D8F-C9A6-E741-8A94-AAB516F6822A}"/>
              </a:ext>
            </a:extLst>
          </p:cNvPr>
          <p:cNvCxnSpPr>
            <a:cxnSpLocks/>
          </p:cNvCxnSpPr>
          <p:nvPr/>
        </p:nvCxnSpPr>
        <p:spPr>
          <a:xfrm flipV="1">
            <a:off x="3476329" y="8204837"/>
            <a:ext cx="1233325" cy="134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CDF6722-E357-E04C-9604-DB5ECA8E1A63}"/>
              </a:ext>
            </a:extLst>
          </p:cNvPr>
          <p:cNvSpPr/>
          <p:nvPr/>
        </p:nvSpPr>
        <p:spPr>
          <a:xfrm>
            <a:off x="9840801" y="1722365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9BDAEC2-EC85-CE4D-B92B-961A0007B008}"/>
              </a:ext>
            </a:extLst>
          </p:cNvPr>
          <p:cNvCxnSpPr>
            <a:cxnSpLocks/>
            <a:stCxn id="201" idx="3"/>
            <a:endCxn id="85" idx="1"/>
          </p:cNvCxnSpPr>
          <p:nvPr/>
        </p:nvCxnSpPr>
        <p:spPr>
          <a:xfrm>
            <a:off x="11621006" y="2057733"/>
            <a:ext cx="2663767" cy="3375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FBA4286-6F24-C741-8B6F-5441FDC29137}"/>
              </a:ext>
            </a:extLst>
          </p:cNvPr>
          <p:cNvCxnSpPr>
            <a:cxnSpLocks/>
          </p:cNvCxnSpPr>
          <p:nvPr/>
        </p:nvCxnSpPr>
        <p:spPr>
          <a:xfrm>
            <a:off x="9840797" y="974131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67804C9-304F-6946-93B9-AE8C06E82264}"/>
              </a:ext>
            </a:extLst>
          </p:cNvPr>
          <p:cNvSpPr txBox="1"/>
          <p:nvPr/>
        </p:nvSpPr>
        <p:spPr>
          <a:xfrm>
            <a:off x="8607010" y="1008251"/>
            <a:ext cx="12248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509993D-3FC3-7B4E-B689-01EB490789DF}"/>
              </a:ext>
            </a:extLst>
          </p:cNvPr>
          <p:cNvCxnSpPr>
            <a:cxnSpLocks/>
            <a:stCxn id="75" idx="3"/>
            <a:endCxn id="92" idx="1"/>
          </p:cNvCxnSpPr>
          <p:nvPr/>
        </p:nvCxnSpPr>
        <p:spPr>
          <a:xfrm>
            <a:off x="12683467" y="5433286"/>
            <a:ext cx="151289" cy="28071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8956954-E02D-3248-9B0D-ED23C617D32D}"/>
              </a:ext>
            </a:extLst>
          </p:cNvPr>
          <p:cNvSpPr/>
          <p:nvPr/>
        </p:nvSpPr>
        <p:spPr>
          <a:xfrm>
            <a:off x="10745119" y="5908642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Counter-Signed/Throttled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21796900" y="5831041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Counter-Signed/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Throttled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2F5B94-F9A7-F542-A584-AB45883E2815}"/>
              </a:ext>
            </a:extLst>
          </p:cNvPr>
          <p:cNvSpPr/>
          <p:nvPr/>
        </p:nvSpPr>
        <p:spPr>
          <a:xfrm>
            <a:off x="26155151" y="5844196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Ledger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3BDD09-2A3D-9D4D-8B64-7E28E42D1628}"/>
              </a:ext>
            </a:extLst>
          </p:cNvPr>
          <p:cNvSpPr/>
          <p:nvPr/>
        </p:nvSpPr>
        <p:spPr>
          <a:xfrm>
            <a:off x="14050407" y="5922670"/>
            <a:ext cx="1970268" cy="5604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Ledger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CFFCBA1-B689-0548-9219-B187DA308676}"/>
              </a:ext>
            </a:extLst>
          </p:cNvPr>
          <p:cNvSpPr/>
          <p:nvPr/>
        </p:nvSpPr>
        <p:spPr>
          <a:xfrm>
            <a:off x="17516743" y="6450262"/>
            <a:ext cx="1964915" cy="9972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Implementation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Prepared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BE62DE2A-3332-B945-B31C-2D02AF62083D}"/>
              </a:ext>
            </a:extLst>
          </p:cNvPr>
          <p:cNvCxnSpPr>
            <a:cxnSpLocks/>
            <a:stCxn id="263" idx="3"/>
          </p:cNvCxnSpPr>
          <p:nvPr/>
        </p:nvCxnSpPr>
        <p:spPr>
          <a:xfrm flipV="1">
            <a:off x="19481658" y="5502506"/>
            <a:ext cx="339411" cy="14463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0B7861C-D407-2646-8165-569B95A2220A}"/>
              </a:ext>
            </a:extLst>
          </p:cNvPr>
          <p:cNvCxnSpPr>
            <a:cxnSpLocks/>
            <a:endCxn id="263" idx="1"/>
          </p:cNvCxnSpPr>
          <p:nvPr/>
        </p:nvCxnSpPr>
        <p:spPr>
          <a:xfrm>
            <a:off x="16898107" y="5355685"/>
            <a:ext cx="618636" cy="15931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89616D0-7BF3-6A4C-B9C5-5D9FBFACFE0D}"/>
              </a:ext>
            </a:extLst>
          </p:cNvPr>
          <p:cNvSpPr/>
          <p:nvPr/>
        </p:nvSpPr>
        <p:spPr>
          <a:xfrm>
            <a:off x="8357914" y="5072288"/>
            <a:ext cx="1964915" cy="9972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Design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Prepared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1D0C1D8-CC1C-814A-ADA9-71F621957699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0322829" y="5433286"/>
            <a:ext cx="755504" cy="134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5CEC029-A12A-A642-9035-7ACF720723B8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14027253" y="8240421"/>
            <a:ext cx="2402867" cy="0"/>
          </a:xfrm>
          <a:prstGeom prst="line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EC21AE2F-DD83-984B-B3DA-0F873DD2356B}"/>
              </a:ext>
            </a:extLst>
          </p:cNvPr>
          <p:cNvCxnSpPr>
            <a:cxnSpLocks/>
          </p:cNvCxnSpPr>
          <p:nvPr/>
        </p:nvCxnSpPr>
        <p:spPr>
          <a:xfrm flipH="1">
            <a:off x="16461928" y="5352458"/>
            <a:ext cx="9835" cy="28879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418DA95-6A5A-B94D-9AA0-6E6E8AD4BE1F}"/>
              </a:ext>
            </a:extLst>
          </p:cNvPr>
          <p:cNvSpPr txBox="1"/>
          <p:nvPr/>
        </p:nvSpPr>
        <p:spPr>
          <a:xfrm>
            <a:off x="2259073" y="11956785"/>
            <a:ext cx="2705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Ideation Phase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E56A5C9-EB75-3B48-92A5-5B90310EBC02}"/>
              </a:ext>
            </a:extLst>
          </p:cNvPr>
          <p:cNvSpPr txBox="1"/>
          <p:nvPr/>
        </p:nvSpPr>
        <p:spPr>
          <a:xfrm>
            <a:off x="11577244" y="11956785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Design Phase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017FD8E-BBE6-7748-80E3-4DCF7D51B4A1}"/>
              </a:ext>
            </a:extLst>
          </p:cNvPr>
          <p:cNvSpPr txBox="1"/>
          <p:nvPr/>
        </p:nvSpPr>
        <p:spPr>
          <a:xfrm>
            <a:off x="21364497" y="11956785"/>
            <a:ext cx="403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Implementation Phase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1CE9FE3-4FFF-9D45-8365-49C1C31BC25A}"/>
              </a:ext>
            </a:extLst>
          </p:cNvPr>
          <p:cNvSpPr txBox="1"/>
          <p:nvPr/>
        </p:nvSpPr>
        <p:spPr>
          <a:xfrm>
            <a:off x="31770429" y="11956785"/>
            <a:ext cx="3122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Enactment Phase</a:t>
            </a:r>
          </a:p>
        </p:txBody>
      </p:sp>
    </p:spTree>
    <p:extLst>
      <p:ext uri="{BB962C8B-B14F-4D97-AF65-F5344CB8AC3E}">
        <p14:creationId xmlns:p14="http://schemas.microsoft.com/office/powerpoint/2010/main" val="16250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115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1</cp:lastModifiedBy>
  <cp:revision>35</cp:revision>
  <cp:lastPrinted>2021-03-12T17:48:18Z</cp:lastPrinted>
  <dcterms:created xsi:type="dcterms:W3CDTF">2021-02-09T15:52:35Z</dcterms:created>
  <dcterms:modified xsi:type="dcterms:W3CDTF">2021-06-01T12:01:58Z</dcterms:modified>
</cp:coreProperties>
</file>