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14400213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tJDQOM+AGLpLmmku5xPGmS/48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D33867-A0AC-4C4D-9ECA-577E9442C2E5}">
  <a:tblStyle styleId="{FFD33867-A0AC-4C4D-9ECA-577E9442C2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90"/>
  </p:normalViewPr>
  <p:slideViewPr>
    <p:cSldViewPr snapToGrid="0">
      <p:cViewPr varScale="1">
        <p:scale>
          <a:sx n="138" d="100"/>
          <a:sy n="138" d="100"/>
        </p:scale>
        <p:origin x="208" y="2480"/>
      </p:cViewPr>
      <p:guideLst>
        <p:guide orient="horz" pos="162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40" Type="http://schemas.openxmlformats.org/officeDocument/2006/relationships/presProps" Target="presProps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370013" y="685800"/>
            <a:ext cx="95980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7ac2a2ea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b7ac2a2ea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370013" y="685800"/>
            <a:ext cx="9598026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1341846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724479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724479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90874" y="2150850"/>
            <a:ext cx="13418466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62991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7610191" y="1152475"/>
            <a:ext cx="62991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490873" y="555600"/>
            <a:ext cx="442211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490873" y="1389600"/>
            <a:ext cx="4422113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72059" y="450150"/>
            <a:ext cx="1002818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90873" y="4230575"/>
            <a:ext cx="9447069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490874" y="1106125"/>
            <a:ext cx="13418466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90874" y="3152225"/>
            <a:ext cx="13418466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874" y="445025"/>
            <a:ext cx="134184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90874" y="1152475"/>
            <a:ext cx="1341846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3342651" y="4663217"/>
            <a:ext cx="8641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b7ac2a2ea7_1_14"/>
          <p:cNvCxnSpPr>
            <a:cxnSpLocks/>
            <a:stCxn id="227" idx="3"/>
            <a:endCxn id="225" idx="1"/>
          </p:cNvCxnSpPr>
          <p:nvPr/>
        </p:nvCxnSpPr>
        <p:spPr>
          <a:xfrm>
            <a:off x="1482930" y="1688034"/>
            <a:ext cx="970503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gb7ac2a2ea7_1_14"/>
          <p:cNvSpPr/>
          <p:nvPr/>
        </p:nvSpPr>
        <p:spPr>
          <a:xfrm>
            <a:off x="540630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endParaRPr sz="1100" dirty="0"/>
          </a:p>
        </p:txBody>
      </p:sp>
      <p:sp>
        <p:nvSpPr>
          <p:cNvPr id="228" name="Google Shape;228;gb7ac2a2ea7_1_14"/>
          <p:cNvSpPr/>
          <p:nvPr/>
        </p:nvSpPr>
        <p:spPr>
          <a:xfrm>
            <a:off x="4294407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  <p:sp>
        <p:nvSpPr>
          <p:cNvPr id="229" name="Google Shape;229;gb7ac2a2ea7_1_14"/>
          <p:cNvSpPr/>
          <p:nvPr/>
        </p:nvSpPr>
        <p:spPr>
          <a:xfrm>
            <a:off x="5632292" y="1221834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0" name="Google Shape;230;gb7ac2a2ea7_1_14"/>
          <p:cNvSpPr/>
          <p:nvPr/>
        </p:nvSpPr>
        <p:spPr>
          <a:xfrm>
            <a:off x="7315735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1" name="Google Shape;231;gb7ac2a2ea7_1_14"/>
          <p:cNvSpPr/>
          <p:nvPr/>
        </p:nvSpPr>
        <p:spPr>
          <a:xfrm>
            <a:off x="8653620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Vote on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sp>
        <p:nvSpPr>
          <p:cNvPr id="232" name="Google Shape;232;gb7ac2a2ea7_1_14"/>
          <p:cNvSpPr/>
          <p:nvPr/>
        </p:nvSpPr>
        <p:spPr>
          <a:xfrm>
            <a:off x="9920790" y="1221834"/>
            <a:ext cx="942300" cy="932400"/>
          </a:xfrm>
          <a:prstGeom prst="rect">
            <a:avLst/>
          </a:prstGeom>
          <a:solidFill>
            <a:srgbClr val="84CB5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(Endorse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Proposal)</a:t>
            </a:r>
            <a:endParaRPr sz="1100"/>
          </a:p>
        </p:txBody>
      </p:sp>
      <p:sp>
        <p:nvSpPr>
          <p:cNvPr id="225" name="Google Shape;225;gb7ac2a2ea7_1_14"/>
          <p:cNvSpPr/>
          <p:nvPr/>
        </p:nvSpPr>
        <p:spPr>
          <a:xfrm>
            <a:off x="11187960" y="1221834"/>
            <a:ext cx="942300" cy="9324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Activate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/>
          </a:p>
        </p:txBody>
      </p:sp>
      <p:cxnSp>
        <p:nvCxnSpPr>
          <p:cNvPr id="233" name="Google Shape;233;gb7ac2a2ea7_1_14"/>
          <p:cNvCxnSpPr/>
          <p:nvPr/>
        </p:nvCxnSpPr>
        <p:spPr>
          <a:xfrm>
            <a:off x="7022173" y="1029389"/>
            <a:ext cx="0" cy="1973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4" name="Google Shape;234;gb7ac2a2ea7_1_14"/>
          <p:cNvSpPr txBox="1"/>
          <p:nvPr/>
        </p:nvSpPr>
        <p:spPr>
          <a:xfrm>
            <a:off x="846546" y="2388759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Off-Chain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b7ac2a2ea7_1_14"/>
          <p:cNvSpPr txBox="1"/>
          <p:nvPr/>
        </p:nvSpPr>
        <p:spPr>
          <a:xfrm>
            <a:off x="821907" y="2903784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Community-Driven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b7ac2a2ea7_1_14"/>
          <p:cNvSpPr txBox="1"/>
          <p:nvPr/>
        </p:nvSpPr>
        <p:spPr>
          <a:xfrm>
            <a:off x="7430080" y="2388759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b7ac2a2ea7_1_14"/>
          <p:cNvSpPr txBox="1"/>
          <p:nvPr/>
        </p:nvSpPr>
        <p:spPr>
          <a:xfrm>
            <a:off x="7430080" y="2903784"/>
            <a:ext cx="44148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Requires Expert Input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b7ac2a2ea7_1_14"/>
          <p:cNvSpPr txBox="1"/>
          <p:nvPr/>
        </p:nvSpPr>
        <p:spPr>
          <a:xfrm>
            <a:off x="1108909" y="3418893"/>
            <a:ext cx="3971899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Uses Catalyst</a:t>
            </a:r>
            <a:b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Largely manual</a:t>
            </a:r>
            <a:endParaRPr sz="15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b7ac2a2ea7_1_14"/>
          <p:cNvSpPr txBox="1"/>
          <p:nvPr/>
        </p:nvSpPr>
        <p:spPr>
          <a:xfrm>
            <a:off x="7559674" y="3418892"/>
            <a:ext cx="44148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algn="ctr"/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Built into </a:t>
            </a:r>
            <a:r>
              <a:rPr lang="en-US" sz="1500" b="1" dirty="0" err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Cardano</a:t>
            </a:r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Ledger Rules</a:t>
            </a:r>
            <a:b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Largely automated</a:t>
            </a:r>
            <a:endParaRPr sz="1500" b="1" dirty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7;gb7ac2a2ea7_1_14">
            <a:extLst>
              <a:ext uri="{FF2B5EF4-FFF2-40B4-BE49-F238E27FC236}">
                <a16:creationId xmlns:a16="http://schemas.microsoft.com/office/drawing/2014/main" id="{13F5CE47-D0DE-2346-A2EF-8CCF2B4DC177}"/>
              </a:ext>
            </a:extLst>
          </p:cNvPr>
          <p:cNvSpPr/>
          <p:nvPr/>
        </p:nvSpPr>
        <p:spPr>
          <a:xfrm>
            <a:off x="1789004" y="1198847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100" dirty="0"/>
          </a:p>
        </p:txBody>
      </p:sp>
      <p:sp>
        <p:nvSpPr>
          <p:cNvPr id="22" name="Google Shape;227;gb7ac2a2ea7_1_14">
            <a:extLst>
              <a:ext uri="{FF2B5EF4-FFF2-40B4-BE49-F238E27FC236}">
                <a16:creationId xmlns:a16="http://schemas.microsoft.com/office/drawing/2014/main" id="{8E330E71-34E4-1A42-8282-3026A710F670}"/>
              </a:ext>
            </a:extLst>
          </p:cNvPr>
          <p:cNvSpPr/>
          <p:nvPr/>
        </p:nvSpPr>
        <p:spPr>
          <a:xfrm>
            <a:off x="2999063" y="1198847"/>
            <a:ext cx="942300" cy="9324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Formulate</a:t>
            </a:r>
            <a:b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Proposal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Process: Bicameral Voting</dc:title>
  <dc:creator>Nigel Hemsley</dc:creator>
  <cp:lastModifiedBy>Microsoft Office User</cp:lastModifiedBy>
  <cp:revision>5</cp:revision>
  <cp:lastPrinted>2021-02-25T15:51:01Z</cp:lastPrinted>
  <dcterms:modified xsi:type="dcterms:W3CDTF">2021-02-25T15:51:32Z</dcterms:modified>
</cp:coreProperties>
</file>