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8" r:id="rId2"/>
  </p:sldIdLst>
  <p:sldSz cx="14400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875"/>
    <p:restoredTop sz="94690"/>
  </p:normalViewPr>
  <p:slideViewPr>
    <p:cSldViewPr snapToGrid="0" snapToObjects="1">
      <p:cViewPr varScale="1">
        <p:scale>
          <a:sx n="169" d="100"/>
          <a:sy n="169" d="100"/>
        </p:scale>
        <p:origin x="23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7BA53-1479-FA4C-B2F5-A778EBAC4F8A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7676-7BA1-F448-AC0F-1F55BB47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7ac2a2ea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b7ac2a2ea7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3" y="685800"/>
            <a:ext cx="719772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314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9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B3FD1-13FD-CC4F-908D-AE1652DFCF75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9104-6B34-A341-9052-A6FB8DFD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FCA8F8E8-333B-F94E-987E-F5C97D5378D5}"/>
              </a:ext>
            </a:extLst>
          </p:cNvPr>
          <p:cNvSpPr/>
          <p:nvPr/>
        </p:nvSpPr>
        <p:spPr>
          <a:xfrm>
            <a:off x="1883591" y="3839320"/>
            <a:ext cx="2364204" cy="19715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5EA8F44-38E2-0647-BD03-FCDDCA6E8C93}"/>
              </a:ext>
            </a:extLst>
          </p:cNvPr>
          <p:cNvSpPr/>
          <p:nvPr/>
        </p:nvSpPr>
        <p:spPr>
          <a:xfrm>
            <a:off x="11186221" y="795130"/>
            <a:ext cx="2355926" cy="30816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D95D448-B9E6-A347-9951-566F1D1113D8}"/>
              </a:ext>
            </a:extLst>
          </p:cNvPr>
          <p:cNvSpPr/>
          <p:nvPr/>
        </p:nvSpPr>
        <p:spPr>
          <a:xfrm>
            <a:off x="8455477" y="795131"/>
            <a:ext cx="2355926" cy="30816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2A331A-7DBC-6248-94E6-BAAFF22E8411}"/>
              </a:ext>
            </a:extLst>
          </p:cNvPr>
          <p:cNvSpPr/>
          <p:nvPr/>
        </p:nvSpPr>
        <p:spPr>
          <a:xfrm>
            <a:off x="122210" y="795131"/>
            <a:ext cx="7789337" cy="30578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BEF044-0589-714C-B95D-778C12ABD5EA}"/>
              </a:ext>
            </a:extLst>
          </p:cNvPr>
          <p:cNvSpPr/>
          <p:nvPr/>
        </p:nvSpPr>
        <p:spPr>
          <a:xfrm>
            <a:off x="122210" y="182764"/>
            <a:ext cx="1190694" cy="618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Payment</a:t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Address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7744A-D498-7647-8611-DEF5929758F3}"/>
              </a:ext>
            </a:extLst>
          </p:cNvPr>
          <p:cNvSpPr/>
          <p:nvPr/>
        </p:nvSpPr>
        <p:spPr>
          <a:xfrm>
            <a:off x="308976" y="1306399"/>
            <a:ext cx="1190694" cy="61837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Byron Address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4B8007-D185-B84E-9A05-6E52BA60E7C9}"/>
              </a:ext>
            </a:extLst>
          </p:cNvPr>
          <p:cNvSpPr/>
          <p:nvPr/>
        </p:nvSpPr>
        <p:spPr>
          <a:xfrm>
            <a:off x="1829297" y="1307367"/>
            <a:ext cx="4147068" cy="132350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Shelley Address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392F60-7C12-B948-BB38-FB8A6B471B8D}"/>
              </a:ext>
            </a:extLst>
          </p:cNvPr>
          <p:cNvSpPr/>
          <p:nvPr/>
        </p:nvSpPr>
        <p:spPr>
          <a:xfrm>
            <a:off x="5979773" y="1312707"/>
            <a:ext cx="1557890" cy="132350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Voltaire Address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6E242A-5A9D-8342-8461-918CC8FBC3B0}"/>
              </a:ext>
            </a:extLst>
          </p:cNvPr>
          <p:cNvSpPr/>
          <p:nvPr/>
        </p:nvSpPr>
        <p:spPr>
          <a:xfrm>
            <a:off x="1912832" y="1812148"/>
            <a:ext cx="1190694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Payment</a:t>
            </a:r>
            <a:br>
              <a:rPr lang="en-US" sz="1200" b="1" dirty="0"/>
            </a:br>
            <a:r>
              <a:rPr lang="en-US" sz="1200" b="1" dirty="0"/>
              <a:t>Credential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059740-5A63-D84D-9F89-96101FBF5E02}"/>
              </a:ext>
            </a:extLst>
          </p:cNvPr>
          <p:cNvSpPr/>
          <p:nvPr/>
        </p:nvSpPr>
        <p:spPr>
          <a:xfrm>
            <a:off x="3525950" y="1812148"/>
            <a:ext cx="1190694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Stake Address</a:t>
            </a:r>
            <a:br>
              <a:rPr lang="en-US" sz="1200" b="1" dirty="0"/>
            </a:br>
            <a:r>
              <a:rPr lang="en-US" sz="1200" b="1" dirty="0"/>
              <a:t>Reference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5FC41E-47AC-704F-A078-955BF4CFF060}"/>
              </a:ext>
            </a:extLst>
          </p:cNvPr>
          <p:cNvSpPr/>
          <p:nvPr/>
        </p:nvSpPr>
        <p:spPr>
          <a:xfrm>
            <a:off x="6138069" y="1812148"/>
            <a:ext cx="1190694" cy="618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Vote Address</a:t>
            </a:r>
            <a:br>
              <a:rPr lang="en-US" sz="1200" b="1" dirty="0"/>
            </a:br>
            <a:r>
              <a:rPr lang="en-US" sz="1200" b="1" dirty="0"/>
              <a:t>Reference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28845D-A691-8B4B-B360-1EA5D74F9FDD}"/>
              </a:ext>
            </a:extLst>
          </p:cNvPr>
          <p:cNvSpPr/>
          <p:nvPr/>
        </p:nvSpPr>
        <p:spPr>
          <a:xfrm>
            <a:off x="395997" y="2935298"/>
            <a:ext cx="1016652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Payment</a:t>
            </a:r>
            <a:br>
              <a:rPr lang="en-US" sz="1200" b="1" dirty="0"/>
            </a:br>
            <a:r>
              <a:rPr lang="en-US" sz="1200" b="1" dirty="0"/>
              <a:t>Verification Key Hash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A5FA66-3BC8-F942-9E8E-48B196FD5233}"/>
              </a:ext>
            </a:extLst>
          </p:cNvPr>
          <p:cNvSpPr/>
          <p:nvPr/>
        </p:nvSpPr>
        <p:spPr>
          <a:xfrm>
            <a:off x="1490017" y="2935297"/>
            <a:ext cx="926465" cy="618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Script Hash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20C824-8583-1D4B-9FD0-8E535978F950}"/>
              </a:ext>
            </a:extLst>
          </p:cNvPr>
          <p:cNvSpPr/>
          <p:nvPr/>
        </p:nvSpPr>
        <p:spPr>
          <a:xfrm>
            <a:off x="2681103" y="2935296"/>
            <a:ext cx="844847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By Value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097C29-EE9A-2C44-BE28-234AAC457188}"/>
              </a:ext>
            </a:extLst>
          </p:cNvPr>
          <p:cNvSpPr/>
          <p:nvPr/>
        </p:nvSpPr>
        <p:spPr>
          <a:xfrm>
            <a:off x="3714766" y="2940060"/>
            <a:ext cx="817050" cy="61360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By Pointer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A21DC9-48C1-2745-84A7-40D1482E37E8}"/>
              </a:ext>
            </a:extLst>
          </p:cNvPr>
          <p:cNvSpPr/>
          <p:nvPr/>
        </p:nvSpPr>
        <p:spPr>
          <a:xfrm>
            <a:off x="4673085" y="2932314"/>
            <a:ext cx="817050" cy="61360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null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CD1228-E4EA-924A-BF58-D1073AF1B460}"/>
              </a:ext>
            </a:extLst>
          </p:cNvPr>
          <p:cNvSpPr/>
          <p:nvPr/>
        </p:nvSpPr>
        <p:spPr>
          <a:xfrm>
            <a:off x="5839294" y="2929484"/>
            <a:ext cx="817050" cy="61360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By Pointer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17E34F-70E8-6848-831B-2BDFCC2DA6FF}"/>
              </a:ext>
            </a:extLst>
          </p:cNvPr>
          <p:cNvSpPr/>
          <p:nvPr/>
        </p:nvSpPr>
        <p:spPr>
          <a:xfrm>
            <a:off x="8455477" y="176760"/>
            <a:ext cx="1190694" cy="61837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Stake</a:t>
            </a:r>
            <a:b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Address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091ACB-1DF0-EE4C-85B8-26E8F45EA748}"/>
              </a:ext>
            </a:extLst>
          </p:cNvPr>
          <p:cNvSpPr/>
          <p:nvPr/>
        </p:nvSpPr>
        <p:spPr>
          <a:xfrm>
            <a:off x="11186221" y="176758"/>
            <a:ext cx="1190694" cy="61837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Vote</a:t>
            </a:r>
            <a:b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Address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E0E87F-84B9-0343-89A0-EB6609651AC3}"/>
              </a:ext>
            </a:extLst>
          </p:cNvPr>
          <p:cNvSpPr/>
          <p:nvPr/>
        </p:nvSpPr>
        <p:spPr>
          <a:xfrm>
            <a:off x="9033954" y="1330246"/>
            <a:ext cx="1190694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Stake</a:t>
            </a:r>
            <a:br>
              <a:rPr lang="en-US" sz="1200" b="1" dirty="0"/>
            </a:br>
            <a:r>
              <a:rPr lang="en-US" sz="1200" b="1" dirty="0"/>
              <a:t>Credential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54869F-7277-1E40-87FA-4213854E4880}"/>
              </a:ext>
            </a:extLst>
          </p:cNvPr>
          <p:cNvSpPr/>
          <p:nvPr/>
        </p:nvSpPr>
        <p:spPr>
          <a:xfrm>
            <a:off x="8629214" y="2290610"/>
            <a:ext cx="1016652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Stake</a:t>
            </a:r>
            <a:br>
              <a:rPr lang="en-US" sz="1200" b="1" dirty="0"/>
            </a:br>
            <a:r>
              <a:rPr lang="en-US" sz="1200" b="1" dirty="0"/>
              <a:t>Verification Key Hash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7A41FF-4D62-2C4F-9DE3-018C72D1E65D}"/>
              </a:ext>
            </a:extLst>
          </p:cNvPr>
          <p:cNvSpPr/>
          <p:nvPr/>
        </p:nvSpPr>
        <p:spPr>
          <a:xfrm>
            <a:off x="9723234" y="2290609"/>
            <a:ext cx="926465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Script Hash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96F5066-44CC-0941-859A-C40781DDF37E}"/>
              </a:ext>
            </a:extLst>
          </p:cNvPr>
          <p:cNvSpPr/>
          <p:nvPr/>
        </p:nvSpPr>
        <p:spPr>
          <a:xfrm>
            <a:off x="11748080" y="1306399"/>
            <a:ext cx="1190694" cy="618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Vote</a:t>
            </a:r>
            <a:br>
              <a:rPr lang="en-US" sz="1200" b="1" dirty="0"/>
            </a:br>
            <a:r>
              <a:rPr lang="en-US" sz="1200" b="1" dirty="0"/>
              <a:t>Credential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3532C8-0773-6E41-BEEF-DC393B344F01}"/>
              </a:ext>
            </a:extLst>
          </p:cNvPr>
          <p:cNvSpPr/>
          <p:nvPr/>
        </p:nvSpPr>
        <p:spPr>
          <a:xfrm>
            <a:off x="11326775" y="2321690"/>
            <a:ext cx="1016652" cy="618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Vote</a:t>
            </a:r>
            <a:br>
              <a:rPr lang="en-US" sz="1200" b="1" dirty="0"/>
            </a:br>
            <a:r>
              <a:rPr lang="en-US" sz="1200" b="1" dirty="0"/>
              <a:t>Verification Key Hash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27FB86-60F7-C54D-B07B-23DFA9326A84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904323" y="2430519"/>
            <a:ext cx="1603856" cy="50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7DE0A8-2933-3047-9289-7320671ECA29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1953249" y="2430518"/>
            <a:ext cx="531948" cy="50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E4B4C2-0895-4945-BE55-254C915A6E32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3103527" y="2436957"/>
            <a:ext cx="1023172" cy="49833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482A41-A20C-BB4E-BF01-FAC7FFD9B0B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4121297" y="2430519"/>
            <a:ext cx="1994" cy="509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86AE8C-650D-774C-A571-B5EFDB299D56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4121297" y="2430519"/>
            <a:ext cx="960313" cy="50179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64A30A3-79F3-EA4C-B892-A7D44CBE13D2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247819" y="2436957"/>
            <a:ext cx="485597" cy="49252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C4626F7-D66F-E149-8A31-1B42691F3B40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9137540" y="1948615"/>
            <a:ext cx="491762" cy="3419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A70DC7-7E20-DF4A-8507-34CDA3BB570F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9629302" y="1948616"/>
            <a:ext cx="557165" cy="3419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654FF8B-20E6-524D-B547-9E91307B4401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11835101" y="1924770"/>
            <a:ext cx="508326" cy="3969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DFCB897-B88A-3C4D-A85B-5B2C812645E1}"/>
              </a:ext>
            </a:extLst>
          </p:cNvPr>
          <p:cNvSpPr/>
          <p:nvPr/>
        </p:nvSpPr>
        <p:spPr>
          <a:xfrm>
            <a:off x="2470346" y="3938721"/>
            <a:ext cx="1190694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Stake</a:t>
            </a:r>
            <a:br>
              <a:rPr lang="en-US" sz="1200" b="1" dirty="0"/>
            </a:br>
            <a:r>
              <a:rPr lang="en-US" sz="1200" b="1" dirty="0"/>
              <a:t>Credential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E2C5680-1748-C442-8CC4-9914AEC76FD6}"/>
              </a:ext>
            </a:extLst>
          </p:cNvPr>
          <p:cNvSpPr/>
          <p:nvPr/>
        </p:nvSpPr>
        <p:spPr>
          <a:xfrm>
            <a:off x="2065606" y="4899085"/>
            <a:ext cx="1016652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Stake</a:t>
            </a:r>
            <a:br>
              <a:rPr lang="en-US" sz="1200" b="1" dirty="0"/>
            </a:br>
            <a:r>
              <a:rPr lang="en-US" sz="1200" b="1" dirty="0"/>
              <a:t>Verification Key Hash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C961809-6B3F-F247-BE37-92D9C389F2D9}"/>
              </a:ext>
            </a:extLst>
          </p:cNvPr>
          <p:cNvSpPr/>
          <p:nvPr/>
        </p:nvSpPr>
        <p:spPr>
          <a:xfrm>
            <a:off x="3159626" y="4899084"/>
            <a:ext cx="926465" cy="6183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Script Hash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9CBF3C0-1B9F-0548-9222-2F60A2170D9A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2573932" y="4557090"/>
            <a:ext cx="491762" cy="34199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CA6A2A-0504-B74F-8699-42C4E4B17D43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3065694" y="4557091"/>
            <a:ext cx="557165" cy="34199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A245AFD-3C2A-654F-BF8D-F84B35BB1061}"/>
              </a:ext>
            </a:extLst>
          </p:cNvPr>
          <p:cNvCxnSpPr>
            <a:cxnSpLocks/>
          </p:cNvCxnSpPr>
          <p:nvPr/>
        </p:nvCxnSpPr>
        <p:spPr>
          <a:xfrm flipH="1">
            <a:off x="1912832" y="3560108"/>
            <a:ext cx="768271" cy="28611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09BBB43-3095-374F-91D2-9C40183EF120}"/>
              </a:ext>
            </a:extLst>
          </p:cNvPr>
          <p:cNvCxnSpPr>
            <a:cxnSpLocks/>
          </p:cNvCxnSpPr>
          <p:nvPr/>
        </p:nvCxnSpPr>
        <p:spPr>
          <a:xfrm>
            <a:off x="3525950" y="3558431"/>
            <a:ext cx="721845" cy="30096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2345AE1-798C-8349-98E2-937F6AD5D641}"/>
              </a:ext>
            </a:extLst>
          </p:cNvPr>
          <p:cNvSpPr/>
          <p:nvPr/>
        </p:nvSpPr>
        <p:spPr>
          <a:xfrm>
            <a:off x="6831149" y="2929484"/>
            <a:ext cx="817050" cy="61360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null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8D9427F-1137-7549-A75D-EF139EA6218B}"/>
              </a:ext>
            </a:extLst>
          </p:cNvPr>
          <p:cNvCxnSpPr>
            <a:cxnSpLocks/>
            <a:stCxn id="39" idx="2"/>
            <a:endCxn id="116" idx="0"/>
          </p:cNvCxnSpPr>
          <p:nvPr/>
        </p:nvCxnSpPr>
        <p:spPr>
          <a:xfrm>
            <a:off x="6733416" y="2430519"/>
            <a:ext cx="506258" cy="49896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0FADFF-08D7-A943-8A3B-2902D548F447}"/>
              </a:ext>
            </a:extLst>
          </p:cNvPr>
          <p:cNvCxnSpPr>
            <a:cxnSpLocks/>
          </p:cNvCxnSpPr>
          <p:nvPr/>
        </p:nvCxnSpPr>
        <p:spPr>
          <a:xfrm>
            <a:off x="1883591" y="3859399"/>
            <a:ext cx="2364204" cy="0"/>
          </a:xfrm>
          <a:prstGeom prst="line">
            <a:avLst/>
          </a:prstGeom>
          <a:ln w="31750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1D3B25A-A0EA-EF4E-B870-615767DB5198}"/>
              </a:ext>
            </a:extLst>
          </p:cNvPr>
          <p:cNvCxnSpPr>
            <a:cxnSpLocks/>
            <a:stCxn id="44" idx="2"/>
            <a:endCxn id="47" idx="1"/>
          </p:cNvCxnSpPr>
          <p:nvPr/>
        </p:nvCxnSpPr>
        <p:spPr>
          <a:xfrm rot="5400000" flipH="1" flipV="1">
            <a:off x="4755524" y="-146287"/>
            <a:ext cx="3067720" cy="4332186"/>
          </a:xfrm>
          <a:prstGeom prst="bentConnector4">
            <a:avLst>
              <a:gd name="adj1" fmla="val -15828"/>
              <a:gd name="adj2" fmla="val 9326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CF65456-FD57-B347-B772-7CA040DD2CFF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 flipH="1" flipV="1">
            <a:off x="7189749" y="-449542"/>
            <a:ext cx="3050702" cy="4934562"/>
          </a:xfrm>
          <a:prstGeom prst="bentConnector4">
            <a:avLst>
              <a:gd name="adj1" fmla="val -20622"/>
              <a:gd name="adj2" fmla="val 9640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756251-8B8D-E64B-B235-84CC74D09D52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3065693" y="3574473"/>
            <a:ext cx="2459" cy="3642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2F6D0CF-D5DA-EE4D-A85F-EBE775952649}"/>
              </a:ext>
            </a:extLst>
          </p:cNvPr>
          <p:cNvSpPr/>
          <p:nvPr/>
        </p:nvSpPr>
        <p:spPr>
          <a:xfrm>
            <a:off x="12447924" y="2330581"/>
            <a:ext cx="1016652" cy="618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Script</a:t>
            </a:r>
            <a:br>
              <a:rPr lang="en-US" sz="1200" b="1" dirty="0"/>
            </a:br>
            <a:r>
              <a:rPr lang="en-US" sz="1200" b="1" dirty="0"/>
              <a:t>Hash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81F502-FFEE-2942-897D-96C65A1950CA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>
            <a:off x="12343427" y="1924770"/>
            <a:ext cx="612823" cy="4058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4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5705</TotalTime>
  <Words>72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cp:lastPrinted>2021-03-05T14:04:06Z</cp:lastPrinted>
  <dcterms:created xsi:type="dcterms:W3CDTF">2021-02-25T15:24:37Z</dcterms:created>
  <dcterms:modified xsi:type="dcterms:W3CDTF">2021-03-05T14:16:50Z</dcterms:modified>
</cp:coreProperties>
</file>