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90"/>
  </p:normalViewPr>
  <p:slideViewPr>
    <p:cSldViewPr snapToGrid="0" snapToObjects="1">
      <p:cViewPr varScale="1">
        <p:scale>
          <a:sx n="194" d="100"/>
          <a:sy n="194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BA53-1479-FA4C-B2F5-A778EBAC4F8A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7676-7BA1-F448-AC0F-1F55BB47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ac2a2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7ac2a2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016D-E0B5-D94A-B699-7BAB70E2A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8B161-94FE-D349-8424-45A2FAB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9361-2011-9F45-A57F-1081F947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17E8-7D3E-AC42-BE99-B35AC6C3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0DD8-B44E-D445-A49C-917A0AB9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C3D3-4C73-3441-B441-D110926E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E30D-688D-B04D-AB7D-DA41F542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FD2A-D604-544A-B9BD-C17890E8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9BC8-ECEF-5D45-AF12-FCA7B73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6FEA-C864-9043-85AC-01227E3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47801-5F04-8A4A-A8CB-50560410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6C82-CA78-FA4A-A722-6E6FFB9D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FF23-AC30-254F-804C-132F0D6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0F14-C902-684E-BAA6-51CB3CA9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2C49-BD8F-9E4A-A8BA-888B064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3CBE-E5F2-C44A-9113-A3C02FC9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A0D8-5B4C-BE48-9178-95F13FA8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E914-FFC4-E949-BFF4-BF4CD985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69E5-5C34-DF41-B163-93886C07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22D3-3F3A-2045-BE8C-8F107086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B4A6-352A-154B-A448-B6DEFA25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B285-D5FB-D24C-B77E-7B3CBEB5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4054-B106-D244-87CB-F89597A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30C1-4338-D047-B160-0DE4C30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93DD-4461-AA44-9A26-73D46B40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4FE8-0191-B942-A6B3-A24C59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043-6A2A-5F48-99ED-50656B06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0476-E245-1B47-8FA6-FF76A33B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2120B-012D-3045-A884-C44D0A2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2110-BCEA-FB4C-9D8B-5AB2DE8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1E92-C31B-9A4B-A301-02F30596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D3B8-14E3-864C-8437-BD86A85F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8108-FE13-A94F-807F-49CA69A7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CF18-9D4B-E040-9212-9D7E7E18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1B7F0-F5D3-C449-9576-25EDAAAC2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6CF6-41F7-1342-9000-DCA57F1B7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D26C3-7179-6245-A7EE-0C54E95D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0D962-E1D6-F34E-938D-CC2617D3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EBB66-9C59-9540-86B6-97BAC6DF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F120-C744-EF41-960F-C4FBF1EC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7CD02-ED98-FD48-8AEE-4D004E2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86754-430B-C44F-9371-4C7D0773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BA716-7668-A745-9617-2A54DBE3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ACE7E-2F17-1648-B700-499DE24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53C4-8AB8-8B45-8392-25DEA44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DAD8-6EB8-4E4A-9F31-4EF1D41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F0FD-DB61-A046-95D6-16A70F82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646-2B49-C045-AA18-BA29B194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BCD72-2EA5-864F-9F12-9EC9FDED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A840-00E2-2A45-8743-3E76CD52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45F1C-F920-5B46-AC84-C39CBE56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9AA2-513F-6C40-9099-1369501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66C8-82DA-944C-AD97-6F0224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897C-AA16-C441-B119-9D408DF7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1008-86BD-6842-AA47-DF2A67D7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DBCC-0DCC-B24A-815C-FDE53559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627C-E3FB-134D-94EB-B55F13B0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790E-11E6-344B-A858-59C37C4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92846-292D-6E45-A9F2-4B813AC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DC9D-5BD2-D04F-9402-979AFC24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C931-7AD4-F944-BAED-5EE449E2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703A-CD22-3946-9DA4-000E2211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1FDE-6F6C-EE41-8388-3894B952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EF044-0589-714C-B95D-778C12ABD5EA}"/>
              </a:ext>
            </a:extLst>
          </p:cNvPr>
          <p:cNvSpPr/>
          <p:nvPr/>
        </p:nvSpPr>
        <p:spPr>
          <a:xfrm>
            <a:off x="286210" y="670999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744A-D498-7647-8611-DEF5929758F3}"/>
              </a:ext>
            </a:extLst>
          </p:cNvPr>
          <p:cNvSpPr/>
          <p:nvPr/>
        </p:nvSpPr>
        <p:spPr>
          <a:xfrm>
            <a:off x="3336353" y="1809066"/>
            <a:ext cx="1190694" cy="618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F03E9-683C-7C4C-9FFB-4DA467B76C6F}"/>
              </a:ext>
            </a:extLst>
          </p:cNvPr>
          <p:cNvSpPr/>
          <p:nvPr/>
        </p:nvSpPr>
        <p:spPr>
          <a:xfrm>
            <a:off x="3336353" y="3078700"/>
            <a:ext cx="1190694" cy="618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B45A3-87C9-EC4C-AC63-3D97CBADBA18}"/>
              </a:ext>
            </a:extLst>
          </p:cNvPr>
          <p:cNvSpPr/>
          <p:nvPr/>
        </p:nvSpPr>
        <p:spPr>
          <a:xfrm>
            <a:off x="7080569" y="1809066"/>
            <a:ext cx="1190694" cy="618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 Pool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C19A5D-E5DC-BB44-BBDE-FDED7F21265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27047" y="2118252"/>
            <a:ext cx="255352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E87DA-707B-224F-9F54-FFB840967469}"/>
              </a:ext>
            </a:extLst>
          </p:cNvPr>
          <p:cNvSpPr/>
          <p:nvPr/>
        </p:nvSpPr>
        <p:spPr>
          <a:xfrm>
            <a:off x="7080569" y="3078700"/>
            <a:ext cx="1190694" cy="618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CE116A-CA5A-7D47-8BB3-57CF8D79488F}"/>
              </a:ext>
            </a:extLst>
          </p:cNvPr>
          <p:cNvCxnSpPr/>
          <p:nvPr/>
        </p:nvCxnSpPr>
        <p:spPr>
          <a:xfrm>
            <a:off x="4527047" y="3342933"/>
            <a:ext cx="25535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7FEC2E-3E2E-D542-9800-FD28E9547505}"/>
              </a:ext>
            </a:extLst>
          </p:cNvPr>
          <p:cNvSpPr txBox="1"/>
          <p:nvPr/>
        </p:nvSpPr>
        <p:spPr>
          <a:xfrm>
            <a:off x="5141575" y="1841252"/>
            <a:ext cx="132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Delegates stake 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23767-98A0-8C4A-96C3-C6B760CF9F99}"/>
              </a:ext>
            </a:extLst>
          </p:cNvPr>
          <p:cNvSpPr txBox="1"/>
          <p:nvPr/>
        </p:nvSpPr>
        <p:spPr>
          <a:xfrm>
            <a:off x="5166100" y="3077995"/>
            <a:ext cx="127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Delegates vote 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B52077-3E48-2242-B979-DA8A839721E0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881557" y="1289370"/>
            <a:ext cx="2454796" cy="82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193DD6-5FB5-A348-9578-25B3161B6BE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03584" y="1322262"/>
            <a:ext cx="2432769" cy="206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68580B-0A9B-9743-BD6C-C8BC35A0FEF2}"/>
              </a:ext>
            </a:extLst>
          </p:cNvPr>
          <p:cNvSpPr txBox="1"/>
          <p:nvPr/>
        </p:nvSpPr>
        <p:spPr>
          <a:xfrm>
            <a:off x="1558352" y="1841252"/>
            <a:ext cx="7382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Refers 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8AE6-7DA1-A141-AB48-A32846CEEC20}"/>
              </a:ext>
            </a:extLst>
          </p:cNvPr>
          <p:cNvSpPr txBox="1"/>
          <p:nvPr/>
        </p:nvSpPr>
        <p:spPr>
          <a:xfrm>
            <a:off x="3176957" y="2452576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Registered On-Chain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92B5FC-B035-C246-8960-7B3B18803F2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527047" y="980538"/>
            <a:ext cx="2553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C46814-9E2E-874F-A41E-3668385579BA}"/>
              </a:ext>
            </a:extLst>
          </p:cNvPr>
          <p:cNvSpPr txBox="1"/>
          <p:nvPr/>
        </p:nvSpPr>
        <p:spPr>
          <a:xfrm>
            <a:off x="5355608" y="670647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Spends </a:t>
            </a:r>
            <a:r>
              <a:rPr lang="en-US" sz="1200" dirty="0" err="1"/>
              <a:t>ada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B8007-D185-B84E-9A05-6E52BA60E7C9}"/>
              </a:ext>
            </a:extLst>
          </p:cNvPr>
          <p:cNvSpPr/>
          <p:nvPr/>
        </p:nvSpPr>
        <p:spPr>
          <a:xfrm>
            <a:off x="7080569" y="671352"/>
            <a:ext cx="1190694" cy="6183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UTxO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1E53E-990A-1547-9003-63582CED9D86}"/>
              </a:ext>
            </a:extLst>
          </p:cNvPr>
          <p:cNvSpPr/>
          <p:nvPr/>
        </p:nvSpPr>
        <p:spPr>
          <a:xfrm>
            <a:off x="3336353" y="671352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Credential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A51FEE-CAB8-7145-AFEE-B713BCBDD8E4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76904" y="980185"/>
            <a:ext cx="1859449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6620E2-AA00-644C-9CCC-EF707193D6C3}"/>
              </a:ext>
            </a:extLst>
          </p:cNvPr>
          <p:cNvSpPr txBox="1"/>
          <p:nvPr/>
        </p:nvSpPr>
        <p:spPr>
          <a:xfrm>
            <a:off x="1927477" y="841684"/>
            <a:ext cx="7382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Refers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57DBC-0AE4-824C-A2A5-5535A38F4C14}"/>
              </a:ext>
            </a:extLst>
          </p:cNvPr>
          <p:cNvSpPr txBox="1"/>
          <p:nvPr/>
        </p:nvSpPr>
        <p:spPr>
          <a:xfrm>
            <a:off x="3176957" y="3736190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Registered On-Chain</a:t>
            </a:r>
          </a:p>
        </p:txBody>
      </p:sp>
    </p:spTree>
    <p:extLst>
      <p:ext uri="{BB962C8B-B14F-4D97-AF65-F5344CB8AC3E}">
        <p14:creationId xmlns:p14="http://schemas.microsoft.com/office/powerpoint/2010/main" val="4483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30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2021-03-05T16:41:24Z</cp:lastPrinted>
  <dcterms:created xsi:type="dcterms:W3CDTF">2021-02-25T15:24:37Z</dcterms:created>
  <dcterms:modified xsi:type="dcterms:W3CDTF">2021-03-05T16:51:58Z</dcterms:modified>
</cp:coreProperties>
</file>