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9" r:id="rId3"/>
    <p:sldId id="256" r:id="rId4"/>
    <p:sldId id="257" r:id="rId5"/>
  </p:sldIdLst>
  <p:sldSz cx="1800066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0"/>
  </p:normalViewPr>
  <p:slideViewPr>
    <p:cSldViewPr snapToGrid="0" snapToObjects="1">
      <p:cViewPr varScale="1">
        <p:scale>
          <a:sx n="132" d="100"/>
          <a:sy n="132" d="100"/>
        </p:scale>
        <p:origin x="15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096-624E-7441-973C-9BD52C80BD5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  <a:endCxn id="150" idx="1"/>
          </p:cNvCxnSpPr>
          <p:nvPr/>
        </p:nvCxnSpPr>
        <p:spPr>
          <a:xfrm flipV="1">
            <a:off x="5642251" y="6219512"/>
            <a:ext cx="10225296" cy="66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979723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972591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4908023" y="61250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35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285617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256729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207302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994698" y="5200850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807659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5323949" y="4866693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13514593" y="5914214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5867547" y="589634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5804361"/>
            <a:ext cx="586492" cy="474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5119728" y="5035996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4968283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50176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Final Workflow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</p:cNvCxnSpPr>
          <p:nvPr/>
        </p:nvCxnSpPr>
        <p:spPr>
          <a:xfrm>
            <a:off x="4808184" y="661284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13524440" y="6642632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14317900" y="646936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4781882" y="4411439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46604-8985-DB41-9368-17F04D636F52}"/>
              </a:ext>
            </a:extLst>
          </p:cNvPr>
          <p:cNvSpPr/>
          <p:nvPr/>
        </p:nvSpPr>
        <p:spPr>
          <a:xfrm>
            <a:off x="16593664" y="84143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5F4DE-B2FD-A440-B49D-CC24919A112D}"/>
              </a:ext>
            </a:extLst>
          </p:cNvPr>
          <p:cNvSpPr/>
          <p:nvPr/>
        </p:nvSpPr>
        <p:spPr>
          <a:xfrm>
            <a:off x="16593664" y="18359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2C404-07E1-3447-8EAE-5890FA790FC9}"/>
              </a:ext>
            </a:extLst>
          </p:cNvPr>
          <p:cNvSpPr/>
          <p:nvPr/>
        </p:nvSpPr>
        <p:spPr>
          <a:xfrm>
            <a:off x="16366603" y="-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E2972-850C-054E-9941-79BB3B354720}"/>
              </a:ext>
            </a:extLst>
          </p:cNvPr>
          <p:cNvSpPr/>
          <p:nvPr/>
        </p:nvSpPr>
        <p:spPr>
          <a:xfrm>
            <a:off x="3703899" y="6760976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CABDFA-B020-2643-8374-C2C02C995C6F}"/>
              </a:ext>
            </a:extLst>
          </p:cNvPr>
          <p:cNvCxnSpPr>
            <a:cxnSpLocks/>
          </p:cNvCxnSpPr>
          <p:nvPr/>
        </p:nvCxnSpPr>
        <p:spPr>
          <a:xfrm>
            <a:off x="8874623" y="6600859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00D322-8218-CA48-AF93-3D4B65B24D1D}"/>
              </a:ext>
            </a:extLst>
          </p:cNvPr>
          <p:cNvCxnSpPr>
            <a:cxnSpLocks/>
          </p:cNvCxnSpPr>
          <p:nvPr/>
        </p:nvCxnSpPr>
        <p:spPr>
          <a:xfrm>
            <a:off x="12064748" y="5037925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779012-9027-4241-A412-5E2737218386}"/>
              </a:ext>
            </a:extLst>
          </p:cNvPr>
          <p:cNvSpPr txBox="1"/>
          <p:nvPr/>
        </p:nvSpPr>
        <p:spPr>
          <a:xfrm>
            <a:off x="11726902" y="4413368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976572-E8BB-3D46-91DF-15EB2AE9FD1E}"/>
              </a:ext>
            </a:extLst>
          </p:cNvPr>
          <p:cNvSpPr/>
          <p:nvPr/>
        </p:nvSpPr>
        <p:spPr>
          <a:xfrm>
            <a:off x="5726850" y="766800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FAC023-2843-9949-93E6-4DEE2E910598}"/>
              </a:ext>
            </a:extLst>
          </p:cNvPr>
          <p:cNvCxnSpPr>
            <a:cxnSpLocks/>
            <a:stCxn id="71" idx="3"/>
            <a:endCxn id="131" idx="1"/>
          </p:cNvCxnSpPr>
          <p:nvPr/>
        </p:nvCxnSpPr>
        <p:spPr>
          <a:xfrm flipV="1">
            <a:off x="7507055" y="6278488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336180-5D6B-FE4D-9ABC-037E72B85A44}"/>
              </a:ext>
            </a:extLst>
          </p:cNvPr>
          <p:cNvCxnSpPr>
            <a:cxnSpLocks/>
          </p:cNvCxnSpPr>
          <p:nvPr/>
        </p:nvCxnSpPr>
        <p:spPr>
          <a:xfrm>
            <a:off x="5726850" y="8338737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550AD7-FFC6-B646-9381-14B5C099137A}"/>
              </a:ext>
            </a:extLst>
          </p:cNvPr>
          <p:cNvSpPr txBox="1"/>
          <p:nvPr/>
        </p:nvSpPr>
        <p:spPr>
          <a:xfrm>
            <a:off x="4467454" y="834597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6E7AF-EFD6-EC49-8F7E-D59DC28C04B8}"/>
              </a:ext>
            </a:extLst>
          </p:cNvPr>
          <p:cNvSpPr/>
          <p:nvPr/>
        </p:nvSpPr>
        <p:spPr>
          <a:xfrm>
            <a:off x="7834224" y="6774131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F5C14E-28E6-D74E-B614-7A0C43777333}"/>
              </a:ext>
            </a:extLst>
          </p:cNvPr>
          <p:cNvSpPr/>
          <p:nvPr/>
        </p:nvSpPr>
        <p:spPr>
          <a:xfrm>
            <a:off x="3232162" y="5137545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769F3F-234A-8E4D-BEC9-DE9A2B614175}"/>
              </a:ext>
            </a:extLst>
          </p:cNvPr>
          <p:cNvSpPr/>
          <p:nvPr/>
        </p:nvSpPr>
        <p:spPr>
          <a:xfrm>
            <a:off x="3214270" y="4215463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FBB242-1D0B-6344-BDE5-8D62C0C6542E}"/>
              </a:ext>
            </a:extLst>
          </p:cNvPr>
          <p:cNvCxnSpPr>
            <a:cxnSpLocks/>
          </p:cNvCxnSpPr>
          <p:nvPr/>
        </p:nvCxnSpPr>
        <p:spPr>
          <a:xfrm>
            <a:off x="7313348" y="4839642"/>
            <a:ext cx="755242" cy="1417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463F9D-CC60-5C4A-A19F-C8C54BA29E55}"/>
              </a:ext>
            </a:extLst>
          </p:cNvPr>
          <p:cNvCxnSpPr>
            <a:cxnSpLocks/>
          </p:cNvCxnSpPr>
          <p:nvPr/>
        </p:nvCxnSpPr>
        <p:spPr>
          <a:xfrm>
            <a:off x="8050290" y="5311040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0F89E66-7D72-3C47-B67F-186A50329FF5}"/>
              </a:ext>
            </a:extLst>
          </p:cNvPr>
          <p:cNvSpPr/>
          <p:nvPr/>
        </p:nvSpPr>
        <p:spPr>
          <a:xfrm>
            <a:off x="6368055" y="4195866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26D600D-2680-3D4E-9AF5-0FEFD6353265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 flipV="1">
            <a:off x="5996540" y="4501763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1F7D63-B041-4D44-B0FB-E7293AC9649B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5642251" y="4807659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5944290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661494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894167" y="5654362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05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967388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938500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889073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10499301" y="4650054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10499298" y="5296382"/>
            <a:ext cx="500234" cy="561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795216" y="4183536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899" y="6442747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6294615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4" y="84143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4" y="18359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499301" y="5919687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59325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597582" y="743818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5622819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6" y="562390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4744601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645017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6" y="627690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1320547" y="8232629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Automatically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2360946" y="805935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4381226" y="8176903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13202716" y="5928716"/>
            <a:ext cx="1444526" cy="181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407489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9726151" y="630151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3" y="-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4765932" y="7379243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  <a:endCxn id="131" idx="1"/>
          </p:cNvCxnSpPr>
          <p:nvPr/>
        </p:nvCxnSpPr>
        <p:spPr>
          <a:xfrm flipV="1">
            <a:off x="6546137" y="5960259"/>
            <a:ext cx="2348030" cy="1754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4765932" y="8049979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3506536" y="805721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8659801" y="6455902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 flipV="1">
            <a:off x="3610616" y="4484177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 flipV="1">
            <a:off x="5323949" y="4543211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 flipH="1">
            <a:off x="8876920" y="4836906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3232162" y="4814063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3214270" y="3891981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48" y="4516160"/>
            <a:ext cx="1580819" cy="1444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6368055" y="3872384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5996540" y="4178281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642251" y="4484177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811411-FA97-5C4A-BF9F-B570ECC4FE3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2823621" y="7737579"/>
            <a:ext cx="1557605" cy="623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731039-6AF8-644D-8970-9D339DCE894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26943" y="7706672"/>
            <a:ext cx="5170639" cy="37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F317AD-642F-204C-A532-0EC9A1F539E6}"/>
              </a:ext>
            </a:extLst>
          </p:cNvPr>
          <p:cNvSpPr txBox="1"/>
          <p:nvPr/>
        </p:nvSpPr>
        <p:spPr>
          <a:xfrm>
            <a:off x="11569902" y="6507937"/>
            <a:ext cx="14677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Endorsement Deadline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81527C-23F0-154C-875D-FCFB6D12993C}"/>
              </a:ext>
            </a:extLst>
          </p:cNvPr>
          <p:cNvCxnSpPr>
            <a:cxnSpLocks/>
          </p:cNvCxnSpPr>
          <p:nvPr/>
        </p:nvCxnSpPr>
        <p:spPr>
          <a:xfrm flipH="1">
            <a:off x="11605892" y="6742708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4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</p:cNvCxnSpPr>
          <p:nvPr/>
        </p:nvCxnSpPr>
        <p:spPr>
          <a:xfrm flipV="1">
            <a:off x="4913146" y="7695724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208B770-132A-1D4F-A277-901AD359C01C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4037120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20421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32162" y="4342447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70" y="3420365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15597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48" y="4044544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0588123" y="77275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7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510113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48122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43179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92029" y="4192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5382734" y="4047544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6A9A789C-905D-2F47-B284-348571A3F1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77496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3311ADD-1CED-3A47-B6C4-AF5927273A08}"/>
              </a:ext>
            </a:extLst>
          </p:cNvPr>
          <p:cNvCxnSpPr>
            <a:cxnSpLocks/>
          </p:cNvCxnSpPr>
          <p:nvPr/>
        </p:nvCxnSpPr>
        <p:spPr>
          <a:xfrm>
            <a:off x="2504345" y="6345174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3AC4C4-326C-4D4B-B54A-99BBBF62B458}"/>
              </a:ext>
            </a:extLst>
          </p:cNvPr>
          <p:cNvSpPr/>
          <p:nvPr/>
        </p:nvSpPr>
        <p:spPr>
          <a:xfrm>
            <a:off x="3360636" y="743807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D6B497-83A0-7E44-85E5-948C850B3B48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504348" y="7743964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9199986" y="741781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1552940" y="739994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6F5E13-5D88-1749-B72B-A75170265F0A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ECC355D-F835-2942-BFE4-C11F32A546B5}"/>
              </a:ext>
            </a:extLst>
          </p:cNvPr>
          <p:cNvCxnSpPr>
            <a:cxnSpLocks/>
          </p:cNvCxnSpPr>
          <p:nvPr/>
        </p:nvCxnSpPr>
        <p:spPr>
          <a:xfrm>
            <a:off x="4974880" y="6539595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0805121" y="6539593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CFD110-B885-7644-84C6-51A7854911F2}"/>
              </a:ext>
            </a:extLst>
          </p:cNvPr>
          <p:cNvCxnSpPr>
            <a:cxnSpLocks/>
          </p:cNvCxnSpPr>
          <p:nvPr/>
        </p:nvCxnSpPr>
        <p:spPr>
          <a:xfrm>
            <a:off x="4965770" y="6760989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58ACCF7-8E4A-8A43-AE98-D1E019A080F3}"/>
              </a:ext>
            </a:extLst>
          </p:cNvPr>
          <p:cNvSpPr txBox="1"/>
          <p:nvPr/>
        </p:nvSpPr>
        <p:spPr>
          <a:xfrm>
            <a:off x="7394304" y="6560737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0290" y="4515942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073525" y="444892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Simulation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369745" y="819799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MIR or Parameter(s)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163205" y="804986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9204540" y="824516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9998000" y="8071895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3629C5-E958-D24D-9677-1F20BF83A936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929C1F-F32B-A549-9482-936084E194E5}"/>
              </a:ext>
            </a:extLst>
          </p:cNvPr>
          <p:cNvSpPr/>
          <p:nvPr/>
        </p:nvSpPr>
        <p:spPr>
          <a:xfrm>
            <a:off x="16619966" y="869685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5638196-8B41-754C-8095-6AAE23637755}"/>
              </a:ext>
            </a:extLst>
          </p:cNvPr>
          <p:cNvSpPr/>
          <p:nvPr/>
        </p:nvSpPr>
        <p:spPr>
          <a:xfrm>
            <a:off x="16633515" y="152752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299732-6921-C145-B049-FA65535D0CEF}"/>
              </a:ext>
            </a:extLst>
          </p:cNvPr>
          <p:cNvSpPr/>
          <p:nvPr/>
        </p:nvSpPr>
        <p:spPr>
          <a:xfrm>
            <a:off x="16633515" y="22843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1706EB-54AB-F044-9E62-C0297E3D27C0}"/>
              </a:ext>
            </a:extLst>
          </p:cNvPr>
          <p:cNvSpPr/>
          <p:nvPr/>
        </p:nvSpPr>
        <p:spPr>
          <a:xfrm>
            <a:off x="16366603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EAC032-109C-8C4A-8BC7-2A04E223C275}"/>
              </a:ext>
            </a:extLst>
          </p:cNvPr>
          <p:cNvSpPr/>
          <p:nvPr/>
        </p:nvSpPr>
        <p:spPr>
          <a:xfrm>
            <a:off x="6368055" y="3400768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163D61-EA8F-D342-AD01-03003017A4BF}"/>
              </a:ext>
            </a:extLst>
          </p:cNvPr>
          <p:cNvCxnSpPr>
            <a:cxnSpLocks/>
            <a:stCxn id="130" idx="3"/>
            <a:endCxn id="55" idx="1"/>
          </p:cNvCxnSpPr>
          <p:nvPr/>
        </p:nvCxnSpPr>
        <p:spPr>
          <a:xfrm flipV="1">
            <a:off x="5996540" y="3706665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DA70AB-84A6-7746-8FF5-CEF28C6AD464}"/>
              </a:ext>
            </a:extLst>
          </p:cNvPr>
          <p:cNvCxnSpPr>
            <a:cxnSpLocks/>
            <a:stCxn id="128" idx="3"/>
            <a:endCxn id="55" idx="2"/>
          </p:cNvCxnSpPr>
          <p:nvPr/>
        </p:nvCxnSpPr>
        <p:spPr>
          <a:xfrm flipV="1">
            <a:off x="5642251" y="4012561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EE32-B3E3-CD48-BF85-C05EDB0A4FAD}"/>
              </a:ext>
            </a:extLst>
          </p:cNvPr>
          <p:cNvCxnSpPr>
            <a:cxnSpLocks/>
          </p:cNvCxnSpPr>
          <p:nvPr/>
        </p:nvCxnSpPr>
        <p:spPr>
          <a:xfrm flipV="1">
            <a:off x="4913146" y="7679130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B0FC2-97AD-2C47-A66E-AA519AC75381}"/>
              </a:ext>
            </a:extLst>
          </p:cNvPr>
          <p:cNvCxnSpPr>
            <a:cxnSpLocks/>
          </p:cNvCxnSpPr>
          <p:nvPr/>
        </p:nvCxnSpPr>
        <p:spPr>
          <a:xfrm>
            <a:off x="1069705" y="2196218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4F849B-A98B-DE47-89C1-FDA71D3D3EB1}"/>
              </a:ext>
            </a:extLst>
          </p:cNvPr>
          <p:cNvSpPr/>
          <p:nvPr/>
        </p:nvSpPr>
        <p:spPr>
          <a:xfrm>
            <a:off x="2135405" y="1028557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A54F9-C617-E14D-88AD-983B82627856}"/>
              </a:ext>
            </a:extLst>
          </p:cNvPr>
          <p:cNvSpPr/>
          <p:nvPr/>
        </p:nvSpPr>
        <p:spPr>
          <a:xfrm>
            <a:off x="2958256" y="1890329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54FF0-2429-654F-B2BA-E9724CE32847}"/>
              </a:ext>
            </a:extLst>
          </p:cNvPr>
          <p:cNvSpPr/>
          <p:nvPr/>
        </p:nvSpPr>
        <p:spPr>
          <a:xfrm>
            <a:off x="5011819" y="1890328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88555-95E8-1149-A74F-048A4B7CD46A}"/>
              </a:ext>
            </a:extLst>
          </p:cNvPr>
          <p:cNvSpPr/>
          <p:nvPr/>
        </p:nvSpPr>
        <p:spPr>
          <a:xfrm>
            <a:off x="6989729" y="1890327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9ECB9-8379-C148-99FC-6C35614CFC2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799503" y="1334451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95FE441-41AC-E24B-A29E-C700A6CCE497}"/>
              </a:ext>
            </a:extLst>
          </p:cNvPr>
          <p:cNvCxnSpPr>
            <a:endCxn id="5" idx="1"/>
          </p:cNvCxnSpPr>
          <p:nvPr/>
        </p:nvCxnSpPr>
        <p:spPr>
          <a:xfrm rot="10800000" flipV="1">
            <a:off x="2958260" y="2196222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8009C-E1CC-144A-AB69-9105CA2836A8}"/>
              </a:ext>
            </a:extLst>
          </p:cNvPr>
          <p:cNvCxnSpPr/>
          <p:nvPr/>
        </p:nvCxnSpPr>
        <p:spPr>
          <a:xfrm flipV="1">
            <a:off x="4753067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EA4E6-B64D-DD42-BC4F-E6B1EF90D61E}"/>
              </a:ext>
            </a:extLst>
          </p:cNvPr>
          <p:cNvCxnSpPr/>
          <p:nvPr/>
        </p:nvCxnSpPr>
        <p:spPr>
          <a:xfrm flipV="1">
            <a:off x="6799503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1D0F1B-2D31-874A-9EB2-38D5D739CAA9}"/>
              </a:ext>
            </a:extLst>
          </p:cNvPr>
          <p:cNvCxnSpPr/>
          <p:nvPr/>
        </p:nvCxnSpPr>
        <p:spPr>
          <a:xfrm>
            <a:off x="10588123" y="77109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6B39BB-4FF1-7542-A50D-A314B5D9A606}"/>
              </a:ext>
            </a:extLst>
          </p:cNvPr>
          <p:cNvSpPr txBox="1"/>
          <p:nvPr/>
        </p:nvSpPr>
        <p:spPr>
          <a:xfrm>
            <a:off x="8818533" y="119218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F47C15B-455A-F940-9BAC-7E57709FD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13491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D4465C-79B4-B14B-9F1A-4EE2F399DD9B}"/>
              </a:ext>
            </a:extLst>
          </p:cNvPr>
          <p:cNvCxnSpPr>
            <a:cxnSpLocks/>
          </p:cNvCxnSpPr>
          <p:nvPr/>
        </p:nvCxnSpPr>
        <p:spPr>
          <a:xfrm>
            <a:off x="1812515" y="2909983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64218-3EAF-E848-92CE-34ADD12B27EA}"/>
              </a:ext>
            </a:extLst>
          </p:cNvPr>
          <p:cNvCxnSpPr>
            <a:cxnSpLocks/>
          </p:cNvCxnSpPr>
          <p:nvPr/>
        </p:nvCxnSpPr>
        <p:spPr>
          <a:xfrm>
            <a:off x="1812515" y="5493519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3EE002-2073-FD4B-AF1F-131D03D6001B}"/>
              </a:ext>
            </a:extLst>
          </p:cNvPr>
          <p:cNvSpPr/>
          <p:nvPr/>
        </p:nvSpPr>
        <p:spPr>
          <a:xfrm>
            <a:off x="1009948" y="3464631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C2C7D2-3F34-6245-B9FE-01D410837C8E}"/>
              </a:ext>
            </a:extLst>
          </p:cNvPr>
          <p:cNvSpPr/>
          <p:nvPr/>
        </p:nvSpPr>
        <p:spPr>
          <a:xfrm>
            <a:off x="983909" y="4415204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490EB0-D07D-0A4F-8849-0625A0B07F84}"/>
              </a:ext>
            </a:extLst>
          </p:cNvPr>
          <p:cNvSpPr/>
          <p:nvPr/>
        </p:nvSpPr>
        <p:spPr>
          <a:xfrm>
            <a:off x="1004741" y="1864292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DBA8F5F-9CBF-4E44-A023-BE26170403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60902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6048BB-E655-1A42-A4E1-0DC936F901A3}"/>
              </a:ext>
            </a:extLst>
          </p:cNvPr>
          <p:cNvCxnSpPr>
            <a:cxnSpLocks/>
          </p:cNvCxnSpPr>
          <p:nvPr/>
        </p:nvCxnSpPr>
        <p:spPr>
          <a:xfrm>
            <a:off x="2504345" y="6328580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17C9A-1406-5C40-BE62-BD541A6957B1}"/>
              </a:ext>
            </a:extLst>
          </p:cNvPr>
          <p:cNvSpPr/>
          <p:nvPr/>
        </p:nvSpPr>
        <p:spPr>
          <a:xfrm>
            <a:off x="3360636" y="74214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8E9A2-314B-104D-BBB9-F515286AF133}"/>
              </a:ext>
            </a:extLst>
          </p:cNvPr>
          <p:cNvSpPr/>
          <p:nvPr/>
        </p:nvSpPr>
        <p:spPr>
          <a:xfrm>
            <a:off x="5789168" y="74214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B0815E-F3E8-4E4D-80E8-CBE035859DF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04348" y="7727370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FE9FEC2-B1F5-4E4A-B879-E4AD71F8EB48}"/>
              </a:ext>
            </a:extLst>
          </p:cNvPr>
          <p:cNvSpPr/>
          <p:nvPr/>
        </p:nvSpPr>
        <p:spPr>
          <a:xfrm>
            <a:off x="9199986" y="7401217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AF59F-140D-9945-8CBA-899B907B84DF}"/>
              </a:ext>
            </a:extLst>
          </p:cNvPr>
          <p:cNvSpPr txBox="1"/>
          <p:nvPr/>
        </p:nvSpPr>
        <p:spPr>
          <a:xfrm>
            <a:off x="11552940" y="738334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0B94C8-1ACF-8B48-BF82-01E59B4453EF}"/>
              </a:ext>
            </a:extLst>
          </p:cNvPr>
          <p:cNvCxnSpPr>
            <a:cxnSpLocks/>
          </p:cNvCxnSpPr>
          <p:nvPr/>
        </p:nvCxnSpPr>
        <p:spPr>
          <a:xfrm flipV="1">
            <a:off x="8624469" y="1824407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62611D-D434-A84A-A57C-82FDB1C98D20}"/>
              </a:ext>
            </a:extLst>
          </p:cNvPr>
          <p:cNvCxnSpPr>
            <a:cxnSpLocks/>
          </p:cNvCxnSpPr>
          <p:nvPr/>
        </p:nvCxnSpPr>
        <p:spPr>
          <a:xfrm>
            <a:off x="4974880" y="6523001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E19255-97C2-F246-AD8B-7EF4081A192B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CF1CB3-8F45-C44C-A664-8A3A400EA116}"/>
              </a:ext>
            </a:extLst>
          </p:cNvPr>
          <p:cNvCxnSpPr>
            <a:cxnSpLocks/>
          </p:cNvCxnSpPr>
          <p:nvPr/>
        </p:nvCxnSpPr>
        <p:spPr>
          <a:xfrm>
            <a:off x="10805121" y="6522999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8B42AB-7C70-4746-8823-6EFC78F7F117}"/>
              </a:ext>
            </a:extLst>
          </p:cNvPr>
          <p:cNvCxnSpPr>
            <a:cxnSpLocks/>
          </p:cNvCxnSpPr>
          <p:nvPr/>
        </p:nvCxnSpPr>
        <p:spPr>
          <a:xfrm>
            <a:off x="4965770" y="6744395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BA48FA7-F784-8842-BBF8-64CBC464AC5A}"/>
              </a:ext>
            </a:extLst>
          </p:cNvPr>
          <p:cNvSpPr txBox="1"/>
          <p:nvPr/>
        </p:nvSpPr>
        <p:spPr>
          <a:xfrm>
            <a:off x="7394304" y="6544143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666110-AE7F-6448-9B6C-D2CD2143058F}"/>
              </a:ext>
            </a:extLst>
          </p:cNvPr>
          <p:cNvCxnSpPr>
            <a:cxnSpLocks/>
          </p:cNvCxnSpPr>
          <p:nvPr/>
        </p:nvCxnSpPr>
        <p:spPr>
          <a:xfrm>
            <a:off x="8050290" y="4499348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12958E-6408-F14B-8CBE-645D06A71E90}"/>
              </a:ext>
            </a:extLst>
          </p:cNvPr>
          <p:cNvSpPr/>
          <p:nvPr/>
        </p:nvSpPr>
        <p:spPr>
          <a:xfrm>
            <a:off x="900112" y="1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Simulation Workflow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812C4-D23F-FF41-A41F-0C3CD372E4AD}"/>
              </a:ext>
            </a:extLst>
          </p:cNvPr>
          <p:cNvSpPr/>
          <p:nvPr/>
        </p:nvSpPr>
        <p:spPr>
          <a:xfrm>
            <a:off x="3369745" y="8181399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0D690-D6D0-0F45-98D7-54D4A45A8DD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163205" y="803326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CB41B-E2EA-A74E-9457-8E47726B3BE4}"/>
              </a:ext>
            </a:extLst>
          </p:cNvPr>
          <p:cNvSpPr/>
          <p:nvPr/>
        </p:nvSpPr>
        <p:spPr>
          <a:xfrm>
            <a:off x="9204540" y="822857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9AAC14-71FB-2849-9F18-3581089BA8C0}"/>
              </a:ext>
            </a:extLst>
          </p:cNvPr>
          <p:cNvCxnSpPr>
            <a:cxnSpLocks/>
          </p:cNvCxnSpPr>
          <p:nvPr/>
        </p:nvCxnSpPr>
        <p:spPr>
          <a:xfrm>
            <a:off x="9998000" y="805530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5F5D5-26B8-1744-A284-F1BF3DA57B57}"/>
              </a:ext>
            </a:extLst>
          </p:cNvPr>
          <p:cNvSpPr/>
          <p:nvPr/>
        </p:nvSpPr>
        <p:spPr>
          <a:xfrm>
            <a:off x="5765481" y="821534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IOG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0D073B-D8DF-8446-A73F-E71F66CB0B5C}"/>
              </a:ext>
            </a:extLst>
          </p:cNvPr>
          <p:cNvCxnSpPr>
            <a:cxnSpLocks/>
          </p:cNvCxnSpPr>
          <p:nvPr/>
        </p:nvCxnSpPr>
        <p:spPr>
          <a:xfrm>
            <a:off x="6552532" y="804207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826BE0-C821-3E4B-8E4E-B53B830AFF9F}"/>
              </a:ext>
            </a:extLst>
          </p:cNvPr>
          <p:cNvSpPr txBox="1"/>
          <p:nvPr/>
        </p:nvSpPr>
        <p:spPr>
          <a:xfrm>
            <a:off x="6667387" y="6994546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4657BE-BA36-1546-A339-0015F8506C4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394302" y="7323121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E6FAF68-E20B-A445-BA58-619771D6810A}"/>
              </a:ext>
            </a:extLst>
          </p:cNvPr>
          <p:cNvSpPr/>
          <p:nvPr/>
        </p:nvSpPr>
        <p:spPr>
          <a:xfrm>
            <a:off x="16619966" y="869685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4587C6-55C5-8247-82CE-2A3D07790BF8}"/>
              </a:ext>
            </a:extLst>
          </p:cNvPr>
          <p:cNvSpPr/>
          <p:nvPr/>
        </p:nvSpPr>
        <p:spPr>
          <a:xfrm>
            <a:off x="16633515" y="152752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2693AB-7649-1246-8180-215ECA1CA5A3}"/>
              </a:ext>
            </a:extLst>
          </p:cNvPr>
          <p:cNvSpPr/>
          <p:nvPr/>
        </p:nvSpPr>
        <p:spPr>
          <a:xfrm>
            <a:off x="16633515" y="22843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B4CC32-0245-B14A-AD7A-E58FA6DCF7C5}"/>
              </a:ext>
            </a:extLst>
          </p:cNvPr>
          <p:cNvSpPr/>
          <p:nvPr/>
        </p:nvSpPr>
        <p:spPr>
          <a:xfrm>
            <a:off x="16366603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FC7662-203F-D346-B938-93D827D3F0A5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037120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9E65B3-CACE-3B48-B91C-57417A795E3E}"/>
              </a:ext>
            </a:extLst>
          </p:cNvPr>
          <p:cNvSpPr/>
          <p:nvPr/>
        </p:nvSpPr>
        <p:spPr>
          <a:xfrm>
            <a:off x="4037117" y="520421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E0F759-5D3B-5B43-8895-AB8938C1EE92}"/>
              </a:ext>
            </a:extLst>
          </p:cNvPr>
          <p:cNvSpPr/>
          <p:nvPr/>
        </p:nvSpPr>
        <p:spPr>
          <a:xfrm>
            <a:off x="3232162" y="4342447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B6938E-636F-2243-85B8-BDE1383BB88F}"/>
              </a:ext>
            </a:extLst>
          </p:cNvPr>
          <p:cNvSpPr/>
          <p:nvPr/>
        </p:nvSpPr>
        <p:spPr>
          <a:xfrm>
            <a:off x="3214270" y="3420365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7BA5B6-FDBC-5547-83EC-AB547BC1B0A0}"/>
              </a:ext>
            </a:extLst>
          </p:cNvPr>
          <p:cNvSpPr/>
          <p:nvPr/>
        </p:nvSpPr>
        <p:spPr>
          <a:xfrm>
            <a:off x="8068590" y="515597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45021B-60CF-1947-9A50-B83FB02B9D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313348" y="4044544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7F6346-9E46-E447-892A-15DA0C3C1BC5}"/>
              </a:ext>
            </a:extLst>
          </p:cNvPr>
          <p:cNvSpPr txBox="1"/>
          <p:nvPr/>
        </p:nvSpPr>
        <p:spPr>
          <a:xfrm>
            <a:off x="9692029" y="4192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130232-42E7-6D4A-9A17-2626C8FBBC56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8DA63F-8246-4346-8030-DB8EDF95872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382734" y="4047544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A9E3E4-7CDD-9B4A-A42C-4FD6221C7F1D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17E4D-1FC1-5640-8A81-77A8736CF12E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2148E8-9C4D-4644-A334-FA1CC730EABF}"/>
              </a:ext>
            </a:extLst>
          </p:cNvPr>
          <p:cNvSpPr txBox="1"/>
          <p:nvPr/>
        </p:nvSpPr>
        <p:spPr>
          <a:xfrm>
            <a:off x="8073525" y="444892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Epoch boundary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6827BE-C1A0-E244-8479-C4C32E94CA75}"/>
              </a:ext>
            </a:extLst>
          </p:cNvPr>
          <p:cNvSpPr/>
          <p:nvPr/>
        </p:nvSpPr>
        <p:spPr>
          <a:xfrm>
            <a:off x="6368055" y="3400768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CD7517-55A3-E249-ACAC-2BC16FC6636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5996540" y="3706665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9B323C-35F3-B242-BE0E-05D216A9A1EC}"/>
              </a:ext>
            </a:extLst>
          </p:cNvPr>
          <p:cNvCxnSpPr>
            <a:cxnSpLocks/>
            <a:stCxn id="68" idx="3"/>
            <a:endCxn id="89" idx="2"/>
          </p:cNvCxnSpPr>
          <p:nvPr/>
        </p:nvCxnSpPr>
        <p:spPr>
          <a:xfrm flipV="1">
            <a:off x="5642251" y="4012561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3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285</Words>
  <Application>Microsoft Macintosh PowerPoint</Application>
  <PresentationFormat>Custom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cp:lastPrinted>2021-03-12T17:48:18Z</cp:lastPrinted>
  <dcterms:created xsi:type="dcterms:W3CDTF">2021-02-09T15:52:35Z</dcterms:created>
  <dcterms:modified xsi:type="dcterms:W3CDTF">2021-03-12T17:48:42Z</dcterms:modified>
</cp:coreProperties>
</file>