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3" d="100"/>
          <a:sy n="123" d="100"/>
        </p:scale>
        <p:origin x="-1500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147B9C-4B70-C731-2F01-8F6A7D06D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7AA0369-3C8E-B68D-D178-EA4C74FFE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7F31A0-B30E-0E65-4F93-0698A0836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AE608-BA2E-4EB5-ADB2-395338DF4051}" type="datetimeFigureOut">
              <a:rPr lang="de-DE" smtClean="0"/>
              <a:t>05.05.2022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847A09-1A97-C609-04C2-FC9A8686C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61CEB3-2721-B944-D66F-61C38166F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17A3-5453-47F6-B5B5-152990B04D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4379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78E081-0DC6-6C1D-B763-36A884D1F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0715F9C-99E9-FA26-C2B8-EC3EBA7BF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4DEFBD-EC3E-A7B9-9F56-CADB05C76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AE608-BA2E-4EB5-ADB2-395338DF4051}" type="datetimeFigureOut">
              <a:rPr lang="de-DE" smtClean="0"/>
              <a:t>05.05.2022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7477B3-0822-AA7B-E70D-9EC17684C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3E6CA2-8498-4887-F593-7BC144FF7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17A3-5453-47F6-B5B5-152990B04D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8363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B9750FE-CAC0-E6F6-3589-A3C66400F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FFD71A8-03C8-F47F-6A7D-6343BB950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8A4BA2-C311-BE58-68A7-7BE8AB518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AE608-BA2E-4EB5-ADB2-395338DF4051}" type="datetimeFigureOut">
              <a:rPr lang="de-DE" smtClean="0"/>
              <a:t>05.05.2022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7B41B8-585E-70E5-19C2-470890B6B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9E9658-F919-8375-AD72-7663AD533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17A3-5453-47F6-B5B5-152990B04D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289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9E79CB-6D73-34A6-33F4-9930AB9FC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7FC839-3955-3A65-7CC5-C52A8C71A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BDE847-D731-A3D0-E46C-564FEACEB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AE608-BA2E-4EB5-ADB2-395338DF4051}" type="datetimeFigureOut">
              <a:rPr lang="de-DE" smtClean="0"/>
              <a:t>05.05.2022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F5BDF2-927A-D6A2-84D8-151AF7F9F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5E89FE-87E4-3D3E-7806-A4A51BD0F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17A3-5453-47F6-B5B5-152990B04D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1270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65380-EC3D-B101-CBC0-5D3E4117C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23AC68-5152-7852-2BB7-7099D70BE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0A693E-1077-5455-962B-EAA1EDB2B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AE608-BA2E-4EB5-ADB2-395338DF4051}" type="datetimeFigureOut">
              <a:rPr lang="de-DE" smtClean="0"/>
              <a:t>05.05.2022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5D44C4-BAF1-3F06-6144-E2A50E35E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CC34CC-AB04-8DC6-6706-1B3387A82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17A3-5453-47F6-B5B5-152990B04D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7523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FA6C2-5FF0-C232-2344-CC539FAA2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F26E37-9306-53A0-7791-E3B2B0C3FF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B13E72D-8D2F-7A14-4EA0-08FE87689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E0E01B6-64C7-539D-09EF-6FA738E2B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AE608-BA2E-4EB5-ADB2-395338DF4051}" type="datetimeFigureOut">
              <a:rPr lang="de-DE" smtClean="0"/>
              <a:t>05.05.2022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63E960A-5F0C-FA0D-FD8C-2078B3BF6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1C76E6-8722-9C25-566F-4FAA41E4C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17A3-5453-47F6-B5B5-152990B04D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883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2C7094-5DB5-77E9-9021-6F33924D9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BBAB25-EA08-8FD7-848A-1D4817024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C0068F8-0FAE-E952-F692-2297D4B3D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FA17E68-BE59-F91E-E1CA-3A9AE3CEB0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D0E78E8-7651-01D0-6818-90B8EF4C27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DE5A5AD-3AC6-D4D9-821B-26BD14179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AE608-BA2E-4EB5-ADB2-395338DF4051}" type="datetimeFigureOut">
              <a:rPr lang="de-DE" smtClean="0"/>
              <a:t>05.05.2022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858C737-20DC-9B39-476F-DF5575527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5197EEA-94C1-878B-BAEB-DCA3941C2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17A3-5453-47F6-B5B5-152990B04D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676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FB5C89-06AE-879E-7094-90ECA5BD6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D9495E-151E-431C-608B-5BEE01309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AE608-BA2E-4EB5-ADB2-395338DF4051}" type="datetimeFigureOut">
              <a:rPr lang="de-DE" smtClean="0"/>
              <a:t>05.05.2022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B2D3708-D330-79F7-E97D-1EA2FBE53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C868483-FA15-FFC2-546C-4DA2FE1A6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17A3-5453-47F6-B5B5-152990B04D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91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5F606AB-C214-191C-B2AE-C4F63C1C3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AE608-BA2E-4EB5-ADB2-395338DF4051}" type="datetimeFigureOut">
              <a:rPr lang="de-DE" smtClean="0"/>
              <a:t>05.05.2022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FE1B192-6ACC-A650-998A-6AEC2A49A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3AC4B9E-D04C-924C-E65E-BF1B57B2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17A3-5453-47F6-B5B5-152990B04D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5983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9EB052-09F8-232B-439E-717295EEF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25A9D5-4E95-90A4-C834-BA6DACF02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497FA7C-7347-6D63-F4D4-52A349B46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3EFCE7-6C74-5841-70D0-4249BDD86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AE608-BA2E-4EB5-ADB2-395338DF4051}" type="datetimeFigureOut">
              <a:rPr lang="de-DE" smtClean="0"/>
              <a:t>05.05.2022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0345D4-CD6E-A6C9-7F56-1BDA358CE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73C64D4-1BF0-486D-C976-1D5AE03BA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17A3-5453-47F6-B5B5-152990B04D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235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5FA019-47DA-5C24-6CDD-0C7A246B7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07C7F99-A2CF-17AF-EE18-6EFC65E1D6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2C42199-371F-431F-569D-BB8976E84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613AF4-240A-48C2-E604-F4435F4FF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AE608-BA2E-4EB5-ADB2-395338DF4051}" type="datetimeFigureOut">
              <a:rPr lang="de-DE" smtClean="0"/>
              <a:t>05.05.2022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5A4CD3-74F9-7AA6-D9ED-93FC90E7D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1F705E5-A132-6054-3115-B0A05EC5E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17A3-5453-47F6-B5B5-152990B04D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950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7BDD402-A2F6-5535-2BC9-0CDDF7763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B1E071-6C98-CB47-228D-2FD3E197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C355C0-2836-8636-A656-E6D02CF314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AE608-BA2E-4EB5-ADB2-395338DF4051}" type="datetimeFigureOut">
              <a:rPr lang="de-DE" smtClean="0"/>
              <a:t>05.05.2022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99F9C3-27DD-074C-BEAD-738D440B7C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C1CAE1-18A9-0C07-FB22-3C3AC1258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F17A3-5453-47F6-B5B5-152990B04D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499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6507EE6-8D50-C25E-8CA0-5C7F77886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6170" y="803401"/>
            <a:ext cx="12192000" cy="546817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75B032D-8992-A4A5-8346-D8BF8436C864}"/>
              </a:ext>
            </a:extLst>
          </p:cNvPr>
          <p:cNvSpPr txBox="1"/>
          <p:nvPr/>
        </p:nvSpPr>
        <p:spPr>
          <a:xfrm>
            <a:off x="1960775" y="311085"/>
            <a:ext cx="8102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Adapting</a:t>
            </a:r>
            <a:r>
              <a:rPr lang="de-DE" dirty="0"/>
              <a:t> </a:t>
            </a:r>
            <a:r>
              <a:rPr lang="de-DE" dirty="0" err="1"/>
              <a:t>threshold</a:t>
            </a:r>
            <a:r>
              <a:rPr lang="de-DE" dirty="0"/>
              <a:t> – von(xt-1)*-1 und </a:t>
            </a:r>
            <a:r>
              <a:rPr lang="de-DE" dirty="0" err="1"/>
              <a:t>sigma</a:t>
            </a:r>
            <a:r>
              <a:rPr lang="de-DE" dirty="0"/>
              <a:t> 4, </a:t>
            </a:r>
            <a:r>
              <a:rPr lang="de-DE" dirty="0" err="1"/>
              <a:t>threshold</a:t>
            </a:r>
            <a:r>
              <a:rPr lang="de-DE" dirty="0"/>
              <a:t> 1, </a:t>
            </a:r>
            <a:r>
              <a:rPr lang="de-DE" dirty="0" err="1"/>
              <a:t>a_threshold</a:t>
            </a:r>
            <a:r>
              <a:rPr lang="de-DE" dirty="0"/>
              <a:t> </a:t>
            </a:r>
            <a:r>
              <a:rPr lang="de-DE" dirty="0" err="1"/>
              <a:t>window</a:t>
            </a:r>
            <a:r>
              <a:rPr lang="de-DE" dirty="0"/>
              <a:t>= 1 </a:t>
            </a:r>
          </a:p>
        </p:txBody>
      </p:sp>
    </p:spTree>
    <p:extLst>
      <p:ext uri="{BB962C8B-B14F-4D97-AF65-F5344CB8AC3E}">
        <p14:creationId xmlns:p14="http://schemas.microsoft.com/office/powerpoint/2010/main" val="940105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Ortmann, Julia</dc:creator>
  <cp:lastModifiedBy>Ortmann, Julia</cp:lastModifiedBy>
  <cp:revision>1</cp:revision>
  <dcterms:created xsi:type="dcterms:W3CDTF">2022-05-05T05:44:39Z</dcterms:created>
  <dcterms:modified xsi:type="dcterms:W3CDTF">2022-05-05T07:47:08Z</dcterms:modified>
</cp:coreProperties>
</file>