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F927B-F77A-4A93-BD0C-38A7AC5E1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B3970F-1F02-4D7F-BDDE-19D88D8E4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E13799-5F4A-466C-B5B1-BC2B8C252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F9BC8-3931-4FC3-B467-AD61A852D7E9}" type="datetimeFigureOut">
              <a:rPr lang="es-AR" smtClean="0"/>
              <a:t>4/4/2019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3A564A-76FC-4D23-89CA-8FF8594ED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75745F-949E-415D-9030-A82C33492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DB04-5556-4BE1-BEAB-B599F7977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45224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BCE9C-DDEE-4B99-9E76-D3A1AE615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16273A0-835B-4BC1-9106-D2C620C36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C2F5C6-635C-40FD-867C-ED55DD2C8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F9BC8-3931-4FC3-B467-AD61A852D7E9}" type="datetimeFigureOut">
              <a:rPr lang="es-AR" smtClean="0"/>
              <a:t>4/4/2019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45B03A-F881-4EA3-BA73-0F620ED55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FBF4D3-2BD3-4A8A-BC9B-79A80BF6C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DB04-5556-4BE1-BEAB-B599F7977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42923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B928EED-059E-46A4-8472-97E5AFE490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A9D81D7-60B3-4CA5-A41E-0B2B0DAE6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EEC165-116F-4DC2-8F19-80B3E8CB8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F9BC8-3931-4FC3-B467-AD61A852D7E9}" type="datetimeFigureOut">
              <a:rPr lang="es-AR" smtClean="0"/>
              <a:t>4/4/2019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526249-AAD0-43FE-8329-F3B430D64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77A5DA-A3AD-4858-9545-AB297E2FE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DB04-5556-4BE1-BEAB-B599F7977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7528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DE26D7-889E-46E3-AAF5-E321602A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516AE0-BCA5-4B5E-939C-F18A857C6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1D8FFD-2EC0-431E-90B5-C43A8A094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F9BC8-3931-4FC3-B467-AD61A852D7E9}" type="datetimeFigureOut">
              <a:rPr lang="es-AR" smtClean="0"/>
              <a:t>4/4/2019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FB4DAD-AE2C-4FF1-8A2D-EE88A3165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FD194F-6249-4363-805D-13E044A9E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DB04-5556-4BE1-BEAB-B599F7977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730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E7493-4072-4B25-A113-CD4B22F3F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8DF2FB-97C6-4DB0-A743-DAB8A4E83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6710FF-E527-4344-BD80-9987800F0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F9BC8-3931-4FC3-B467-AD61A852D7E9}" type="datetimeFigureOut">
              <a:rPr lang="es-AR" smtClean="0"/>
              <a:t>4/4/2019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2B37E0-7F7A-4CAD-A35E-5E62CD10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EB5535-C8C9-4E8C-A966-07E057FD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DB04-5556-4BE1-BEAB-B599F7977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45011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2846A-DC45-4DCF-93E8-CE89B48B1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1E6062-DC32-42D9-AA6C-9B057C0E2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2952163-D7B6-4EAD-9DC0-42ED4A49A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497A57-4F5E-4839-B7F5-7A9F1FB84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F9BC8-3931-4FC3-B467-AD61A852D7E9}" type="datetimeFigureOut">
              <a:rPr lang="es-AR" smtClean="0"/>
              <a:t>4/4/2019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6CC96F-806C-447F-A45E-14DCFF79E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40C1E3-B3D7-4901-9070-1C23C7E1B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DB04-5556-4BE1-BEAB-B599F7977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45864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9EA12D-6AA0-4BB5-99BB-8E22C495D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FF0023-8376-4DB9-81BA-8979D27EF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5F78238-5A5B-43BE-8280-65873A667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53834A-A9C0-4E8A-8DEC-E4124EEEB8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2DD415A-74E4-42C8-8F87-E4CE66A073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146AA8C-9ACF-45A7-9AFE-95607B574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F9BC8-3931-4FC3-B467-AD61A852D7E9}" type="datetimeFigureOut">
              <a:rPr lang="es-AR" smtClean="0"/>
              <a:t>4/4/2019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4BC15CE-0AE9-4F6A-86C4-7F1B25ED5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9A9BD73-B367-4F44-A8DF-1781C488D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DB04-5556-4BE1-BEAB-B599F7977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64413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C9BDE-769E-4452-BF46-A41F244DD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D05040C-E516-4F19-8D5D-8575FC20A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F9BC8-3931-4FC3-B467-AD61A852D7E9}" type="datetimeFigureOut">
              <a:rPr lang="es-AR" smtClean="0"/>
              <a:t>4/4/2019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C2B7799-E4DE-4517-BC45-CC31B7E92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E973C46-D703-4454-89FD-CD80FC88F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DB04-5556-4BE1-BEAB-B599F7977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830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D46037C-3DDE-447E-A6DE-A25F9DBB6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F9BC8-3931-4FC3-B467-AD61A852D7E9}" type="datetimeFigureOut">
              <a:rPr lang="es-AR" smtClean="0"/>
              <a:t>4/4/2019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1F76BF3-3F9B-4F31-98F7-00C2485C0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5A42FD-6D91-473D-833F-A57C79B9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DB04-5556-4BE1-BEAB-B599F7977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9325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26726E-3DF0-4785-B01A-62E71E5B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51D004-8426-458A-AE4E-A45F1ADA1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933523-2660-4419-A405-909D71CD3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DB9A2E-6E04-427E-B09E-91752897E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F9BC8-3931-4FC3-B467-AD61A852D7E9}" type="datetimeFigureOut">
              <a:rPr lang="es-AR" smtClean="0"/>
              <a:t>4/4/2019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15EDE9-B86C-4EA1-B79E-0D83B58A5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CF09DC-0B53-4609-BFFB-C4D3F1E14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DB04-5556-4BE1-BEAB-B599F7977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1304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E5E72-10CB-4679-967A-A7627F394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6C7033A-0C5A-4696-A91A-28AD99D41B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9A86FF6-577F-4B2A-9BC6-38D338ABA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693CC1-8EDB-4167-9DE1-9FB68D5C9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F9BC8-3931-4FC3-B467-AD61A852D7E9}" type="datetimeFigureOut">
              <a:rPr lang="es-AR" smtClean="0"/>
              <a:t>4/4/2019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A7ED4E-F3B6-462C-B5C6-01933FE2A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1768D7-A3F2-46C1-BC20-202C02FDA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DB04-5556-4BE1-BEAB-B599F7977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2812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1C2E28B-FDF3-46BC-9BCD-57A36C90D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111201-2642-4583-9491-4D24DB78A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2CE36E-15B3-4C84-BBC5-E9C9E85388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F9BC8-3931-4FC3-B467-AD61A852D7E9}" type="datetimeFigureOut">
              <a:rPr lang="es-AR" smtClean="0"/>
              <a:t>4/4/2019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94A0C6-F9EA-43CC-9F04-30F46CB9E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420412-2823-4986-AF03-90F35566A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CDB04-5556-4BE1-BEAB-B599F7977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122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E977EB-FDBA-436D-BB1E-878B1B036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8626"/>
            <a:ext cx="9144000" cy="1338470"/>
          </a:xfrm>
        </p:spPr>
        <p:txBody>
          <a:bodyPr/>
          <a:lstStyle/>
          <a:p>
            <a:r>
              <a:rPr lang="es-AR" dirty="0">
                <a:latin typeface="Arial Rounded MT Bold" panose="020F0704030504030204" pitchFamily="34" charset="0"/>
              </a:rPr>
              <a:t>Home </a:t>
            </a:r>
            <a:r>
              <a:rPr lang="es-AR" dirty="0" err="1">
                <a:latin typeface="Arial Rounded MT Bold" panose="020F0704030504030204" pitchFamily="34" charset="0"/>
              </a:rPr>
              <a:t>Switch</a:t>
            </a:r>
            <a:r>
              <a:rPr lang="es-AR" dirty="0">
                <a:latin typeface="Arial Rounded MT Bold" panose="020F0704030504030204" pitchFamily="34" charset="0"/>
              </a:rPr>
              <a:t> Home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A937B5-16D3-4CC6-B06E-53B38D8DD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85391"/>
            <a:ext cx="9144000" cy="3703983"/>
          </a:xfrm>
        </p:spPr>
        <p:txBody>
          <a:bodyPr>
            <a:normAutofit/>
          </a:bodyPr>
          <a:lstStyle/>
          <a:p>
            <a:endParaRPr lang="es-AR" sz="3200" dirty="0"/>
          </a:p>
          <a:p>
            <a:r>
              <a:rPr lang="es-AR" sz="3200" dirty="0"/>
              <a:t>Un proyecto del Grupo 5</a:t>
            </a:r>
          </a:p>
          <a:p>
            <a:endParaRPr lang="es-AR" sz="3200" dirty="0"/>
          </a:p>
          <a:p>
            <a:endParaRPr lang="es-AR" sz="3200" dirty="0"/>
          </a:p>
          <a:p>
            <a:endParaRPr lang="es-AR" sz="3200" dirty="0"/>
          </a:p>
          <a:p>
            <a:r>
              <a:rPr lang="es-AR" sz="3200" dirty="0" err="1"/>
              <a:t>Tomiello</a:t>
            </a:r>
            <a:r>
              <a:rPr lang="es-AR" sz="3200" dirty="0"/>
              <a:t> </a:t>
            </a:r>
            <a:r>
              <a:rPr lang="es-AR" sz="3200" dirty="0" err="1"/>
              <a:t>Matias</a:t>
            </a:r>
            <a:r>
              <a:rPr lang="es-AR" sz="3200" dirty="0"/>
              <a:t>, Canosa Leandro, Pugliese Alejo</a:t>
            </a:r>
          </a:p>
        </p:txBody>
      </p:sp>
    </p:spTree>
    <p:extLst>
      <p:ext uri="{BB962C8B-B14F-4D97-AF65-F5344CB8AC3E}">
        <p14:creationId xmlns:p14="http://schemas.microsoft.com/office/powerpoint/2010/main" val="112899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153EA6-8044-4944-915B-5E88CDA1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>
                <a:latin typeface="Arial Rounded MT Bold" panose="020F0704030504030204" pitchFamily="34" charset="0"/>
              </a:rPr>
              <a:t>¿Qué es un tiempo compartido?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ECE9EE-F334-4EFC-959D-0F3B29362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3200" dirty="0">
                <a:latin typeface="Arial" panose="020B0604020202020204" pitchFamily="34" charset="0"/>
                <a:cs typeface="Arial" panose="020B0604020202020204" pitchFamily="34" charset="0"/>
              </a:rPr>
              <a:t>Prestación del derecho de uso de una propiedad.</a:t>
            </a:r>
          </a:p>
          <a:p>
            <a:endParaRPr lang="es-A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3200" dirty="0">
                <a:latin typeface="Arial" panose="020B0604020202020204" pitchFamily="34" charset="0"/>
                <a:cs typeface="Arial" panose="020B0604020202020204" pitchFamily="34" charset="0"/>
              </a:rPr>
              <a:t>Generalmente un inmueble vacacional.</a:t>
            </a:r>
          </a:p>
          <a:p>
            <a:endParaRPr lang="es-A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3200" dirty="0">
                <a:latin typeface="Arial" panose="020B0604020202020204" pitchFamily="34" charset="0"/>
                <a:cs typeface="Arial" panose="020B0604020202020204" pitchFamily="34" charset="0"/>
              </a:rPr>
              <a:t>Durante un tiempo acordado.</a:t>
            </a:r>
          </a:p>
          <a:p>
            <a:endParaRPr lang="es-A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3200" dirty="0">
                <a:latin typeface="Arial" panose="020B0604020202020204" pitchFamily="34" charset="0"/>
                <a:cs typeface="Arial" panose="020B0604020202020204" pitchFamily="34" charset="0"/>
              </a:rPr>
              <a:t>Mediante un contrato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0744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A02B8-5B74-4F46-BD1B-5D3DFAB78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>
                <a:latin typeface="Arial Rounded MT Bold" panose="020F0704030504030204" pitchFamily="34" charset="0"/>
              </a:rPr>
              <a:t>¿Cual es el propósito de </a:t>
            </a:r>
            <a:br>
              <a:rPr lang="es-AR" dirty="0">
                <a:latin typeface="Arial Rounded MT Bold" panose="020F0704030504030204" pitchFamily="34" charset="0"/>
              </a:rPr>
            </a:br>
            <a:r>
              <a:rPr lang="es-AR" dirty="0">
                <a:latin typeface="Arial Rounded MT Bold" panose="020F0704030504030204" pitchFamily="34" charset="0"/>
              </a:rPr>
              <a:t>HOME SWITCH HOME?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1C29E5-B3B4-41BE-B237-7D1CE2341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s-A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3200" dirty="0">
                <a:latin typeface="Arial" panose="020B0604020202020204" pitchFamily="34" charset="0"/>
                <a:cs typeface="Arial" panose="020B0604020202020204" pitchFamily="34" charset="0"/>
              </a:rPr>
              <a:t>Permite la reserva de propiedades de alta calidad</a:t>
            </a:r>
          </a:p>
          <a:p>
            <a:endParaRPr lang="es-A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3200" dirty="0">
                <a:latin typeface="Arial" panose="020B0604020202020204" pitchFamily="34" charset="0"/>
                <a:cs typeface="Arial" panose="020B0604020202020204" pitchFamily="34" charset="0"/>
              </a:rPr>
              <a:t>Alquileres alrededor del mundo</a:t>
            </a:r>
          </a:p>
          <a:p>
            <a:endParaRPr lang="es-A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3200" dirty="0">
                <a:latin typeface="Arial" panose="020B0604020202020204" pitchFamily="34" charset="0"/>
                <a:cs typeface="Arial" panose="020B0604020202020204" pitchFamily="34" charset="0"/>
              </a:rPr>
              <a:t>Gran variedad de localidades</a:t>
            </a:r>
          </a:p>
          <a:p>
            <a:endParaRPr lang="es-A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3200" dirty="0">
                <a:latin typeface="Arial" panose="020B0604020202020204" pitchFamily="34" charset="0"/>
                <a:cs typeface="Arial" panose="020B0604020202020204" pitchFamily="34" charset="0"/>
              </a:rPr>
              <a:t>Membresía anual </a:t>
            </a:r>
          </a:p>
          <a:p>
            <a:endParaRPr lang="es-A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840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85834-86B0-4C2A-B696-30565C88C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>
                <a:latin typeface="Arial Rounded MT Bold" panose="020F0704030504030204" pitchFamily="34" charset="0"/>
              </a:rPr>
              <a:t>Objetivo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2D1F33-634A-4C68-BFAC-4068BBAD6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3200" dirty="0">
                <a:latin typeface="Arial" panose="020B0604020202020204" pitchFamily="34" charset="0"/>
                <a:cs typeface="Arial" panose="020B0604020202020204" pitchFamily="34" charset="0"/>
              </a:rPr>
              <a:t>Aplicación Web de alcance mundial</a:t>
            </a:r>
          </a:p>
          <a:p>
            <a:endParaRPr lang="es-A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3200" dirty="0">
                <a:latin typeface="Arial" panose="020B0604020202020204" pitchFamily="34" charset="0"/>
                <a:cs typeface="Arial" panose="020B0604020202020204" pitchFamily="34" charset="0"/>
              </a:rPr>
              <a:t>Minimizar tiempos ociosos</a:t>
            </a:r>
          </a:p>
          <a:p>
            <a:endParaRPr lang="es-A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3200" dirty="0">
                <a:latin typeface="Arial" panose="020B0604020202020204" pitchFamily="34" charset="0"/>
                <a:cs typeface="Arial" panose="020B0604020202020204" pitchFamily="34" charset="0"/>
              </a:rPr>
              <a:t>Generar subastas</a:t>
            </a:r>
          </a:p>
          <a:p>
            <a:pPr marL="0" indent="0">
              <a:buNone/>
            </a:pPr>
            <a:endParaRPr lang="es-A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3200" dirty="0">
                <a:latin typeface="Arial" panose="020B0604020202020204" pitchFamily="34" charset="0"/>
                <a:cs typeface="Arial" panose="020B0604020202020204" pitchFamily="34" charset="0"/>
              </a:rPr>
              <a:t>Publicitar las propiedades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94597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490A67-E47C-4D64-A78F-49F404306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>
                <a:latin typeface="Arial Rounded MT Bold" panose="020F0704030504030204" pitchFamily="34" charset="0"/>
              </a:rPr>
              <a:t>Alcance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4D3675-29AE-427C-A0DA-2A68E9FC1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3200" dirty="0">
                <a:latin typeface="Arial" panose="020B0604020202020204" pitchFamily="34" charset="0"/>
                <a:cs typeface="Arial" panose="020B0604020202020204" pitchFamily="34" charset="0"/>
              </a:rPr>
              <a:t>Accesible a todo el público de forma mundial</a:t>
            </a:r>
          </a:p>
          <a:p>
            <a:endParaRPr lang="es-A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3200" dirty="0">
                <a:latin typeface="Arial" panose="020B0604020202020204" pitchFamily="34" charset="0"/>
                <a:cs typeface="Arial" panose="020B0604020202020204" pitchFamily="34" charset="0"/>
              </a:rPr>
              <a:t>Búsquedas con diferentes criterios</a:t>
            </a:r>
          </a:p>
          <a:p>
            <a:endParaRPr lang="es-A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3200" dirty="0">
                <a:latin typeface="Arial" panose="020B0604020202020204" pitchFamily="34" charset="0"/>
                <a:cs typeface="Arial" panose="020B0604020202020204" pitchFamily="34" charset="0"/>
              </a:rPr>
              <a:t>Reservas a un </a:t>
            </a:r>
            <a:r>
              <a:rPr lang="es-AR" sz="3200" dirty="0" err="1"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endParaRPr lang="es-A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3200" dirty="0">
                <a:latin typeface="Arial" panose="020B0604020202020204" pitchFamily="34" charset="0"/>
                <a:cs typeface="Arial" panose="020B0604020202020204" pitchFamily="34" charset="0"/>
              </a:rPr>
              <a:t>Subastar semanas ociosas de propiedades</a:t>
            </a:r>
          </a:p>
          <a:p>
            <a:endParaRPr lang="es-A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22895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378803-03F9-4C76-9351-51BCD2810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>
                <a:latin typeface="Arial Rounded MT Bold" panose="020F0704030504030204" pitchFamily="34" charset="0"/>
              </a:rPr>
              <a:t>Técnicas de elicitación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46682C-DB75-45B9-9C17-BAE4EDCB4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25" y="2141537"/>
            <a:ext cx="10515600" cy="4351338"/>
          </a:xfrm>
        </p:spPr>
        <p:txBody>
          <a:bodyPr>
            <a:normAutofit/>
          </a:bodyPr>
          <a:lstStyle/>
          <a:p>
            <a:r>
              <a:rPr lang="es-AR" sz="3200" dirty="0">
                <a:latin typeface="Arial" panose="020B0604020202020204" pitchFamily="34" charset="0"/>
                <a:cs typeface="Arial" panose="020B0604020202020204" pitchFamily="34" charset="0"/>
              </a:rPr>
              <a:t>Entrevistas con el cliente</a:t>
            </a:r>
          </a:p>
          <a:p>
            <a:endParaRPr lang="es-AR" sz="6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6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020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9F8D06-1C1E-4622-B5AD-CDB3C6D3F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1CAA7D-BC84-4611-B376-557524A7C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50687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117</Words>
  <Application>Microsoft Office PowerPoint</Application>
  <PresentationFormat>Panorámica</PresentationFormat>
  <Paragraphs>44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Arial Rounded MT Bold</vt:lpstr>
      <vt:lpstr>Calibri</vt:lpstr>
      <vt:lpstr>Calibri Light</vt:lpstr>
      <vt:lpstr>Tema de Office</vt:lpstr>
      <vt:lpstr>Home Switch Home</vt:lpstr>
      <vt:lpstr>¿Qué es un tiempo compartido?</vt:lpstr>
      <vt:lpstr>¿Cual es el propósito de  HOME SWITCH HOME?</vt:lpstr>
      <vt:lpstr>Objetivo del proyecto</vt:lpstr>
      <vt:lpstr>Alcance del proyecto</vt:lpstr>
      <vt:lpstr>Técnicas de elicitación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Switch Home</dc:title>
  <dc:creator>gonzalo pugliese</dc:creator>
  <cp:lastModifiedBy>gonzalo pugliese</cp:lastModifiedBy>
  <cp:revision>6</cp:revision>
  <dcterms:created xsi:type="dcterms:W3CDTF">2019-04-04T18:14:16Z</dcterms:created>
  <dcterms:modified xsi:type="dcterms:W3CDTF">2019-04-04T18:55:46Z</dcterms:modified>
</cp:coreProperties>
</file>