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67" r:id="rId4"/>
    <p:sldId id="268" r:id="rId5"/>
    <p:sldId id="275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5FD"/>
    <a:srgbClr val="3B82F6"/>
    <a:srgbClr val="66CCFF"/>
    <a:srgbClr val="60A5FA"/>
    <a:srgbClr val="2563EB"/>
    <a:srgbClr val="1D4ED8"/>
    <a:srgbClr val="1E3A8A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85974" autoAdjust="0"/>
  </p:normalViewPr>
  <p:slideViewPr>
    <p:cSldViewPr snapToGrid="0">
      <p:cViewPr>
        <p:scale>
          <a:sx n="75" d="100"/>
          <a:sy n="75" d="100"/>
        </p:scale>
        <p:origin x="1037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EBE5-BCBA-4816-AC94-505ECAB3BFF4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ACAA-2B1C-4181-9E12-EBB26A086A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46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ACAA-2B1C-4181-9E12-EBB26A086A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33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9284-2861-9B7F-8475-DDD166F60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64A21-8A1F-DD6C-71B0-3B8BCA1C8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C3FCC-9156-2E4F-0350-3AE23F35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A878E-8198-EBE6-4061-D660CEBE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C7A5-92C0-0B75-604D-F215D17C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00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0CCB-4F25-5BFF-F252-A4E5F56B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3F937-2259-B2EC-3ACE-367F09C73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A48C-761D-E7F7-0248-2F8949CE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7A48-EBCE-5D27-9DF6-2B9467EF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9AFA-E4A5-F740-B685-C398AF71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8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0655C-AAA6-AC12-07B0-716BFB874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2131E-7C5F-2703-30EA-BBD7D2432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00CA-A8C6-5C17-3A85-5938AB45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B720-EF17-4545-510C-692C1986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3EAD-3694-2B88-655D-FAFF9E3E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5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BA8C-4399-3741-36FF-8825529B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35B2-4ECC-9B28-ADD8-5C116A6B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76FB-5C78-BBBC-27C9-043179FF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AB39-F4A2-25CB-2EB1-812A4FDA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A97F-D284-59BD-BEF3-EE241B9B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05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377B-E2D1-D072-FFF2-107C891E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8C7E9-2EF0-7E7E-7870-53A665BEB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8983-CD80-72E0-16B3-1F12C722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0D75-1D17-7FED-C686-E820B886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0B6F-4CF2-F428-8B37-26DE121A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61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875A-9F83-E871-CB45-06F1811E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2A37-890B-DDC0-D2CC-E0BEF2B32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E5B29-61D5-C7F9-C5DD-01AF6B3F2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E7335-4135-C0DB-7D8F-2E5E7928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E9151-4F10-6480-6845-73D9D9CC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A14B8-ECBF-1930-E2C2-F98B29E6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2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9C34-45EA-EAA1-1309-74BF174C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2BA9-A869-F573-AAFE-A209D615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7D1E-86C3-F5C4-79F3-AC5D45B6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A6A5E-0241-3DF6-C30C-8B09EEF73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BC403-E457-75DD-E5C3-81EDA2FAE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3953-F584-C172-F888-F37DAF66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3F309-D657-85C3-29EB-0DD5A6C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6E1FB-E093-84CF-3F4A-8A118DF8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1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9FDC-394F-A82C-337C-43F983CE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8A130-EE84-A05C-983D-24607878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B0D5F-48D3-7D77-D40B-A55866C1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4415-94F4-6625-B801-1DA576EA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BF8F4-6229-8477-7860-FA982B8C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40E2-14D7-79E0-A511-A6BA9B52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EE7C5-FA76-894F-0B35-2EE6411F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2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58D5-1D1F-C22F-59E6-19C25296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78E8-BA16-BF93-517C-FDEB7ABE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C0656-4DDA-0CB6-563A-0A223D90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08D91-274D-D3F1-84A8-889803AA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9E600-9FAE-0A9E-DFF6-8DCE5E6C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69F40-FD27-16A0-D017-02C26EC1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4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D9F8-545A-8C7D-B969-AEEA77F0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34481-5E84-125E-9B1B-BF58F65E5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22982-1D17-A541-E7C9-22D9666F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896E7-73F2-4DCA-A399-FF2A3A24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11C2A-594F-6810-BAD2-0AE581C1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9D0F9-C63A-96DB-0C5C-2D0DFC9D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0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02395-31BB-5681-65B5-EA3B1BD5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B399E-50BE-70C4-C68E-8068C415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2E39-76FB-FF24-5030-B433472E0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88CE6-BC60-4FB0-994F-1D8BC5CFEF2B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8F6B-7C43-A319-483A-64C523C96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26A1-0A5A-838C-BFE9-6C21992A9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66881-7B37-4FFF-B181-515D3356D1F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18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4BD0E-B752-05D9-DBDF-5144A0ABB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210B-77E9-3A19-00D6-448068D93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5E4A7-0574-FBC1-E0F2-50797A26E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3" name="Picture 12" descr="A red circuit board with a black square&#10;&#10;Description automatically generated">
            <a:extLst>
              <a:ext uri="{FF2B5EF4-FFF2-40B4-BE49-F238E27FC236}">
                <a16:creationId xmlns:a16="http://schemas.microsoft.com/office/drawing/2014/main" id="{A306DA55-7F87-7390-7CCC-A2988C08F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281"/>
            <a:ext cx="12192000" cy="5151438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DC5CC09-3608-403C-7360-A263625EC0BA}"/>
              </a:ext>
            </a:extLst>
          </p:cNvPr>
          <p:cNvSpPr/>
          <p:nvPr/>
        </p:nvSpPr>
        <p:spPr>
          <a:xfrm>
            <a:off x="-101396800" y="-69697600"/>
            <a:ext cx="222605600" cy="120599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886891" y="4360748"/>
                </a:moveTo>
                <a:cubicBezTo>
                  <a:pt x="5913524" y="4695978"/>
                  <a:pt x="5940068" y="4977449"/>
                  <a:pt x="5966521" y="5205162"/>
                </a:cubicBezTo>
                <a:lnTo>
                  <a:pt x="5786559" y="5205162"/>
                </a:lnTo>
                <a:cubicBezTo>
                  <a:pt x="5800192" y="5027186"/>
                  <a:pt x="5833636" y="4745714"/>
                  <a:pt x="5886891" y="4360748"/>
                </a:cubicBezTo>
                <a:close/>
                <a:moveTo>
                  <a:pt x="9625051" y="4256438"/>
                </a:moveTo>
                <a:cubicBezTo>
                  <a:pt x="9685484" y="4256438"/>
                  <a:pt x="9727084" y="4266372"/>
                  <a:pt x="9749850" y="4286241"/>
                </a:cubicBezTo>
                <a:cubicBezTo>
                  <a:pt x="9772616" y="4306109"/>
                  <a:pt x="9784000" y="4347916"/>
                  <a:pt x="9784000" y="4411661"/>
                </a:cubicBezTo>
                <a:lnTo>
                  <a:pt x="9784000" y="4522180"/>
                </a:lnTo>
                <a:cubicBezTo>
                  <a:pt x="9784000" y="4610761"/>
                  <a:pt x="9772202" y="4663123"/>
                  <a:pt x="9748608" y="4679266"/>
                </a:cubicBezTo>
                <a:cubicBezTo>
                  <a:pt x="9725014" y="4695409"/>
                  <a:pt x="9683830" y="4703481"/>
                  <a:pt x="9625051" y="4703481"/>
                </a:cubicBezTo>
                <a:close/>
                <a:moveTo>
                  <a:pt x="7158076" y="4256438"/>
                </a:moveTo>
                <a:cubicBezTo>
                  <a:pt x="7215198" y="4256438"/>
                  <a:pt x="7254108" y="4262440"/>
                  <a:pt x="7274804" y="4274444"/>
                </a:cubicBezTo>
                <a:cubicBezTo>
                  <a:pt x="7295500" y="4286448"/>
                  <a:pt x="7308747" y="4305282"/>
                  <a:pt x="7314541" y="4330945"/>
                </a:cubicBezTo>
                <a:cubicBezTo>
                  <a:pt x="7320336" y="4356609"/>
                  <a:pt x="7323233" y="4414972"/>
                  <a:pt x="7323233" y="4506037"/>
                </a:cubicBezTo>
                <a:lnTo>
                  <a:pt x="7323233" y="5287119"/>
                </a:lnTo>
                <a:cubicBezTo>
                  <a:pt x="7323233" y="5421232"/>
                  <a:pt x="7314541" y="5503397"/>
                  <a:pt x="7297156" y="5533614"/>
                </a:cubicBezTo>
                <a:cubicBezTo>
                  <a:pt x="7279771" y="5563830"/>
                  <a:pt x="7233411" y="5578939"/>
                  <a:pt x="7158076" y="5578939"/>
                </a:cubicBezTo>
                <a:close/>
                <a:moveTo>
                  <a:pt x="9102260" y="3912464"/>
                </a:moveTo>
                <a:lnTo>
                  <a:pt x="9102260" y="5922913"/>
                </a:lnTo>
                <a:lnTo>
                  <a:pt x="9625051" y="5922913"/>
                </a:lnTo>
                <a:lnTo>
                  <a:pt x="9625051" y="5016410"/>
                </a:lnTo>
                <a:cubicBezTo>
                  <a:pt x="9697074" y="5016410"/>
                  <a:pt x="9741572" y="5029242"/>
                  <a:pt x="9758542" y="5054906"/>
                </a:cubicBezTo>
                <a:cubicBezTo>
                  <a:pt x="9775514" y="5080569"/>
                  <a:pt x="9784000" y="5147212"/>
                  <a:pt x="9784000" y="5254833"/>
                </a:cubicBezTo>
                <a:lnTo>
                  <a:pt x="9784000" y="5922913"/>
                </a:lnTo>
                <a:lnTo>
                  <a:pt x="10269537" y="5922913"/>
                </a:lnTo>
                <a:lnTo>
                  <a:pt x="10269537" y="5392671"/>
                </a:lnTo>
                <a:cubicBezTo>
                  <a:pt x="10269537" y="5230411"/>
                  <a:pt x="10265191" y="5131275"/>
                  <a:pt x="10256498" y="5095264"/>
                </a:cubicBezTo>
                <a:cubicBezTo>
                  <a:pt x="10247806" y="5059252"/>
                  <a:pt x="10225661" y="5019722"/>
                  <a:pt x="10190063" y="4976673"/>
                </a:cubicBezTo>
                <a:cubicBezTo>
                  <a:pt x="10154464" y="4933625"/>
                  <a:pt x="10084926" y="4899269"/>
                  <a:pt x="9981443" y="4873605"/>
                </a:cubicBezTo>
                <a:cubicBezTo>
                  <a:pt x="10095687" y="4862843"/>
                  <a:pt x="10172264" y="4830557"/>
                  <a:pt x="10211173" y="4776746"/>
                </a:cubicBezTo>
                <a:cubicBezTo>
                  <a:pt x="10250082" y="4722935"/>
                  <a:pt x="10269537" y="4617797"/>
                  <a:pt x="10269537" y="4461332"/>
                </a:cubicBezTo>
                <a:cubicBezTo>
                  <a:pt x="10269537" y="4289966"/>
                  <a:pt x="10242011" y="4165167"/>
                  <a:pt x="10186958" y="4086934"/>
                </a:cubicBezTo>
                <a:cubicBezTo>
                  <a:pt x="10131906" y="4008702"/>
                  <a:pt x="10060711" y="3960065"/>
                  <a:pt x="9973372" y="3941025"/>
                </a:cubicBezTo>
                <a:cubicBezTo>
                  <a:pt x="9886032" y="3921984"/>
                  <a:pt x="9719012" y="3912464"/>
                  <a:pt x="9472312" y="3912464"/>
                </a:cubicBezTo>
                <a:close/>
                <a:moveTo>
                  <a:pt x="8044985" y="3912464"/>
                </a:moveTo>
                <a:lnTo>
                  <a:pt x="8044985" y="5922913"/>
                </a:lnTo>
                <a:lnTo>
                  <a:pt x="8951488" y="5922913"/>
                </a:lnTo>
                <a:lnTo>
                  <a:pt x="8951488" y="5520575"/>
                </a:lnTo>
                <a:lnTo>
                  <a:pt x="8567776" y="5520575"/>
                </a:lnTo>
                <a:lnTo>
                  <a:pt x="8567776" y="5078500"/>
                </a:lnTo>
                <a:lnTo>
                  <a:pt x="8894365" y="5078500"/>
                </a:lnTo>
                <a:lnTo>
                  <a:pt x="8894365" y="4696030"/>
                </a:lnTo>
                <a:lnTo>
                  <a:pt x="8567776" y="4696030"/>
                </a:lnTo>
                <a:lnTo>
                  <a:pt x="8567776" y="4314802"/>
                </a:lnTo>
                <a:lnTo>
                  <a:pt x="8916718" y="4314802"/>
                </a:lnTo>
                <a:lnTo>
                  <a:pt x="8916718" y="3912464"/>
                </a:lnTo>
                <a:close/>
                <a:moveTo>
                  <a:pt x="6635285" y="3912464"/>
                </a:moveTo>
                <a:lnTo>
                  <a:pt x="6635285" y="5922913"/>
                </a:lnTo>
                <a:lnTo>
                  <a:pt x="7294672" y="5922913"/>
                </a:lnTo>
                <a:cubicBezTo>
                  <a:pt x="7419679" y="5922913"/>
                  <a:pt x="7513227" y="5916083"/>
                  <a:pt x="7575316" y="5902424"/>
                </a:cubicBezTo>
                <a:cubicBezTo>
                  <a:pt x="7637405" y="5888764"/>
                  <a:pt x="7689560" y="5864756"/>
                  <a:pt x="7731781" y="5830400"/>
                </a:cubicBezTo>
                <a:cubicBezTo>
                  <a:pt x="7774001" y="5796044"/>
                  <a:pt x="7803598" y="5748442"/>
                  <a:pt x="7820568" y="5687595"/>
                </a:cubicBezTo>
                <a:cubicBezTo>
                  <a:pt x="7837539" y="5626747"/>
                  <a:pt x="7846025" y="5506087"/>
                  <a:pt x="7846025" y="5325615"/>
                </a:cubicBezTo>
                <a:lnTo>
                  <a:pt x="7846025" y="4621523"/>
                </a:lnTo>
                <a:cubicBezTo>
                  <a:pt x="7846025" y="4431116"/>
                  <a:pt x="7840230" y="4303419"/>
                  <a:pt x="7828640" y="4238432"/>
                </a:cubicBezTo>
                <a:cubicBezTo>
                  <a:pt x="7817050" y="4173445"/>
                  <a:pt x="7788075" y="4114461"/>
                  <a:pt x="7741715" y="4061478"/>
                </a:cubicBezTo>
                <a:cubicBezTo>
                  <a:pt x="7695355" y="4008495"/>
                  <a:pt x="7627678" y="3970414"/>
                  <a:pt x="7538683" y="3947234"/>
                </a:cubicBezTo>
                <a:cubicBezTo>
                  <a:pt x="7449689" y="3924054"/>
                  <a:pt x="7278944" y="3912464"/>
                  <a:pt x="7026447" y="3912464"/>
                </a:cubicBezTo>
                <a:close/>
                <a:moveTo>
                  <a:pt x="5487967" y="3912464"/>
                </a:moveTo>
                <a:lnTo>
                  <a:pt x="5221295" y="5922913"/>
                </a:lnTo>
                <a:lnTo>
                  <a:pt x="5761781" y="5922913"/>
                </a:lnTo>
                <a:lnTo>
                  <a:pt x="5793214" y="5561554"/>
                </a:lnTo>
                <a:lnTo>
                  <a:pt x="5980219" y="5561554"/>
                </a:lnTo>
                <a:lnTo>
                  <a:pt x="6008276" y="5922913"/>
                </a:lnTo>
                <a:lnTo>
                  <a:pt x="6542553" y="5922913"/>
                </a:lnTo>
                <a:lnTo>
                  <a:pt x="6243594" y="3912464"/>
                </a:lnTo>
                <a:close/>
                <a:moveTo>
                  <a:pt x="3925274" y="3912464"/>
                </a:moveTo>
                <a:lnTo>
                  <a:pt x="4227337" y="5922913"/>
                </a:lnTo>
                <a:lnTo>
                  <a:pt x="5021459" y="5922913"/>
                </a:lnTo>
                <a:lnTo>
                  <a:pt x="5287511" y="3912464"/>
                </a:lnTo>
                <a:lnTo>
                  <a:pt x="4736159" y="3912464"/>
                </a:lnTo>
                <a:lnTo>
                  <a:pt x="4699856" y="4286318"/>
                </a:lnTo>
                <a:cubicBezTo>
                  <a:pt x="4669523" y="4586792"/>
                  <a:pt x="4640852" y="4930740"/>
                  <a:pt x="4613843" y="5318164"/>
                </a:cubicBezTo>
                <a:cubicBezTo>
                  <a:pt x="4586446" y="4934828"/>
                  <a:pt x="4540707" y="4466261"/>
                  <a:pt x="4476626" y="3912464"/>
                </a:cubicBezTo>
                <a:close/>
                <a:moveTo>
                  <a:pt x="2663360" y="3912464"/>
                </a:moveTo>
                <a:lnTo>
                  <a:pt x="2663360" y="5922913"/>
                </a:lnTo>
                <a:lnTo>
                  <a:pt x="3100468" y="5922913"/>
                </a:lnTo>
                <a:lnTo>
                  <a:pt x="3100468" y="5008960"/>
                </a:lnTo>
                <a:lnTo>
                  <a:pt x="3372419" y="5922913"/>
                </a:lnTo>
                <a:lnTo>
                  <a:pt x="3830637" y="5922913"/>
                </a:lnTo>
                <a:lnTo>
                  <a:pt x="3830637" y="3912464"/>
                </a:lnTo>
                <a:lnTo>
                  <a:pt x="3393530" y="3912464"/>
                </a:lnTo>
                <a:lnTo>
                  <a:pt x="3393530" y="4817725"/>
                </a:lnTo>
                <a:lnTo>
                  <a:pt x="3100468" y="3912464"/>
                </a:lnTo>
                <a:close/>
                <a:moveTo>
                  <a:pt x="1929935" y="3912464"/>
                </a:moveTo>
                <a:lnTo>
                  <a:pt x="1929935" y="5922913"/>
                </a:lnTo>
                <a:lnTo>
                  <a:pt x="2452726" y="5922913"/>
                </a:lnTo>
                <a:lnTo>
                  <a:pt x="2452726" y="3912464"/>
                </a:lnTo>
                <a:close/>
                <a:moveTo>
                  <a:pt x="6125016" y="1312748"/>
                </a:moveTo>
                <a:cubicBezTo>
                  <a:pt x="6151650" y="1647978"/>
                  <a:pt x="6178193" y="1929450"/>
                  <a:pt x="6204645" y="2157162"/>
                </a:cubicBezTo>
                <a:lnTo>
                  <a:pt x="6024684" y="2157162"/>
                </a:lnTo>
                <a:cubicBezTo>
                  <a:pt x="6038317" y="1979185"/>
                  <a:pt x="6071761" y="1697714"/>
                  <a:pt x="6125016" y="1312748"/>
                </a:cubicBezTo>
                <a:close/>
                <a:moveTo>
                  <a:pt x="4891126" y="1208438"/>
                </a:moveTo>
                <a:cubicBezTo>
                  <a:pt x="4959010" y="1208438"/>
                  <a:pt x="5003714" y="1218787"/>
                  <a:pt x="5025239" y="1239483"/>
                </a:cubicBezTo>
                <a:cubicBezTo>
                  <a:pt x="5046763" y="1260179"/>
                  <a:pt x="5057525" y="1304884"/>
                  <a:pt x="5057525" y="1373596"/>
                </a:cubicBezTo>
                <a:lnTo>
                  <a:pt x="5057525" y="1538753"/>
                </a:lnTo>
                <a:cubicBezTo>
                  <a:pt x="5057525" y="1613260"/>
                  <a:pt x="5048212" y="1662310"/>
                  <a:pt x="5029586" y="1685905"/>
                </a:cubicBezTo>
                <a:cubicBezTo>
                  <a:pt x="5010958" y="1709498"/>
                  <a:pt x="4977637" y="1721295"/>
                  <a:pt x="4929621" y="1721295"/>
                </a:cubicBezTo>
                <a:cubicBezTo>
                  <a:pt x="4918859" y="1721295"/>
                  <a:pt x="4906027" y="1720881"/>
                  <a:pt x="4891126" y="1720053"/>
                </a:cubicBezTo>
                <a:close/>
                <a:moveTo>
                  <a:pt x="8283110" y="864464"/>
                </a:moveTo>
                <a:lnTo>
                  <a:pt x="8283110" y="2874913"/>
                </a:lnTo>
                <a:lnTo>
                  <a:pt x="9189612" y="2874913"/>
                </a:lnTo>
                <a:lnTo>
                  <a:pt x="9189612" y="2472575"/>
                </a:lnTo>
                <a:lnTo>
                  <a:pt x="8805901" y="2472575"/>
                </a:lnTo>
                <a:lnTo>
                  <a:pt x="8805901" y="2030500"/>
                </a:lnTo>
                <a:lnTo>
                  <a:pt x="9132490" y="2030500"/>
                </a:lnTo>
                <a:lnTo>
                  <a:pt x="9132490" y="1648030"/>
                </a:lnTo>
                <a:lnTo>
                  <a:pt x="8805901" y="1648030"/>
                </a:lnTo>
                <a:lnTo>
                  <a:pt x="8805901" y="1266802"/>
                </a:lnTo>
                <a:lnTo>
                  <a:pt x="9154842" y="1266802"/>
                </a:lnTo>
                <a:lnTo>
                  <a:pt x="9154842" y="864464"/>
                </a:lnTo>
                <a:close/>
                <a:moveTo>
                  <a:pt x="5726092" y="864464"/>
                </a:moveTo>
                <a:lnTo>
                  <a:pt x="5459419" y="2874913"/>
                </a:lnTo>
                <a:lnTo>
                  <a:pt x="5999906" y="2874913"/>
                </a:lnTo>
                <a:lnTo>
                  <a:pt x="6031339" y="2513554"/>
                </a:lnTo>
                <a:lnTo>
                  <a:pt x="6218344" y="2513554"/>
                </a:lnTo>
                <a:lnTo>
                  <a:pt x="6246400" y="2874913"/>
                </a:lnTo>
                <a:lnTo>
                  <a:pt x="6780678" y="2874913"/>
                </a:lnTo>
                <a:lnTo>
                  <a:pt x="6481719" y="864464"/>
                </a:lnTo>
                <a:close/>
                <a:moveTo>
                  <a:pt x="4368335" y="864464"/>
                </a:moveTo>
                <a:lnTo>
                  <a:pt x="4368335" y="2874913"/>
                </a:lnTo>
                <a:lnTo>
                  <a:pt x="4891126" y="2874913"/>
                </a:lnTo>
                <a:lnTo>
                  <a:pt x="4891126" y="2065270"/>
                </a:lnTo>
                <a:lnTo>
                  <a:pt x="5031448" y="2065270"/>
                </a:lnTo>
                <a:cubicBezTo>
                  <a:pt x="5145693" y="2065270"/>
                  <a:pt x="5238205" y="2049540"/>
                  <a:pt x="5308987" y="2018082"/>
                </a:cubicBezTo>
                <a:cubicBezTo>
                  <a:pt x="5379768" y="1986623"/>
                  <a:pt x="5428405" y="1941505"/>
                  <a:pt x="5454896" y="1882727"/>
                </a:cubicBezTo>
                <a:cubicBezTo>
                  <a:pt x="5481388" y="1823950"/>
                  <a:pt x="5494633" y="1730402"/>
                  <a:pt x="5494633" y="1602084"/>
                </a:cubicBezTo>
                <a:lnTo>
                  <a:pt x="5494633" y="1426992"/>
                </a:lnTo>
                <a:cubicBezTo>
                  <a:pt x="5494633" y="1301158"/>
                  <a:pt x="5487804" y="1208231"/>
                  <a:pt x="5474144" y="1148212"/>
                </a:cubicBezTo>
                <a:cubicBezTo>
                  <a:pt x="5460484" y="1088192"/>
                  <a:pt x="5434407" y="1037072"/>
                  <a:pt x="5395911" y="994851"/>
                </a:cubicBezTo>
                <a:cubicBezTo>
                  <a:pt x="5357417" y="952631"/>
                  <a:pt x="5299880" y="920344"/>
                  <a:pt x="5223304" y="897992"/>
                </a:cubicBezTo>
                <a:cubicBezTo>
                  <a:pt x="5146727" y="875640"/>
                  <a:pt x="5037243" y="864464"/>
                  <a:pt x="4894851" y="864464"/>
                </a:cubicBezTo>
                <a:close/>
                <a:moveTo>
                  <a:pt x="7468225" y="822243"/>
                </a:moveTo>
                <a:cubicBezTo>
                  <a:pt x="7354808" y="822243"/>
                  <a:pt x="7254431" y="841491"/>
                  <a:pt x="7167092" y="879986"/>
                </a:cubicBezTo>
                <a:cubicBezTo>
                  <a:pt x="7079753" y="918482"/>
                  <a:pt x="7011455" y="971257"/>
                  <a:pt x="6962197" y="1038314"/>
                </a:cubicBezTo>
                <a:cubicBezTo>
                  <a:pt x="6912940" y="1105370"/>
                  <a:pt x="6883344" y="1175117"/>
                  <a:pt x="6873410" y="1247555"/>
                </a:cubicBezTo>
                <a:cubicBezTo>
                  <a:pt x="6863475" y="1319992"/>
                  <a:pt x="6858508" y="1428648"/>
                  <a:pt x="6858508" y="1573523"/>
                </a:cubicBezTo>
                <a:lnTo>
                  <a:pt x="6858508" y="2160887"/>
                </a:lnTo>
                <a:cubicBezTo>
                  <a:pt x="6858508" y="2357917"/>
                  <a:pt x="6874652" y="2505482"/>
                  <a:pt x="6906938" y="2603583"/>
                </a:cubicBezTo>
                <a:cubicBezTo>
                  <a:pt x="6939224" y="2701684"/>
                  <a:pt x="7005039" y="2778468"/>
                  <a:pt x="7104382" y="2833934"/>
                </a:cubicBezTo>
                <a:cubicBezTo>
                  <a:pt x="7203724" y="2889400"/>
                  <a:pt x="7329973" y="2917134"/>
                  <a:pt x="7483126" y="2917134"/>
                </a:cubicBezTo>
                <a:cubicBezTo>
                  <a:pt x="7630484" y="2917134"/>
                  <a:pt x="7754456" y="2884385"/>
                  <a:pt x="7855041" y="2818887"/>
                </a:cubicBezTo>
                <a:cubicBezTo>
                  <a:pt x="7955625" y="2753390"/>
                  <a:pt x="8020612" y="2677114"/>
                  <a:pt x="8050001" y="2590059"/>
                </a:cubicBezTo>
                <a:cubicBezTo>
                  <a:pt x="8079390" y="2503005"/>
                  <a:pt x="8094085" y="2355433"/>
                  <a:pt x="8094085" y="2147344"/>
                </a:cubicBezTo>
                <a:lnTo>
                  <a:pt x="8094085" y="2068995"/>
                </a:lnTo>
                <a:lnTo>
                  <a:pt x="7571293" y="2068995"/>
                </a:lnTo>
                <a:lnTo>
                  <a:pt x="7571293" y="2321698"/>
                </a:lnTo>
                <a:cubicBezTo>
                  <a:pt x="7571293" y="2432075"/>
                  <a:pt x="7565291" y="2502200"/>
                  <a:pt x="7553287" y="2532074"/>
                </a:cubicBezTo>
                <a:cubicBezTo>
                  <a:pt x="7541283" y="2561948"/>
                  <a:pt x="7515826" y="2576885"/>
                  <a:pt x="7476917" y="2576885"/>
                </a:cubicBezTo>
                <a:cubicBezTo>
                  <a:pt x="7436352" y="2576885"/>
                  <a:pt x="7410275" y="2561984"/>
                  <a:pt x="7398685" y="2532181"/>
                </a:cubicBezTo>
                <a:cubicBezTo>
                  <a:pt x="7387095" y="2502378"/>
                  <a:pt x="7381300" y="2438633"/>
                  <a:pt x="7381300" y="2340946"/>
                </a:cubicBezTo>
                <a:lnTo>
                  <a:pt x="7381300" y="1407124"/>
                </a:lnTo>
                <a:cubicBezTo>
                  <a:pt x="7381300" y="1305298"/>
                  <a:pt x="7387095" y="1239069"/>
                  <a:pt x="7398685" y="1208438"/>
                </a:cubicBezTo>
                <a:cubicBezTo>
                  <a:pt x="7410275" y="1177807"/>
                  <a:pt x="7437594" y="1162492"/>
                  <a:pt x="7480642" y="1162492"/>
                </a:cubicBezTo>
                <a:cubicBezTo>
                  <a:pt x="7518724" y="1162492"/>
                  <a:pt x="7543353" y="1175091"/>
                  <a:pt x="7554529" y="1200289"/>
                </a:cubicBezTo>
                <a:cubicBezTo>
                  <a:pt x="7565705" y="1225487"/>
                  <a:pt x="7571293" y="1288889"/>
                  <a:pt x="7571293" y="1390495"/>
                </a:cubicBezTo>
                <a:lnTo>
                  <a:pt x="7571293" y="1739922"/>
                </a:lnTo>
                <a:lnTo>
                  <a:pt x="8094085" y="1739922"/>
                </a:lnTo>
                <a:lnTo>
                  <a:pt x="8094085" y="1548940"/>
                </a:lnTo>
                <a:cubicBezTo>
                  <a:pt x="8094085" y="1361275"/>
                  <a:pt x="8078355" y="1223007"/>
                  <a:pt x="8046897" y="1134135"/>
                </a:cubicBezTo>
                <a:cubicBezTo>
                  <a:pt x="8015438" y="1045263"/>
                  <a:pt x="7949623" y="971063"/>
                  <a:pt x="7849453" y="911535"/>
                </a:cubicBezTo>
                <a:cubicBezTo>
                  <a:pt x="7749282" y="852007"/>
                  <a:pt x="7622206" y="822243"/>
                  <a:pt x="7468225" y="822243"/>
                </a:cubicBezTo>
                <a:close/>
                <a:moveTo>
                  <a:pt x="3577918" y="822243"/>
                </a:moveTo>
                <a:cubicBezTo>
                  <a:pt x="3453740" y="822243"/>
                  <a:pt x="3347774" y="842319"/>
                  <a:pt x="3260021" y="882470"/>
                </a:cubicBezTo>
                <a:cubicBezTo>
                  <a:pt x="3172268" y="922621"/>
                  <a:pt x="3108730" y="978294"/>
                  <a:pt x="3069408" y="1049490"/>
                </a:cubicBezTo>
                <a:cubicBezTo>
                  <a:pt x="3030084" y="1120686"/>
                  <a:pt x="3010422" y="1233274"/>
                  <a:pt x="3010422" y="1387255"/>
                </a:cubicBezTo>
                <a:cubicBezTo>
                  <a:pt x="3010422" y="1494049"/>
                  <a:pt x="3024289" y="1581801"/>
                  <a:pt x="3052022" y="1650514"/>
                </a:cubicBezTo>
                <a:cubicBezTo>
                  <a:pt x="3079755" y="1719226"/>
                  <a:pt x="3114732" y="1773036"/>
                  <a:pt x="3156953" y="1811946"/>
                </a:cubicBezTo>
                <a:cubicBezTo>
                  <a:pt x="3199174" y="1850855"/>
                  <a:pt x="3285271" y="1913358"/>
                  <a:pt x="3415244" y="1999455"/>
                </a:cubicBezTo>
                <a:cubicBezTo>
                  <a:pt x="3545218" y="2084724"/>
                  <a:pt x="3626761" y="2145572"/>
                  <a:pt x="3659876" y="2181997"/>
                </a:cubicBezTo>
                <a:cubicBezTo>
                  <a:pt x="3692162" y="2218423"/>
                  <a:pt x="3708305" y="2295828"/>
                  <a:pt x="3708305" y="2414211"/>
                </a:cubicBezTo>
                <a:cubicBezTo>
                  <a:pt x="3708305" y="2468022"/>
                  <a:pt x="3699820" y="2508587"/>
                  <a:pt x="3682849" y="2535906"/>
                </a:cubicBezTo>
                <a:cubicBezTo>
                  <a:pt x="3665878" y="2563225"/>
                  <a:pt x="3640007" y="2576885"/>
                  <a:pt x="3605238" y="2576885"/>
                </a:cubicBezTo>
                <a:cubicBezTo>
                  <a:pt x="3570467" y="2576885"/>
                  <a:pt x="3546252" y="2566123"/>
                  <a:pt x="3532593" y="2544598"/>
                </a:cubicBezTo>
                <a:cubicBezTo>
                  <a:pt x="3518934" y="2523074"/>
                  <a:pt x="3512104" y="2474645"/>
                  <a:pt x="3512104" y="2399310"/>
                </a:cubicBezTo>
                <a:lnTo>
                  <a:pt x="3512104" y="2154678"/>
                </a:lnTo>
                <a:lnTo>
                  <a:pt x="3026566" y="2154678"/>
                </a:lnTo>
                <a:lnTo>
                  <a:pt x="3026566" y="2286307"/>
                </a:lnTo>
                <a:cubicBezTo>
                  <a:pt x="3026566" y="2436977"/>
                  <a:pt x="3041881" y="2553291"/>
                  <a:pt x="3072512" y="2635249"/>
                </a:cubicBezTo>
                <a:cubicBezTo>
                  <a:pt x="3103142" y="2717207"/>
                  <a:pt x="3167922" y="2784677"/>
                  <a:pt x="3266851" y="2837659"/>
                </a:cubicBezTo>
                <a:cubicBezTo>
                  <a:pt x="3365780" y="2890643"/>
                  <a:pt x="3485198" y="2917134"/>
                  <a:pt x="3625106" y="2917134"/>
                </a:cubicBezTo>
                <a:cubicBezTo>
                  <a:pt x="3752596" y="2917134"/>
                  <a:pt x="3864356" y="2894161"/>
                  <a:pt x="3960388" y="2848215"/>
                </a:cubicBezTo>
                <a:cubicBezTo>
                  <a:pt x="4056419" y="2802269"/>
                  <a:pt x="4121199" y="2745353"/>
                  <a:pt x="4154727" y="2677469"/>
                </a:cubicBezTo>
                <a:cubicBezTo>
                  <a:pt x="4188255" y="2609585"/>
                  <a:pt x="4205019" y="2504034"/>
                  <a:pt x="4205019" y="2360814"/>
                </a:cubicBezTo>
                <a:cubicBezTo>
                  <a:pt x="4205019" y="2163785"/>
                  <a:pt x="4174803" y="2020979"/>
                  <a:pt x="4114369" y="1932399"/>
                </a:cubicBezTo>
                <a:cubicBezTo>
                  <a:pt x="4053935" y="1843818"/>
                  <a:pt x="3907360" y="1730466"/>
                  <a:pt x="3674642" y="1592344"/>
                </a:cubicBezTo>
                <a:cubicBezTo>
                  <a:pt x="3593485" y="1544367"/>
                  <a:pt x="3544241" y="1503394"/>
                  <a:pt x="3526908" y="1469426"/>
                </a:cubicBezTo>
                <a:cubicBezTo>
                  <a:pt x="3508760" y="1435459"/>
                  <a:pt x="3499686" y="1384927"/>
                  <a:pt x="3499686" y="1317832"/>
                </a:cubicBezTo>
                <a:cubicBezTo>
                  <a:pt x="3499686" y="1265638"/>
                  <a:pt x="3507757" y="1226699"/>
                  <a:pt x="3523900" y="1201017"/>
                </a:cubicBezTo>
                <a:cubicBezTo>
                  <a:pt x="3540043" y="1175334"/>
                  <a:pt x="3563844" y="1162492"/>
                  <a:pt x="3595303" y="1162492"/>
                </a:cubicBezTo>
                <a:cubicBezTo>
                  <a:pt x="3624278" y="1162492"/>
                  <a:pt x="3644975" y="1172012"/>
                  <a:pt x="3657393" y="1191053"/>
                </a:cubicBezTo>
                <a:cubicBezTo>
                  <a:pt x="3669810" y="1210094"/>
                  <a:pt x="3676019" y="1254384"/>
                  <a:pt x="3676019" y="1323924"/>
                </a:cubicBezTo>
                <a:lnTo>
                  <a:pt x="3676019" y="1472938"/>
                </a:lnTo>
                <a:lnTo>
                  <a:pt x="4161557" y="1472938"/>
                </a:lnTo>
                <a:lnTo>
                  <a:pt x="4161557" y="1393464"/>
                </a:lnTo>
                <a:cubicBezTo>
                  <a:pt x="4161557" y="1233688"/>
                  <a:pt x="4146035" y="1120479"/>
                  <a:pt x="4114990" y="1053836"/>
                </a:cubicBezTo>
                <a:cubicBezTo>
                  <a:pt x="4083946" y="987194"/>
                  <a:pt x="4020615" y="931934"/>
                  <a:pt x="3924997" y="888058"/>
                </a:cubicBezTo>
                <a:cubicBezTo>
                  <a:pt x="3829380" y="844181"/>
                  <a:pt x="3713686" y="822243"/>
                  <a:pt x="3577918" y="8222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pic>
        <p:nvPicPr>
          <p:cNvPr id="5" name="Picture 4" descr="A red circuit board with a blue screen&#10;&#10;Description automatically generated">
            <a:extLst>
              <a:ext uri="{FF2B5EF4-FFF2-40B4-BE49-F238E27FC236}">
                <a16:creationId xmlns:a16="http://schemas.microsoft.com/office/drawing/2014/main" id="{A931CA04-FC03-1108-CFFC-333269443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8080" y="-2082158"/>
            <a:ext cx="20413156" cy="135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1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6D41E-0C96-3D0D-8FE4-289610D1F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B6BE58A1-2DA2-09F2-5FAF-003B6B65EA52}"/>
              </a:ext>
            </a:extLst>
          </p:cNvPr>
          <p:cNvGrpSpPr/>
          <p:nvPr/>
        </p:nvGrpSpPr>
        <p:grpSpPr>
          <a:xfrm>
            <a:off x="-12003" y="0"/>
            <a:ext cx="2364678" cy="6858000"/>
            <a:chOff x="-12003" y="0"/>
            <a:chExt cx="236467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5D706B-E26D-5B00-7515-4BBF19331A0D}"/>
                </a:ext>
              </a:extLst>
            </p:cNvPr>
            <p:cNvSpPr/>
            <p:nvPr/>
          </p:nvSpPr>
          <p:spPr>
            <a:xfrm>
              <a:off x="0" y="0"/>
              <a:ext cx="2034000" cy="6858000"/>
            </a:xfrm>
            <a:prstGeom prst="rect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AB0999D-019F-D118-0293-32795549A200}"/>
                </a:ext>
              </a:extLst>
            </p:cNvPr>
            <p:cNvSpPr/>
            <p:nvPr/>
          </p:nvSpPr>
          <p:spPr>
            <a:xfrm rot="5400000">
              <a:off x="1850435" y="1235842"/>
              <a:ext cx="685803" cy="318676"/>
            </a:xfrm>
            <a:prstGeom prst="triangle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072E9B-56B1-54CF-DDAA-661BC5660236}"/>
                </a:ext>
              </a:extLst>
            </p:cNvPr>
            <p:cNvSpPr txBox="1"/>
            <p:nvPr/>
          </p:nvSpPr>
          <p:spPr>
            <a:xfrm>
              <a:off x="-12003" y="1030196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WORKING 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FLOW</a:t>
              </a:r>
            </a:p>
          </p:txBody>
        </p:sp>
        <p:pic>
          <p:nvPicPr>
            <p:cNvPr id="72" name="Graphic 71" descr="Circular flowchart with solid fill">
              <a:extLst>
                <a:ext uri="{FF2B5EF4-FFF2-40B4-BE49-F238E27FC236}">
                  <a16:creationId xmlns:a16="http://schemas.microsoft.com/office/drawing/2014/main" id="{0648833C-DF46-A05F-90F4-7D7B6968A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02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40BABC-619A-7005-1159-4EDB588FCA72}"/>
              </a:ext>
            </a:extLst>
          </p:cNvPr>
          <p:cNvGrpSpPr/>
          <p:nvPr/>
        </p:nvGrpSpPr>
        <p:grpSpPr>
          <a:xfrm>
            <a:off x="360000" y="0"/>
            <a:ext cx="2340677" cy="6858000"/>
            <a:chOff x="2034000" y="0"/>
            <a:chExt cx="2340677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27F829-CF07-CBA1-2A8D-D8C0746FE597}"/>
                </a:ext>
              </a:extLst>
            </p:cNvPr>
            <p:cNvSpPr/>
            <p:nvPr/>
          </p:nvSpPr>
          <p:spPr>
            <a:xfrm>
              <a:off x="2034000" y="0"/>
              <a:ext cx="2034000" cy="6858000"/>
            </a:xfrm>
            <a:prstGeom prst="rect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24E83D7-8F06-F25B-5CB8-3B9BC115B8A2}"/>
                </a:ext>
              </a:extLst>
            </p:cNvPr>
            <p:cNvSpPr/>
            <p:nvPr/>
          </p:nvSpPr>
          <p:spPr>
            <a:xfrm rot="5400000">
              <a:off x="3872437" y="1235843"/>
              <a:ext cx="685803" cy="318676"/>
            </a:xfrm>
            <a:prstGeom prst="triangle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DFA896-EF00-B77C-8FE6-DFD78321432E}"/>
                </a:ext>
              </a:extLst>
            </p:cNvPr>
            <p:cNvSpPr txBox="1"/>
            <p:nvPr/>
          </p:nvSpPr>
          <p:spPr>
            <a:xfrm>
              <a:off x="2081240" y="1035677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DATA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STRUCTURES</a:t>
              </a:r>
            </a:p>
          </p:txBody>
        </p:sp>
        <p:grpSp>
          <p:nvGrpSpPr>
            <p:cNvPr id="59" name="Graphic 35" descr="Programmer male with solid fill">
              <a:extLst>
                <a:ext uri="{FF2B5EF4-FFF2-40B4-BE49-F238E27FC236}">
                  <a16:creationId xmlns:a16="http://schemas.microsoft.com/office/drawing/2014/main" id="{B35F9F28-BCF9-EB89-77EB-B63734958908}"/>
                </a:ext>
              </a:extLst>
            </p:cNvPr>
            <p:cNvGrpSpPr/>
            <p:nvPr/>
          </p:nvGrpSpPr>
          <p:grpSpPr>
            <a:xfrm>
              <a:off x="2769759" y="3024994"/>
              <a:ext cx="642036" cy="809625"/>
              <a:chOff x="10731187" y="5006491"/>
              <a:chExt cx="642036" cy="809625"/>
            </a:xfrm>
            <a:solidFill>
              <a:srgbClr val="000000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CF74121-D218-217C-64A7-7E8F0F86263B}"/>
                  </a:ext>
                </a:extLst>
              </p:cNvPr>
              <p:cNvSpPr/>
              <p:nvPr/>
            </p:nvSpPr>
            <p:spPr>
              <a:xfrm>
                <a:off x="10731187" y="5006491"/>
                <a:ext cx="642036" cy="753427"/>
              </a:xfrm>
              <a:custGeom>
                <a:avLst/>
                <a:gdLst>
                  <a:gd name="connsiteX0" fmla="*/ 456750 w 642036"/>
                  <a:gd name="connsiteY0" fmla="*/ 434340 h 753427"/>
                  <a:gd name="connsiteX1" fmla="*/ 566287 w 642036"/>
                  <a:gd name="connsiteY1" fmla="*/ 490538 h 753427"/>
                  <a:gd name="connsiteX2" fmla="*/ 587242 w 642036"/>
                  <a:gd name="connsiteY2" fmla="*/ 533400 h 753427"/>
                  <a:gd name="connsiteX3" fmla="*/ 604387 w 642036"/>
                  <a:gd name="connsiteY3" fmla="*/ 681038 h 753427"/>
                  <a:gd name="connsiteX4" fmla="*/ 596767 w 642036"/>
                  <a:gd name="connsiteY4" fmla="*/ 698183 h 753427"/>
                  <a:gd name="connsiteX5" fmla="*/ 596767 w 642036"/>
                  <a:gd name="connsiteY5" fmla="*/ 698183 h 753427"/>
                  <a:gd name="connsiteX6" fmla="*/ 545332 w 642036"/>
                  <a:gd name="connsiteY6" fmla="*/ 722948 h 753427"/>
                  <a:gd name="connsiteX7" fmla="*/ 545332 w 642036"/>
                  <a:gd name="connsiteY7" fmla="*/ 753428 h 753427"/>
                  <a:gd name="connsiteX8" fmla="*/ 571050 w 642036"/>
                  <a:gd name="connsiteY8" fmla="*/ 753428 h 753427"/>
                  <a:gd name="connsiteX9" fmla="*/ 617722 w 642036"/>
                  <a:gd name="connsiteY9" fmla="*/ 729615 h 753427"/>
                  <a:gd name="connsiteX10" fmla="*/ 617722 w 642036"/>
                  <a:gd name="connsiteY10" fmla="*/ 729615 h 753427"/>
                  <a:gd name="connsiteX11" fmla="*/ 641535 w 642036"/>
                  <a:gd name="connsiteY11" fmla="*/ 676275 h 753427"/>
                  <a:gd name="connsiteX12" fmla="*/ 626295 w 642036"/>
                  <a:gd name="connsiteY12" fmla="*/ 532448 h 753427"/>
                  <a:gd name="connsiteX13" fmla="*/ 591052 w 642036"/>
                  <a:gd name="connsiteY13" fmla="*/ 461963 h 753427"/>
                  <a:gd name="connsiteX14" fmla="*/ 470085 w 642036"/>
                  <a:gd name="connsiteY14" fmla="*/ 399098 h 753427"/>
                  <a:gd name="connsiteX15" fmla="*/ 423412 w 642036"/>
                  <a:gd name="connsiteY15" fmla="*/ 380048 h 753427"/>
                  <a:gd name="connsiteX16" fmla="*/ 417697 w 642036"/>
                  <a:gd name="connsiteY16" fmla="*/ 371475 h 753427"/>
                  <a:gd name="connsiteX17" fmla="*/ 417697 w 642036"/>
                  <a:gd name="connsiteY17" fmla="*/ 348615 h 753427"/>
                  <a:gd name="connsiteX18" fmla="*/ 474847 w 642036"/>
                  <a:gd name="connsiteY18" fmla="*/ 229552 h 753427"/>
                  <a:gd name="connsiteX19" fmla="*/ 474847 w 642036"/>
                  <a:gd name="connsiteY19" fmla="*/ 195263 h 753427"/>
                  <a:gd name="connsiteX20" fmla="*/ 493897 w 642036"/>
                  <a:gd name="connsiteY20" fmla="*/ 200978 h 753427"/>
                  <a:gd name="connsiteX21" fmla="*/ 477705 w 642036"/>
                  <a:gd name="connsiteY21" fmla="*/ 153353 h 753427"/>
                  <a:gd name="connsiteX22" fmla="*/ 472942 w 642036"/>
                  <a:gd name="connsiteY22" fmla="*/ 133350 h 753427"/>
                  <a:gd name="connsiteX23" fmla="*/ 388170 w 642036"/>
                  <a:gd name="connsiteY23" fmla="*/ 17145 h 753427"/>
                  <a:gd name="connsiteX24" fmla="*/ 375787 w 642036"/>
                  <a:gd name="connsiteY24" fmla="*/ 18097 h 753427"/>
                  <a:gd name="connsiteX25" fmla="*/ 367215 w 642036"/>
                  <a:gd name="connsiteY25" fmla="*/ 24765 h 753427"/>
                  <a:gd name="connsiteX26" fmla="*/ 357690 w 642036"/>
                  <a:gd name="connsiteY26" fmla="*/ 11430 h 753427"/>
                  <a:gd name="connsiteX27" fmla="*/ 346260 w 642036"/>
                  <a:gd name="connsiteY27" fmla="*/ 2858 h 753427"/>
                  <a:gd name="connsiteX28" fmla="*/ 320542 w 642036"/>
                  <a:gd name="connsiteY28" fmla="*/ 0 h 753427"/>
                  <a:gd name="connsiteX29" fmla="*/ 169095 w 642036"/>
                  <a:gd name="connsiteY29" fmla="*/ 136208 h 753427"/>
                  <a:gd name="connsiteX30" fmla="*/ 169095 w 642036"/>
                  <a:gd name="connsiteY30" fmla="*/ 142875 h 753427"/>
                  <a:gd name="connsiteX31" fmla="*/ 169095 w 642036"/>
                  <a:gd name="connsiteY31" fmla="*/ 142875 h 753427"/>
                  <a:gd name="connsiteX32" fmla="*/ 169095 w 642036"/>
                  <a:gd name="connsiteY32" fmla="*/ 159068 h 753427"/>
                  <a:gd name="connsiteX33" fmla="*/ 156712 w 642036"/>
                  <a:gd name="connsiteY33" fmla="*/ 219075 h 753427"/>
                  <a:gd name="connsiteX34" fmla="*/ 140520 w 642036"/>
                  <a:gd name="connsiteY34" fmla="*/ 257175 h 753427"/>
                  <a:gd name="connsiteX35" fmla="*/ 171000 w 642036"/>
                  <a:gd name="connsiteY35" fmla="*/ 248602 h 753427"/>
                  <a:gd name="connsiteX36" fmla="*/ 226245 w 642036"/>
                  <a:gd name="connsiteY36" fmla="*/ 346710 h 753427"/>
                  <a:gd name="connsiteX37" fmla="*/ 226245 w 642036"/>
                  <a:gd name="connsiteY37" fmla="*/ 370523 h 753427"/>
                  <a:gd name="connsiteX38" fmla="*/ 220530 w 642036"/>
                  <a:gd name="connsiteY38" fmla="*/ 379095 h 753427"/>
                  <a:gd name="connsiteX39" fmla="*/ 173857 w 642036"/>
                  <a:gd name="connsiteY39" fmla="*/ 398145 h 753427"/>
                  <a:gd name="connsiteX40" fmla="*/ 52890 w 642036"/>
                  <a:gd name="connsiteY40" fmla="*/ 461010 h 753427"/>
                  <a:gd name="connsiteX41" fmla="*/ 16695 w 642036"/>
                  <a:gd name="connsiteY41" fmla="*/ 531495 h 753427"/>
                  <a:gd name="connsiteX42" fmla="*/ 502 w 642036"/>
                  <a:gd name="connsiteY42" fmla="*/ 676275 h 753427"/>
                  <a:gd name="connsiteX43" fmla="*/ 24315 w 642036"/>
                  <a:gd name="connsiteY43" fmla="*/ 729615 h 753427"/>
                  <a:gd name="connsiteX44" fmla="*/ 70987 w 642036"/>
                  <a:gd name="connsiteY44" fmla="*/ 753428 h 753427"/>
                  <a:gd name="connsiteX45" fmla="*/ 97657 w 642036"/>
                  <a:gd name="connsiteY45" fmla="*/ 753428 h 753427"/>
                  <a:gd name="connsiteX46" fmla="*/ 97657 w 642036"/>
                  <a:gd name="connsiteY46" fmla="*/ 723900 h 753427"/>
                  <a:gd name="connsiteX47" fmla="*/ 46222 w 642036"/>
                  <a:gd name="connsiteY47" fmla="*/ 699135 h 753427"/>
                  <a:gd name="connsiteX48" fmla="*/ 38602 w 642036"/>
                  <a:gd name="connsiteY48" fmla="*/ 681990 h 753427"/>
                  <a:gd name="connsiteX49" fmla="*/ 54795 w 642036"/>
                  <a:gd name="connsiteY49" fmla="*/ 535305 h 753427"/>
                  <a:gd name="connsiteX50" fmla="*/ 54795 w 642036"/>
                  <a:gd name="connsiteY50" fmla="*/ 533400 h 753427"/>
                  <a:gd name="connsiteX51" fmla="*/ 76702 w 642036"/>
                  <a:gd name="connsiteY51" fmla="*/ 490538 h 753427"/>
                  <a:gd name="connsiteX52" fmla="*/ 186240 w 642036"/>
                  <a:gd name="connsiteY52" fmla="*/ 434340 h 753427"/>
                  <a:gd name="connsiteX53" fmla="*/ 201480 w 642036"/>
                  <a:gd name="connsiteY53" fmla="*/ 429578 h 753427"/>
                  <a:gd name="connsiteX54" fmla="*/ 321495 w 642036"/>
                  <a:gd name="connsiteY54" fmla="*/ 457200 h 753427"/>
                  <a:gd name="connsiteX55" fmla="*/ 442462 w 642036"/>
                  <a:gd name="connsiteY55" fmla="*/ 429578 h 753427"/>
                  <a:gd name="connsiteX56" fmla="*/ 456750 w 642036"/>
                  <a:gd name="connsiteY56" fmla="*/ 434340 h 753427"/>
                  <a:gd name="connsiteX57" fmla="*/ 207195 w 642036"/>
                  <a:gd name="connsiteY57" fmla="*/ 237173 h 753427"/>
                  <a:gd name="connsiteX58" fmla="*/ 407220 w 642036"/>
                  <a:gd name="connsiteY58" fmla="*/ 123825 h 753427"/>
                  <a:gd name="connsiteX59" fmla="*/ 435795 w 642036"/>
                  <a:gd name="connsiteY59" fmla="*/ 161925 h 753427"/>
                  <a:gd name="connsiteX60" fmla="*/ 435795 w 642036"/>
                  <a:gd name="connsiteY60" fmla="*/ 228600 h 753427"/>
                  <a:gd name="connsiteX61" fmla="*/ 321495 w 642036"/>
                  <a:gd name="connsiteY61" fmla="*/ 342900 h 753427"/>
                  <a:gd name="connsiteX62" fmla="*/ 207195 w 642036"/>
                  <a:gd name="connsiteY62" fmla="*/ 237173 h 753427"/>
                  <a:gd name="connsiteX63" fmla="*/ 245295 w 642036"/>
                  <a:gd name="connsiteY63" fmla="*/ 408623 h 753427"/>
                  <a:gd name="connsiteX64" fmla="*/ 264345 w 642036"/>
                  <a:gd name="connsiteY64" fmla="*/ 370523 h 753427"/>
                  <a:gd name="connsiteX65" fmla="*/ 264345 w 642036"/>
                  <a:gd name="connsiteY65" fmla="*/ 369570 h 753427"/>
                  <a:gd name="connsiteX66" fmla="*/ 378645 w 642036"/>
                  <a:gd name="connsiteY66" fmla="*/ 369570 h 753427"/>
                  <a:gd name="connsiteX67" fmla="*/ 378645 w 642036"/>
                  <a:gd name="connsiteY67" fmla="*/ 370523 h 753427"/>
                  <a:gd name="connsiteX68" fmla="*/ 396742 w 642036"/>
                  <a:gd name="connsiteY68" fmla="*/ 408623 h 753427"/>
                  <a:gd name="connsiteX69" fmla="*/ 320542 w 642036"/>
                  <a:gd name="connsiteY69" fmla="*/ 419100 h 753427"/>
                  <a:gd name="connsiteX70" fmla="*/ 245295 w 642036"/>
                  <a:gd name="connsiteY70" fmla="*/ 408623 h 75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2036" h="753427">
                    <a:moveTo>
                      <a:pt x="456750" y="434340"/>
                    </a:moveTo>
                    <a:cubicBezTo>
                      <a:pt x="496755" y="448628"/>
                      <a:pt x="534855" y="464820"/>
                      <a:pt x="566287" y="490538"/>
                    </a:cubicBezTo>
                    <a:cubicBezTo>
                      <a:pt x="579622" y="501015"/>
                      <a:pt x="587242" y="516255"/>
                      <a:pt x="587242" y="533400"/>
                    </a:cubicBezTo>
                    <a:lnTo>
                      <a:pt x="604387" y="681038"/>
                    </a:lnTo>
                    <a:cubicBezTo>
                      <a:pt x="605340" y="687705"/>
                      <a:pt x="602482" y="694373"/>
                      <a:pt x="596767" y="698183"/>
                    </a:cubicBezTo>
                    <a:lnTo>
                      <a:pt x="596767" y="698183"/>
                    </a:lnTo>
                    <a:cubicBezTo>
                      <a:pt x="580575" y="708660"/>
                      <a:pt x="563430" y="717233"/>
                      <a:pt x="545332" y="722948"/>
                    </a:cubicBezTo>
                    <a:lnTo>
                      <a:pt x="545332" y="753428"/>
                    </a:lnTo>
                    <a:lnTo>
                      <a:pt x="571050" y="753428"/>
                    </a:lnTo>
                    <a:cubicBezTo>
                      <a:pt x="587242" y="746760"/>
                      <a:pt x="603435" y="739140"/>
                      <a:pt x="617722" y="729615"/>
                    </a:cubicBezTo>
                    <a:lnTo>
                      <a:pt x="617722" y="729615"/>
                    </a:lnTo>
                    <a:cubicBezTo>
                      <a:pt x="634867" y="718185"/>
                      <a:pt x="644392" y="697230"/>
                      <a:pt x="641535" y="676275"/>
                    </a:cubicBezTo>
                    <a:lnTo>
                      <a:pt x="626295" y="532448"/>
                    </a:lnTo>
                    <a:cubicBezTo>
                      <a:pt x="625342" y="504825"/>
                      <a:pt x="612960" y="479108"/>
                      <a:pt x="591052" y="461963"/>
                    </a:cubicBezTo>
                    <a:cubicBezTo>
                      <a:pt x="555810" y="432435"/>
                      <a:pt x="513900" y="414338"/>
                      <a:pt x="470085" y="399098"/>
                    </a:cubicBezTo>
                    <a:lnTo>
                      <a:pt x="423412" y="380048"/>
                    </a:lnTo>
                    <a:cubicBezTo>
                      <a:pt x="419602" y="378143"/>
                      <a:pt x="417697" y="375285"/>
                      <a:pt x="417697" y="371475"/>
                    </a:cubicBezTo>
                    <a:lnTo>
                      <a:pt x="417697" y="348615"/>
                    </a:lnTo>
                    <a:cubicBezTo>
                      <a:pt x="453892" y="320040"/>
                      <a:pt x="474847" y="276225"/>
                      <a:pt x="474847" y="229552"/>
                    </a:cubicBezTo>
                    <a:lnTo>
                      <a:pt x="474847" y="195263"/>
                    </a:lnTo>
                    <a:cubicBezTo>
                      <a:pt x="480562" y="199073"/>
                      <a:pt x="487230" y="200025"/>
                      <a:pt x="493897" y="200978"/>
                    </a:cubicBezTo>
                    <a:lnTo>
                      <a:pt x="477705" y="153353"/>
                    </a:lnTo>
                    <a:cubicBezTo>
                      <a:pt x="475800" y="146685"/>
                      <a:pt x="473895" y="140018"/>
                      <a:pt x="472942" y="133350"/>
                    </a:cubicBezTo>
                    <a:cubicBezTo>
                      <a:pt x="465322" y="79057"/>
                      <a:pt x="432937" y="40958"/>
                      <a:pt x="388170" y="17145"/>
                    </a:cubicBezTo>
                    <a:cubicBezTo>
                      <a:pt x="384360" y="15240"/>
                      <a:pt x="379597" y="15240"/>
                      <a:pt x="375787" y="18097"/>
                    </a:cubicBezTo>
                    <a:lnTo>
                      <a:pt x="367215" y="24765"/>
                    </a:lnTo>
                    <a:lnTo>
                      <a:pt x="357690" y="11430"/>
                    </a:lnTo>
                    <a:cubicBezTo>
                      <a:pt x="354832" y="7620"/>
                      <a:pt x="351022" y="3810"/>
                      <a:pt x="346260" y="2858"/>
                    </a:cubicBezTo>
                    <a:cubicBezTo>
                      <a:pt x="337687" y="953"/>
                      <a:pt x="329115" y="0"/>
                      <a:pt x="320542" y="0"/>
                    </a:cubicBezTo>
                    <a:cubicBezTo>
                      <a:pt x="245295" y="0"/>
                      <a:pt x="182430" y="59055"/>
                      <a:pt x="169095" y="136208"/>
                    </a:cubicBezTo>
                    <a:lnTo>
                      <a:pt x="169095" y="142875"/>
                    </a:lnTo>
                    <a:lnTo>
                      <a:pt x="169095" y="142875"/>
                    </a:lnTo>
                    <a:lnTo>
                      <a:pt x="169095" y="159068"/>
                    </a:lnTo>
                    <a:cubicBezTo>
                      <a:pt x="169095" y="180023"/>
                      <a:pt x="165285" y="200025"/>
                      <a:pt x="156712" y="219075"/>
                    </a:cubicBezTo>
                    <a:lnTo>
                      <a:pt x="140520" y="257175"/>
                    </a:lnTo>
                    <a:cubicBezTo>
                      <a:pt x="140520" y="257175"/>
                      <a:pt x="151950" y="254318"/>
                      <a:pt x="171000" y="248602"/>
                    </a:cubicBezTo>
                    <a:cubicBezTo>
                      <a:pt x="175762" y="287655"/>
                      <a:pt x="195765" y="322898"/>
                      <a:pt x="226245" y="346710"/>
                    </a:cubicBezTo>
                    <a:lnTo>
                      <a:pt x="226245" y="370523"/>
                    </a:lnTo>
                    <a:cubicBezTo>
                      <a:pt x="226245" y="374333"/>
                      <a:pt x="224340" y="378143"/>
                      <a:pt x="220530" y="379095"/>
                    </a:cubicBezTo>
                    <a:lnTo>
                      <a:pt x="173857" y="398145"/>
                    </a:lnTo>
                    <a:cubicBezTo>
                      <a:pt x="130042" y="413385"/>
                      <a:pt x="88132" y="431483"/>
                      <a:pt x="52890" y="461010"/>
                    </a:cubicBezTo>
                    <a:cubicBezTo>
                      <a:pt x="30982" y="478155"/>
                      <a:pt x="17647" y="503873"/>
                      <a:pt x="16695" y="531495"/>
                    </a:cubicBezTo>
                    <a:lnTo>
                      <a:pt x="502" y="676275"/>
                    </a:lnTo>
                    <a:cubicBezTo>
                      <a:pt x="-2355" y="697230"/>
                      <a:pt x="7170" y="718185"/>
                      <a:pt x="24315" y="729615"/>
                    </a:cubicBezTo>
                    <a:cubicBezTo>
                      <a:pt x="38602" y="739140"/>
                      <a:pt x="54795" y="746760"/>
                      <a:pt x="70987" y="753428"/>
                    </a:cubicBezTo>
                    <a:lnTo>
                      <a:pt x="97657" y="753428"/>
                    </a:lnTo>
                    <a:lnTo>
                      <a:pt x="97657" y="723900"/>
                    </a:lnTo>
                    <a:cubicBezTo>
                      <a:pt x="79560" y="717233"/>
                      <a:pt x="62415" y="709613"/>
                      <a:pt x="46222" y="699135"/>
                    </a:cubicBezTo>
                    <a:cubicBezTo>
                      <a:pt x="40507" y="695325"/>
                      <a:pt x="37650" y="688658"/>
                      <a:pt x="38602" y="681990"/>
                    </a:cubicBezTo>
                    <a:lnTo>
                      <a:pt x="54795" y="535305"/>
                    </a:lnTo>
                    <a:lnTo>
                      <a:pt x="54795" y="533400"/>
                    </a:lnTo>
                    <a:cubicBezTo>
                      <a:pt x="54795" y="516255"/>
                      <a:pt x="63367" y="501015"/>
                      <a:pt x="76702" y="490538"/>
                    </a:cubicBezTo>
                    <a:cubicBezTo>
                      <a:pt x="108135" y="464820"/>
                      <a:pt x="146235" y="448628"/>
                      <a:pt x="186240" y="434340"/>
                    </a:cubicBezTo>
                    <a:lnTo>
                      <a:pt x="201480" y="429578"/>
                    </a:lnTo>
                    <a:cubicBezTo>
                      <a:pt x="229102" y="446723"/>
                      <a:pt x="272917" y="457200"/>
                      <a:pt x="321495" y="457200"/>
                    </a:cubicBezTo>
                    <a:cubicBezTo>
                      <a:pt x="370072" y="457200"/>
                      <a:pt x="413887" y="446723"/>
                      <a:pt x="442462" y="429578"/>
                    </a:cubicBezTo>
                    <a:lnTo>
                      <a:pt x="456750" y="434340"/>
                    </a:lnTo>
                    <a:close/>
                    <a:moveTo>
                      <a:pt x="207195" y="237173"/>
                    </a:moveTo>
                    <a:cubicBezTo>
                      <a:pt x="271965" y="215265"/>
                      <a:pt x="365310" y="177165"/>
                      <a:pt x="407220" y="123825"/>
                    </a:cubicBezTo>
                    <a:cubicBezTo>
                      <a:pt x="415792" y="137160"/>
                      <a:pt x="425317" y="149543"/>
                      <a:pt x="435795" y="161925"/>
                    </a:cubicBezTo>
                    <a:lnTo>
                      <a:pt x="435795" y="228600"/>
                    </a:lnTo>
                    <a:cubicBezTo>
                      <a:pt x="435795" y="291465"/>
                      <a:pt x="384360" y="342900"/>
                      <a:pt x="321495" y="342900"/>
                    </a:cubicBezTo>
                    <a:cubicBezTo>
                      <a:pt x="261487" y="342900"/>
                      <a:pt x="211957" y="297180"/>
                      <a:pt x="207195" y="237173"/>
                    </a:cubicBezTo>
                    <a:close/>
                    <a:moveTo>
                      <a:pt x="245295" y="408623"/>
                    </a:moveTo>
                    <a:cubicBezTo>
                      <a:pt x="256725" y="400050"/>
                      <a:pt x="264345" y="385763"/>
                      <a:pt x="264345" y="370523"/>
                    </a:cubicBezTo>
                    <a:lnTo>
                      <a:pt x="264345" y="369570"/>
                    </a:lnTo>
                    <a:cubicBezTo>
                      <a:pt x="300540" y="384810"/>
                      <a:pt x="342450" y="384810"/>
                      <a:pt x="378645" y="369570"/>
                    </a:cubicBezTo>
                    <a:lnTo>
                      <a:pt x="378645" y="370523"/>
                    </a:lnTo>
                    <a:cubicBezTo>
                      <a:pt x="378645" y="384810"/>
                      <a:pt x="385312" y="399098"/>
                      <a:pt x="396742" y="408623"/>
                    </a:cubicBezTo>
                    <a:cubicBezTo>
                      <a:pt x="371977" y="416243"/>
                      <a:pt x="346260" y="420053"/>
                      <a:pt x="320542" y="419100"/>
                    </a:cubicBezTo>
                    <a:cubicBezTo>
                      <a:pt x="295777" y="419100"/>
                      <a:pt x="270060" y="415290"/>
                      <a:pt x="245295" y="408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CB5C303-2ACA-25C7-73C3-D164F497F711}"/>
                  </a:ext>
                </a:extLst>
              </p:cNvPr>
              <p:cNvSpPr/>
              <p:nvPr/>
            </p:nvSpPr>
            <p:spPr>
              <a:xfrm>
                <a:off x="10775504" y="5518935"/>
                <a:ext cx="555307" cy="297180"/>
              </a:xfrm>
              <a:custGeom>
                <a:avLst/>
                <a:gdLst>
                  <a:gd name="connsiteX0" fmla="*/ 482918 w 555307"/>
                  <a:gd name="connsiteY0" fmla="*/ 23813 h 297180"/>
                  <a:gd name="connsiteX1" fmla="*/ 459105 w 555307"/>
                  <a:gd name="connsiteY1" fmla="*/ 0 h 297180"/>
                  <a:gd name="connsiteX2" fmla="*/ 459105 w 555307"/>
                  <a:gd name="connsiteY2" fmla="*/ 0 h 297180"/>
                  <a:gd name="connsiteX3" fmla="*/ 96203 w 555307"/>
                  <a:gd name="connsiteY3" fmla="*/ 0 h 297180"/>
                  <a:gd name="connsiteX4" fmla="*/ 72390 w 555307"/>
                  <a:gd name="connsiteY4" fmla="*/ 23813 h 297180"/>
                  <a:gd name="connsiteX5" fmla="*/ 72390 w 555307"/>
                  <a:gd name="connsiteY5" fmla="*/ 23813 h 297180"/>
                  <a:gd name="connsiteX6" fmla="*/ 72390 w 555307"/>
                  <a:gd name="connsiteY6" fmla="*/ 260985 h 297180"/>
                  <a:gd name="connsiteX7" fmla="*/ 0 w 555307"/>
                  <a:gd name="connsiteY7" fmla="*/ 260985 h 297180"/>
                  <a:gd name="connsiteX8" fmla="*/ 0 w 555307"/>
                  <a:gd name="connsiteY8" fmla="*/ 273368 h 297180"/>
                  <a:gd name="connsiteX9" fmla="*/ 23813 w 555307"/>
                  <a:gd name="connsiteY9" fmla="*/ 297180 h 297180"/>
                  <a:gd name="connsiteX10" fmla="*/ 531495 w 555307"/>
                  <a:gd name="connsiteY10" fmla="*/ 297180 h 297180"/>
                  <a:gd name="connsiteX11" fmla="*/ 555308 w 555307"/>
                  <a:gd name="connsiteY11" fmla="*/ 273368 h 297180"/>
                  <a:gd name="connsiteX12" fmla="*/ 555308 w 555307"/>
                  <a:gd name="connsiteY12" fmla="*/ 260985 h 297180"/>
                  <a:gd name="connsiteX13" fmla="*/ 482918 w 555307"/>
                  <a:gd name="connsiteY13" fmla="*/ 260985 h 297180"/>
                  <a:gd name="connsiteX14" fmla="*/ 482918 w 555307"/>
                  <a:gd name="connsiteY14" fmla="*/ 23813 h 297180"/>
                  <a:gd name="connsiteX15" fmla="*/ 227648 w 555307"/>
                  <a:gd name="connsiteY15" fmla="*/ 180975 h 297180"/>
                  <a:gd name="connsiteX16" fmla="*/ 214313 w 555307"/>
                  <a:gd name="connsiteY16" fmla="*/ 194310 h 297180"/>
                  <a:gd name="connsiteX17" fmla="*/ 160973 w 555307"/>
                  <a:gd name="connsiteY17" fmla="*/ 140970 h 297180"/>
                  <a:gd name="connsiteX18" fmla="*/ 214313 w 555307"/>
                  <a:gd name="connsiteY18" fmla="*/ 87630 h 297180"/>
                  <a:gd name="connsiteX19" fmla="*/ 227648 w 555307"/>
                  <a:gd name="connsiteY19" fmla="*/ 100965 h 297180"/>
                  <a:gd name="connsiteX20" fmla="*/ 187642 w 555307"/>
                  <a:gd name="connsiteY20" fmla="*/ 140970 h 297180"/>
                  <a:gd name="connsiteX21" fmla="*/ 227648 w 555307"/>
                  <a:gd name="connsiteY21" fmla="*/ 180975 h 297180"/>
                  <a:gd name="connsiteX22" fmla="*/ 263843 w 555307"/>
                  <a:gd name="connsiteY22" fmla="*/ 200978 h 297180"/>
                  <a:gd name="connsiteX23" fmla="*/ 246698 w 555307"/>
                  <a:gd name="connsiteY23" fmla="*/ 193358 h 297180"/>
                  <a:gd name="connsiteX24" fmla="*/ 291465 w 555307"/>
                  <a:gd name="connsiteY24" fmla="*/ 85725 h 297180"/>
                  <a:gd name="connsiteX25" fmla="*/ 308610 w 555307"/>
                  <a:gd name="connsiteY25" fmla="*/ 93345 h 297180"/>
                  <a:gd name="connsiteX26" fmla="*/ 263843 w 555307"/>
                  <a:gd name="connsiteY26" fmla="*/ 200978 h 297180"/>
                  <a:gd name="connsiteX27" fmla="*/ 340043 w 555307"/>
                  <a:gd name="connsiteY27" fmla="*/ 195263 h 297180"/>
                  <a:gd name="connsiteX28" fmla="*/ 326708 w 555307"/>
                  <a:gd name="connsiteY28" fmla="*/ 181928 h 297180"/>
                  <a:gd name="connsiteX29" fmla="*/ 366713 w 555307"/>
                  <a:gd name="connsiteY29" fmla="*/ 141922 h 297180"/>
                  <a:gd name="connsiteX30" fmla="*/ 326708 w 555307"/>
                  <a:gd name="connsiteY30" fmla="*/ 101918 h 297180"/>
                  <a:gd name="connsiteX31" fmla="*/ 340043 w 555307"/>
                  <a:gd name="connsiteY31" fmla="*/ 88582 h 297180"/>
                  <a:gd name="connsiteX32" fmla="*/ 393383 w 555307"/>
                  <a:gd name="connsiteY32" fmla="*/ 141922 h 297180"/>
                  <a:gd name="connsiteX33" fmla="*/ 340043 w 555307"/>
                  <a:gd name="connsiteY33" fmla="*/ 195263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55307" h="297180">
                    <a:moveTo>
                      <a:pt x="482918" y="23813"/>
                    </a:moveTo>
                    <a:cubicBezTo>
                      <a:pt x="482918" y="10478"/>
                      <a:pt x="472440" y="0"/>
                      <a:pt x="459105" y="0"/>
                    </a:cubicBezTo>
                    <a:lnTo>
                      <a:pt x="459105" y="0"/>
                    </a:lnTo>
                    <a:lnTo>
                      <a:pt x="96203" y="0"/>
                    </a:lnTo>
                    <a:cubicBezTo>
                      <a:pt x="82868" y="0"/>
                      <a:pt x="72390" y="10478"/>
                      <a:pt x="72390" y="23813"/>
                    </a:cubicBezTo>
                    <a:lnTo>
                      <a:pt x="72390" y="23813"/>
                    </a:lnTo>
                    <a:lnTo>
                      <a:pt x="72390" y="260985"/>
                    </a:lnTo>
                    <a:lnTo>
                      <a:pt x="0" y="260985"/>
                    </a:lnTo>
                    <a:lnTo>
                      <a:pt x="0" y="273368"/>
                    </a:lnTo>
                    <a:cubicBezTo>
                      <a:pt x="0" y="286703"/>
                      <a:pt x="10478" y="297180"/>
                      <a:pt x="23813" y="297180"/>
                    </a:cubicBezTo>
                    <a:lnTo>
                      <a:pt x="531495" y="297180"/>
                    </a:lnTo>
                    <a:cubicBezTo>
                      <a:pt x="544830" y="297180"/>
                      <a:pt x="555308" y="286703"/>
                      <a:pt x="555308" y="273368"/>
                    </a:cubicBezTo>
                    <a:lnTo>
                      <a:pt x="555308" y="260985"/>
                    </a:lnTo>
                    <a:lnTo>
                      <a:pt x="482918" y="260985"/>
                    </a:lnTo>
                    <a:lnTo>
                      <a:pt x="482918" y="23813"/>
                    </a:lnTo>
                    <a:close/>
                    <a:moveTo>
                      <a:pt x="227648" y="180975"/>
                    </a:moveTo>
                    <a:lnTo>
                      <a:pt x="214313" y="194310"/>
                    </a:lnTo>
                    <a:lnTo>
                      <a:pt x="160973" y="140970"/>
                    </a:lnTo>
                    <a:lnTo>
                      <a:pt x="214313" y="87630"/>
                    </a:lnTo>
                    <a:lnTo>
                      <a:pt x="227648" y="100965"/>
                    </a:lnTo>
                    <a:lnTo>
                      <a:pt x="187642" y="140970"/>
                    </a:lnTo>
                    <a:lnTo>
                      <a:pt x="227648" y="180975"/>
                    </a:lnTo>
                    <a:close/>
                    <a:moveTo>
                      <a:pt x="263843" y="200978"/>
                    </a:moveTo>
                    <a:lnTo>
                      <a:pt x="246698" y="193358"/>
                    </a:lnTo>
                    <a:lnTo>
                      <a:pt x="291465" y="85725"/>
                    </a:lnTo>
                    <a:lnTo>
                      <a:pt x="308610" y="93345"/>
                    </a:lnTo>
                    <a:lnTo>
                      <a:pt x="263843" y="200978"/>
                    </a:lnTo>
                    <a:close/>
                    <a:moveTo>
                      <a:pt x="340043" y="195263"/>
                    </a:moveTo>
                    <a:lnTo>
                      <a:pt x="326708" y="181928"/>
                    </a:lnTo>
                    <a:lnTo>
                      <a:pt x="366713" y="141922"/>
                    </a:lnTo>
                    <a:lnTo>
                      <a:pt x="326708" y="101918"/>
                    </a:lnTo>
                    <a:lnTo>
                      <a:pt x="340043" y="88582"/>
                    </a:lnTo>
                    <a:lnTo>
                      <a:pt x="393383" y="141922"/>
                    </a:lnTo>
                    <a:lnTo>
                      <a:pt x="340043" y="19526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619AB8-BEC3-94FB-D224-764D50FA39D0}"/>
              </a:ext>
            </a:extLst>
          </p:cNvPr>
          <p:cNvGrpSpPr/>
          <p:nvPr/>
        </p:nvGrpSpPr>
        <p:grpSpPr>
          <a:xfrm>
            <a:off x="720000" y="0"/>
            <a:ext cx="2352677" cy="6858000"/>
            <a:chOff x="4056001" y="0"/>
            <a:chExt cx="2352677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0EA3EE-42B6-E90D-01E4-7E69ED32D4A3}"/>
                </a:ext>
              </a:extLst>
            </p:cNvPr>
            <p:cNvSpPr/>
            <p:nvPr/>
          </p:nvSpPr>
          <p:spPr>
            <a:xfrm>
              <a:off x="4056001" y="0"/>
              <a:ext cx="2034000" cy="6858000"/>
            </a:xfrm>
            <a:prstGeom prst="rect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EDA6E9B-EEAD-B5CF-D5AD-8FE9B93BDF80}"/>
                </a:ext>
              </a:extLst>
            </p:cNvPr>
            <p:cNvSpPr/>
            <p:nvPr/>
          </p:nvSpPr>
          <p:spPr>
            <a:xfrm rot="5400000">
              <a:off x="5906438" y="1235842"/>
              <a:ext cx="685803" cy="318676"/>
            </a:xfrm>
            <a:prstGeom prst="triangle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300BC5-41F9-DF37-EFCE-645C644A3C34}"/>
                </a:ext>
              </a:extLst>
            </p:cNvPr>
            <p:cNvSpPr txBox="1"/>
            <p:nvPr/>
          </p:nvSpPr>
          <p:spPr>
            <a:xfrm>
              <a:off x="4066959" y="1053750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IMPORTANT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CODE</a:t>
              </a:r>
            </a:p>
          </p:txBody>
        </p:sp>
        <p:sp>
          <p:nvSpPr>
            <p:cNvPr id="58" name="Graphic 33" descr="Comment Important with solid fill">
              <a:extLst>
                <a:ext uri="{FF2B5EF4-FFF2-40B4-BE49-F238E27FC236}">
                  <a16:creationId xmlns:a16="http://schemas.microsoft.com/office/drawing/2014/main" id="{3BB569EE-C8BF-F852-F519-ECD475215760}"/>
                </a:ext>
              </a:extLst>
            </p:cNvPr>
            <p:cNvSpPr/>
            <p:nvPr/>
          </p:nvSpPr>
          <p:spPr>
            <a:xfrm>
              <a:off x="4771597" y="3180506"/>
              <a:ext cx="647370" cy="590226"/>
            </a:xfrm>
            <a:custGeom>
              <a:avLst/>
              <a:gdLst>
                <a:gd name="connsiteX0" fmla="*/ 614983 w 647370"/>
                <a:gd name="connsiteY0" fmla="*/ 0 h 590226"/>
                <a:gd name="connsiteX1" fmla="*/ 32386 w 647370"/>
                <a:gd name="connsiteY1" fmla="*/ 0 h 590226"/>
                <a:gd name="connsiteX2" fmla="*/ 1 w 647370"/>
                <a:gd name="connsiteY2" fmla="*/ 32385 h 590226"/>
                <a:gd name="connsiteX3" fmla="*/ 1 w 647370"/>
                <a:gd name="connsiteY3" fmla="*/ 425529 h 590226"/>
                <a:gd name="connsiteX4" fmla="*/ 31812 w 647370"/>
                <a:gd name="connsiteY4" fmla="*/ 457914 h 590226"/>
                <a:gd name="connsiteX5" fmla="*/ 32386 w 647370"/>
                <a:gd name="connsiteY5" fmla="*/ 457914 h 590226"/>
                <a:gd name="connsiteX6" fmla="*/ 388431 w 647370"/>
                <a:gd name="connsiteY6" fmla="*/ 457914 h 590226"/>
                <a:gd name="connsiteX7" fmla="*/ 517876 w 647370"/>
                <a:gd name="connsiteY7" fmla="*/ 590226 h 590226"/>
                <a:gd name="connsiteX8" fmla="*/ 517876 w 647370"/>
                <a:gd name="connsiteY8" fmla="*/ 458848 h 590226"/>
                <a:gd name="connsiteX9" fmla="*/ 614983 w 647370"/>
                <a:gd name="connsiteY9" fmla="*/ 458848 h 590226"/>
                <a:gd name="connsiteX10" fmla="*/ 647368 w 647370"/>
                <a:gd name="connsiteY10" fmla="*/ 426463 h 590226"/>
                <a:gd name="connsiteX11" fmla="*/ 647368 w 647370"/>
                <a:gd name="connsiteY11" fmla="*/ 33318 h 590226"/>
                <a:gd name="connsiteX12" fmla="*/ 614983 w 647370"/>
                <a:gd name="connsiteY12" fmla="*/ 0 h 590226"/>
                <a:gd name="connsiteX13" fmla="*/ 302896 w 647370"/>
                <a:gd name="connsiteY13" fmla="*/ 76286 h 590226"/>
                <a:gd name="connsiteX14" fmla="*/ 344883 w 647370"/>
                <a:gd name="connsiteY14" fmla="*/ 76286 h 590226"/>
                <a:gd name="connsiteX15" fmla="*/ 344883 w 647370"/>
                <a:gd name="connsiteY15" fmla="*/ 273568 h 590226"/>
                <a:gd name="connsiteX16" fmla="*/ 302896 w 647370"/>
                <a:gd name="connsiteY16" fmla="*/ 273568 h 590226"/>
                <a:gd name="connsiteX17" fmla="*/ 323851 w 647370"/>
                <a:gd name="connsiteY17" fmla="*/ 371561 h 590226"/>
                <a:gd name="connsiteX18" fmla="*/ 288847 w 647370"/>
                <a:gd name="connsiteY18" fmla="*/ 336575 h 590226"/>
                <a:gd name="connsiteX19" fmla="*/ 323832 w 647370"/>
                <a:gd name="connsiteY19" fmla="*/ 301571 h 590226"/>
                <a:gd name="connsiteX20" fmla="*/ 358837 w 647370"/>
                <a:gd name="connsiteY20" fmla="*/ 336556 h 590226"/>
                <a:gd name="connsiteX21" fmla="*/ 358837 w 647370"/>
                <a:gd name="connsiteY21" fmla="*/ 336566 h 590226"/>
                <a:gd name="connsiteX22" fmla="*/ 324511 w 647370"/>
                <a:gd name="connsiteY22" fmla="*/ 371560 h 590226"/>
                <a:gd name="connsiteX23" fmla="*/ 323928 w 647370"/>
                <a:gd name="connsiteY23" fmla="*/ 371561 h 5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7370" h="590226">
                  <a:moveTo>
                    <a:pt x="614983" y="0"/>
                  </a:moveTo>
                  <a:lnTo>
                    <a:pt x="32386" y="0"/>
                  </a:lnTo>
                  <a:cubicBezTo>
                    <a:pt x="14574" y="175"/>
                    <a:pt x="177" y="14572"/>
                    <a:pt x="1" y="32385"/>
                  </a:cubicBezTo>
                  <a:lnTo>
                    <a:pt x="1" y="425529"/>
                  </a:lnTo>
                  <a:cubicBezTo>
                    <a:pt x="-157" y="443256"/>
                    <a:pt x="14085" y="457756"/>
                    <a:pt x="31812" y="457914"/>
                  </a:cubicBezTo>
                  <a:cubicBezTo>
                    <a:pt x="32003" y="457916"/>
                    <a:pt x="32195" y="457916"/>
                    <a:pt x="32386" y="457914"/>
                  </a:cubicBezTo>
                  <a:lnTo>
                    <a:pt x="388431" y="457914"/>
                  </a:lnTo>
                  <a:lnTo>
                    <a:pt x="517876" y="590226"/>
                  </a:lnTo>
                  <a:lnTo>
                    <a:pt x="517876" y="458848"/>
                  </a:lnTo>
                  <a:lnTo>
                    <a:pt x="614983" y="458848"/>
                  </a:lnTo>
                  <a:cubicBezTo>
                    <a:pt x="632796" y="458673"/>
                    <a:pt x="647193" y="444276"/>
                    <a:pt x="647368" y="426463"/>
                  </a:cubicBezTo>
                  <a:lnTo>
                    <a:pt x="647368" y="33318"/>
                  </a:lnTo>
                  <a:cubicBezTo>
                    <a:pt x="647591" y="15189"/>
                    <a:pt x="633112" y="292"/>
                    <a:pt x="614983" y="0"/>
                  </a:cubicBezTo>
                  <a:close/>
                  <a:moveTo>
                    <a:pt x="302896" y="76286"/>
                  </a:moveTo>
                  <a:lnTo>
                    <a:pt x="344883" y="76286"/>
                  </a:lnTo>
                  <a:lnTo>
                    <a:pt x="344883" y="273568"/>
                  </a:lnTo>
                  <a:lnTo>
                    <a:pt x="302896" y="273568"/>
                  </a:lnTo>
                  <a:close/>
                  <a:moveTo>
                    <a:pt x="323851" y="371561"/>
                  </a:moveTo>
                  <a:cubicBezTo>
                    <a:pt x="304524" y="371566"/>
                    <a:pt x="288853" y="355903"/>
                    <a:pt x="288847" y="336575"/>
                  </a:cubicBezTo>
                  <a:cubicBezTo>
                    <a:pt x="288841" y="317248"/>
                    <a:pt x="304505" y="301577"/>
                    <a:pt x="323832" y="301571"/>
                  </a:cubicBezTo>
                  <a:cubicBezTo>
                    <a:pt x="343159" y="301565"/>
                    <a:pt x="358831" y="317229"/>
                    <a:pt x="358837" y="336556"/>
                  </a:cubicBezTo>
                  <a:cubicBezTo>
                    <a:pt x="358837" y="336559"/>
                    <a:pt x="358837" y="336563"/>
                    <a:pt x="358837" y="336566"/>
                  </a:cubicBezTo>
                  <a:cubicBezTo>
                    <a:pt x="359021" y="355708"/>
                    <a:pt x="343653" y="371375"/>
                    <a:pt x="324511" y="371560"/>
                  </a:cubicBezTo>
                  <a:cubicBezTo>
                    <a:pt x="324316" y="371562"/>
                    <a:pt x="324122" y="371562"/>
                    <a:pt x="323928" y="3715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DC7F50-B1F4-A9D9-6A74-B1BEF2C77DC7}"/>
              </a:ext>
            </a:extLst>
          </p:cNvPr>
          <p:cNvGrpSpPr/>
          <p:nvPr/>
        </p:nvGrpSpPr>
        <p:grpSpPr>
          <a:xfrm>
            <a:off x="1080000" y="0"/>
            <a:ext cx="2340678" cy="6858000"/>
            <a:chOff x="6090001" y="0"/>
            <a:chExt cx="234067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D665D5-9EF1-53D0-43A1-8B8B50D81C04}"/>
                </a:ext>
              </a:extLst>
            </p:cNvPr>
            <p:cNvSpPr/>
            <p:nvPr/>
          </p:nvSpPr>
          <p:spPr>
            <a:xfrm>
              <a:off x="6090001" y="0"/>
              <a:ext cx="2034000" cy="68580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2FCB5EB-60DC-5060-0487-5BF18E84A1BD}"/>
                </a:ext>
              </a:extLst>
            </p:cNvPr>
            <p:cNvSpPr/>
            <p:nvPr/>
          </p:nvSpPr>
          <p:spPr>
            <a:xfrm rot="5400000">
              <a:off x="7928439" y="1235843"/>
              <a:ext cx="685803" cy="318676"/>
            </a:xfrm>
            <a:prstGeom prst="triangl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DC7484-C80D-AFA5-BD94-03DA961D7C17}"/>
                </a:ext>
              </a:extLst>
            </p:cNvPr>
            <p:cNvSpPr txBox="1"/>
            <p:nvPr/>
          </p:nvSpPr>
          <p:spPr>
            <a:xfrm>
              <a:off x="6121916" y="1207638"/>
              <a:ext cx="2010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TESTING</a:t>
              </a:r>
            </a:p>
          </p:txBody>
        </p:sp>
        <p:grpSp>
          <p:nvGrpSpPr>
            <p:cNvPr id="48" name="Graphic 31" descr="Checklist with solid fill">
              <a:extLst>
                <a:ext uri="{FF2B5EF4-FFF2-40B4-BE49-F238E27FC236}">
                  <a16:creationId xmlns:a16="http://schemas.microsoft.com/office/drawing/2014/main" id="{41352E0B-6508-C694-88BE-65A4673B54E2}"/>
                </a:ext>
              </a:extLst>
            </p:cNvPr>
            <p:cNvGrpSpPr/>
            <p:nvPr/>
          </p:nvGrpSpPr>
          <p:grpSpPr>
            <a:xfrm>
              <a:off x="6793678" y="3048000"/>
              <a:ext cx="590550" cy="762000"/>
              <a:chOff x="10457407" y="4696966"/>
              <a:chExt cx="590550" cy="762000"/>
            </a:xfrm>
            <a:solidFill>
              <a:schemeClr val="bg1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1A6797E-B2CF-332A-A751-8EF3395CA3F1}"/>
                  </a:ext>
                </a:extLst>
              </p:cNvPr>
              <p:cNvSpPr/>
              <p:nvPr/>
            </p:nvSpPr>
            <p:spPr>
              <a:xfrm>
                <a:off x="10457407" y="4696966"/>
                <a:ext cx="590550" cy="762000"/>
              </a:xfrm>
              <a:custGeom>
                <a:avLst/>
                <a:gdLst>
                  <a:gd name="connsiteX0" fmla="*/ 57150 w 590550"/>
                  <a:gd name="connsiteY0" fmla="*/ 57150 h 762000"/>
                  <a:gd name="connsiteX1" fmla="*/ 533400 w 590550"/>
                  <a:gd name="connsiteY1" fmla="*/ 57150 h 762000"/>
                  <a:gd name="connsiteX2" fmla="*/ 533400 w 590550"/>
                  <a:gd name="connsiteY2" fmla="*/ 704850 h 762000"/>
                  <a:gd name="connsiteX3" fmla="*/ 57150 w 590550"/>
                  <a:gd name="connsiteY3" fmla="*/ 704850 h 762000"/>
                  <a:gd name="connsiteX4" fmla="*/ 57150 w 590550"/>
                  <a:gd name="connsiteY4" fmla="*/ 57150 h 762000"/>
                  <a:gd name="connsiteX5" fmla="*/ 0 w 590550"/>
                  <a:gd name="connsiteY5" fmla="*/ 762000 h 762000"/>
                  <a:gd name="connsiteX6" fmla="*/ 590550 w 590550"/>
                  <a:gd name="connsiteY6" fmla="*/ 762000 h 762000"/>
                  <a:gd name="connsiteX7" fmla="*/ 590550 w 590550"/>
                  <a:gd name="connsiteY7" fmla="*/ 0 h 762000"/>
                  <a:gd name="connsiteX8" fmla="*/ 0 w 590550"/>
                  <a:gd name="connsiteY8" fmla="*/ 0 h 762000"/>
                  <a:gd name="connsiteX9" fmla="*/ 0 w 590550"/>
                  <a:gd name="connsiteY9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0550" h="762000">
                    <a:moveTo>
                      <a:pt x="57150" y="57150"/>
                    </a:moveTo>
                    <a:lnTo>
                      <a:pt x="533400" y="57150"/>
                    </a:lnTo>
                    <a:lnTo>
                      <a:pt x="533400" y="704850"/>
                    </a:lnTo>
                    <a:lnTo>
                      <a:pt x="57150" y="704850"/>
                    </a:lnTo>
                    <a:lnTo>
                      <a:pt x="57150" y="57150"/>
                    </a:lnTo>
                    <a:close/>
                    <a:moveTo>
                      <a:pt x="0" y="762000"/>
                    </a:moveTo>
                    <a:lnTo>
                      <a:pt x="590550" y="762000"/>
                    </a:lnTo>
                    <a:lnTo>
                      <a:pt x="590550" y="0"/>
                    </a:lnTo>
                    <a:lnTo>
                      <a:pt x="0" y="0"/>
                    </a:lnTo>
                    <a:lnTo>
                      <a:pt x="0" y="7620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F9C99AE-89B1-4C5C-D136-03075AA21406}"/>
                  </a:ext>
                </a:extLst>
              </p:cNvPr>
              <p:cNvSpPr/>
              <p:nvPr/>
            </p:nvSpPr>
            <p:spPr>
              <a:xfrm>
                <a:off x="10771732" y="48398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B0324BE-3288-7C5F-3A28-4441A4E5B345}"/>
                  </a:ext>
                </a:extLst>
              </p:cNvPr>
              <p:cNvSpPr/>
              <p:nvPr/>
            </p:nvSpPr>
            <p:spPr>
              <a:xfrm>
                <a:off x="10771732" y="49922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0BD1CB1-F6B1-7448-2E87-5CF35F7B4A54}"/>
                  </a:ext>
                </a:extLst>
              </p:cNvPr>
              <p:cNvSpPr/>
              <p:nvPr/>
            </p:nvSpPr>
            <p:spPr>
              <a:xfrm>
                <a:off x="10771732" y="52970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D896515-82AE-907D-B7DA-423F1B9BF21D}"/>
                  </a:ext>
                </a:extLst>
              </p:cNvPr>
              <p:cNvSpPr/>
              <p:nvPr/>
            </p:nvSpPr>
            <p:spPr>
              <a:xfrm>
                <a:off x="10771732" y="51446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6580E22-5D7F-D1C6-1BD5-9EF439F61563}"/>
                  </a:ext>
                </a:extLst>
              </p:cNvPr>
              <p:cNvSpPr/>
              <p:nvPr/>
            </p:nvSpPr>
            <p:spPr>
              <a:xfrm>
                <a:off x="10571707" y="47922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DAF528F-7B1A-9429-05A6-74AADA910EC8}"/>
                  </a:ext>
                </a:extLst>
              </p:cNvPr>
              <p:cNvSpPr/>
              <p:nvPr/>
            </p:nvSpPr>
            <p:spPr>
              <a:xfrm>
                <a:off x="10571707" y="49446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CE738C6-0B29-175B-FE87-F432D36602E3}"/>
                  </a:ext>
                </a:extLst>
              </p:cNvPr>
              <p:cNvSpPr/>
              <p:nvPr/>
            </p:nvSpPr>
            <p:spPr>
              <a:xfrm>
                <a:off x="10571707" y="50970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CACF954-F5DD-C41F-A477-8AB4AD3BC40B}"/>
                  </a:ext>
                </a:extLst>
              </p:cNvPr>
              <p:cNvSpPr/>
              <p:nvPr/>
            </p:nvSpPr>
            <p:spPr>
              <a:xfrm>
                <a:off x="10571707" y="5247511"/>
                <a:ext cx="140969" cy="116204"/>
              </a:xfrm>
              <a:custGeom>
                <a:avLst/>
                <a:gdLst>
                  <a:gd name="connsiteX0" fmla="*/ 140970 w 140969"/>
                  <a:gd name="connsiteY0" fmla="*/ 26670 h 116204"/>
                  <a:gd name="connsiteX1" fmla="*/ 114300 w 140969"/>
                  <a:gd name="connsiteY1" fmla="*/ 0 h 116204"/>
                  <a:gd name="connsiteX2" fmla="*/ 51435 w 140969"/>
                  <a:gd name="connsiteY2" fmla="*/ 62865 h 116204"/>
                  <a:gd name="connsiteX3" fmla="*/ 26670 w 140969"/>
                  <a:gd name="connsiteY3" fmla="*/ 38100 h 116204"/>
                  <a:gd name="connsiteX4" fmla="*/ 0 w 140969"/>
                  <a:gd name="connsiteY4" fmla="*/ 64770 h 116204"/>
                  <a:gd name="connsiteX5" fmla="*/ 51435 w 140969"/>
                  <a:gd name="connsiteY5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4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C4BE9EA-61F4-6E79-CECB-D572C58B45BE}"/>
              </a:ext>
            </a:extLst>
          </p:cNvPr>
          <p:cNvGrpSpPr/>
          <p:nvPr/>
        </p:nvGrpSpPr>
        <p:grpSpPr>
          <a:xfrm>
            <a:off x="1440000" y="0"/>
            <a:ext cx="2318248" cy="6858000"/>
            <a:chOff x="8119972" y="0"/>
            <a:chExt cx="231824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C9E474-5614-0C30-823F-F77E9164C62D}"/>
                </a:ext>
              </a:extLst>
            </p:cNvPr>
            <p:cNvSpPr/>
            <p:nvPr/>
          </p:nvSpPr>
          <p:spPr>
            <a:xfrm>
              <a:off x="8124001" y="0"/>
              <a:ext cx="2034000" cy="6858000"/>
            </a:xfrm>
            <a:prstGeom prst="rect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A1F759B-4683-E63A-64CA-EC61D2370482}"/>
                </a:ext>
              </a:extLst>
            </p:cNvPr>
            <p:cNvSpPr/>
            <p:nvPr/>
          </p:nvSpPr>
          <p:spPr>
            <a:xfrm rot="5400000">
              <a:off x="9935980" y="1235842"/>
              <a:ext cx="685803" cy="318676"/>
            </a:xfrm>
            <a:prstGeom prst="triangle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4FF7A6-4CAD-1295-097A-A027084C3DA2}"/>
                </a:ext>
              </a:extLst>
            </p:cNvPr>
            <p:cNvSpPr txBox="1"/>
            <p:nvPr/>
          </p:nvSpPr>
          <p:spPr>
            <a:xfrm>
              <a:off x="8119972" y="1041237"/>
              <a:ext cx="20661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MEMBER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ROLES</a:t>
              </a:r>
            </a:p>
          </p:txBody>
        </p:sp>
        <p:pic>
          <p:nvPicPr>
            <p:cNvPr id="74" name="Graphic 73" descr="Decision chart with solid fill">
              <a:extLst>
                <a:ext uri="{FF2B5EF4-FFF2-40B4-BE49-F238E27FC236}">
                  <a16:creationId xmlns:a16="http://schemas.microsoft.com/office/drawing/2014/main" id="{79074C72-C23A-94AC-7C51-002E71843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3801" y="2954655"/>
              <a:ext cx="914400" cy="9144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0595838-EC61-FF21-8382-34C96C45A01E}"/>
              </a:ext>
            </a:extLst>
          </p:cNvPr>
          <p:cNvGrpSpPr/>
          <p:nvPr/>
        </p:nvGrpSpPr>
        <p:grpSpPr>
          <a:xfrm>
            <a:off x="1800000" y="0"/>
            <a:ext cx="2364674" cy="6858000"/>
            <a:chOff x="10146002" y="0"/>
            <a:chExt cx="2364674" cy="68580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93BFCE0-9939-F99D-33C1-DFAC4023EEDE}"/>
                </a:ext>
              </a:extLst>
            </p:cNvPr>
            <p:cNvGrpSpPr/>
            <p:nvPr/>
          </p:nvGrpSpPr>
          <p:grpSpPr>
            <a:xfrm>
              <a:off x="10146002" y="0"/>
              <a:ext cx="2045998" cy="6858000"/>
              <a:chOff x="10146002" y="0"/>
              <a:chExt cx="2045998" cy="685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30F413-13C5-C200-137D-5774E3797A61}"/>
                  </a:ext>
                </a:extLst>
              </p:cNvPr>
              <p:cNvSpPr/>
              <p:nvPr/>
            </p:nvSpPr>
            <p:spPr>
              <a:xfrm>
                <a:off x="10146002" y="0"/>
                <a:ext cx="2045998" cy="6858000"/>
              </a:xfrm>
              <a:prstGeom prst="rect">
                <a:avLst/>
              </a:prstGeom>
              <a:solidFill>
                <a:srgbClr val="93C5F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7CD14E-6823-01F5-9E1D-A363AF30051E}"/>
                  </a:ext>
                </a:extLst>
              </p:cNvPr>
              <p:cNvSpPr txBox="1"/>
              <p:nvPr/>
            </p:nvSpPr>
            <p:spPr>
              <a:xfrm>
                <a:off x="10165984" y="1053750"/>
                <a:ext cx="20100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FUTURE</a:t>
                </a:r>
              </a:p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WORK</a:t>
                </a:r>
              </a:p>
            </p:txBody>
          </p:sp>
          <p:pic>
            <p:nvPicPr>
              <p:cNvPr id="70" name="Graphic 69" descr="End with solid fill">
                <a:extLst>
                  <a:ext uri="{FF2B5EF4-FFF2-40B4-BE49-F238E27FC236}">
                    <a16:creationId xmlns:a16="http://schemas.microsoft.com/office/drawing/2014/main" id="{2399D02C-42A6-F20A-E59E-5013DD7A4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81387" y="301841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A9A4BB4-2F1C-DBB4-5919-860BDBD7DFA7}"/>
                </a:ext>
              </a:extLst>
            </p:cNvPr>
            <p:cNvSpPr/>
            <p:nvPr/>
          </p:nvSpPr>
          <p:spPr>
            <a:xfrm rot="5400000">
              <a:off x="12008436" y="1259396"/>
              <a:ext cx="685803" cy="318676"/>
            </a:xfrm>
            <a:prstGeom prst="triangle">
              <a:avLst/>
            </a:prstGeom>
            <a:solidFill>
              <a:srgbClr val="93C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34BFB4-46BF-2EB6-4CE6-35BED4111291}"/>
              </a:ext>
            </a:extLst>
          </p:cNvPr>
          <p:cNvSpPr txBox="1"/>
          <p:nvPr/>
        </p:nvSpPr>
        <p:spPr>
          <a:xfrm>
            <a:off x="4775698" y="2044035"/>
            <a:ext cx="610262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30000"/>
            </a:pPr>
            <a:r>
              <a:rPr lang="it-IT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Conclusions</a:t>
            </a: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 and Future Work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New enemy types with different behaviors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Adding sound effects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Fixing additional instability</a:t>
            </a:r>
          </a:p>
          <a:p>
            <a:pPr>
              <a:buSzPct val="13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19025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2032D-95EC-FF25-C28D-27932F6E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red circuit board with a black square&#10;&#10;Description automatically generated">
            <a:extLst>
              <a:ext uri="{FF2B5EF4-FFF2-40B4-BE49-F238E27FC236}">
                <a16:creationId xmlns:a16="http://schemas.microsoft.com/office/drawing/2014/main" id="{46D6BA16-0F64-D761-10A3-647ACF610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6" y="836136"/>
            <a:ext cx="12192000" cy="5151438"/>
          </a:xfrm>
          <a:prstGeom prst="rect">
            <a:avLst/>
          </a:prstGeom>
        </p:spPr>
      </p:pic>
      <p:pic>
        <p:nvPicPr>
          <p:cNvPr id="5" name="Picture 4" descr="A red circuit board with a blue screen&#10;&#10;Description automatically generated">
            <a:extLst>
              <a:ext uri="{FF2B5EF4-FFF2-40B4-BE49-F238E27FC236}">
                <a16:creationId xmlns:a16="http://schemas.microsoft.com/office/drawing/2014/main" id="{B38FECB7-3DAB-A1D1-B10A-D6A19AEBD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904" y="-2000295"/>
            <a:ext cx="18165864" cy="1363226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A01872-13BC-CB5F-57C2-CDE83F52AECF}"/>
              </a:ext>
            </a:extLst>
          </p:cNvPr>
          <p:cNvSpPr/>
          <p:nvPr/>
        </p:nvSpPr>
        <p:spPr>
          <a:xfrm>
            <a:off x="126048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886891" y="4360748"/>
                </a:moveTo>
                <a:cubicBezTo>
                  <a:pt x="5913524" y="4695978"/>
                  <a:pt x="5940068" y="4977449"/>
                  <a:pt x="5966521" y="5205162"/>
                </a:cubicBezTo>
                <a:lnTo>
                  <a:pt x="5786559" y="5205162"/>
                </a:lnTo>
                <a:cubicBezTo>
                  <a:pt x="5800192" y="5027186"/>
                  <a:pt x="5833636" y="4745714"/>
                  <a:pt x="5886891" y="4360748"/>
                </a:cubicBezTo>
                <a:close/>
                <a:moveTo>
                  <a:pt x="9625051" y="4256438"/>
                </a:moveTo>
                <a:cubicBezTo>
                  <a:pt x="9685484" y="4256438"/>
                  <a:pt x="9727084" y="4266372"/>
                  <a:pt x="9749850" y="4286241"/>
                </a:cubicBezTo>
                <a:cubicBezTo>
                  <a:pt x="9772616" y="4306109"/>
                  <a:pt x="9784000" y="4347916"/>
                  <a:pt x="9784000" y="4411661"/>
                </a:cubicBezTo>
                <a:lnTo>
                  <a:pt x="9784000" y="4522180"/>
                </a:lnTo>
                <a:cubicBezTo>
                  <a:pt x="9784000" y="4610761"/>
                  <a:pt x="9772202" y="4663123"/>
                  <a:pt x="9748608" y="4679266"/>
                </a:cubicBezTo>
                <a:cubicBezTo>
                  <a:pt x="9725014" y="4695409"/>
                  <a:pt x="9683830" y="4703481"/>
                  <a:pt x="9625051" y="4703481"/>
                </a:cubicBezTo>
                <a:close/>
                <a:moveTo>
                  <a:pt x="7158076" y="4256438"/>
                </a:moveTo>
                <a:cubicBezTo>
                  <a:pt x="7215198" y="4256438"/>
                  <a:pt x="7254108" y="4262440"/>
                  <a:pt x="7274804" y="4274444"/>
                </a:cubicBezTo>
                <a:cubicBezTo>
                  <a:pt x="7295500" y="4286448"/>
                  <a:pt x="7308747" y="4305282"/>
                  <a:pt x="7314541" y="4330945"/>
                </a:cubicBezTo>
                <a:cubicBezTo>
                  <a:pt x="7320336" y="4356609"/>
                  <a:pt x="7323233" y="4414972"/>
                  <a:pt x="7323233" y="4506037"/>
                </a:cubicBezTo>
                <a:lnTo>
                  <a:pt x="7323233" y="5287119"/>
                </a:lnTo>
                <a:cubicBezTo>
                  <a:pt x="7323233" y="5421232"/>
                  <a:pt x="7314541" y="5503397"/>
                  <a:pt x="7297156" y="5533614"/>
                </a:cubicBezTo>
                <a:cubicBezTo>
                  <a:pt x="7279771" y="5563830"/>
                  <a:pt x="7233411" y="5578939"/>
                  <a:pt x="7158076" y="5578939"/>
                </a:cubicBezTo>
                <a:close/>
                <a:moveTo>
                  <a:pt x="9102260" y="3912464"/>
                </a:moveTo>
                <a:lnTo>
                  <a:pt x="9102260" y="5922913"/>
                </a:lnTo>
                <a:lnTo>
                  <a:pt x="9625051" y="5922913"/>
                </a:lnTo>
                <a:lnTo>
                  <a:pt x="9625051" y="5016410"/>
                </a:lnTo>
                <a:cubicBezTo>
                  <a:pt x="9697074" y="5016410"/>
                  <a:pt x="9741572" y="5029242"/>
                  <a:pt x="9758542" y="5054906"/>
                </a:cubicBezTo>
                <a:cubicBezTo>
                  <a:pt x="9775514" y="5080569"/>
                  <a:pt x="9784000" y="5147212"/>
                  <a:pt x="9784000" y="5254833"/>
                </a:cubicBezTo>
                <a:lnTo>
                  <a:pt x="9784000" y="5922913"/>
                </a:lnTo>
                <a:lnTo>
                  <a:pt x="10269537" y="5922913"/>
                </a:lnTo>
                <a:lnTo>
                  <a:pt x="10269537" y="5392671"/>
                </a:lnTo>
                <a:cubicBezTo>
                  <a:pt x="10269537" y="5230411"/>
                  <a:pt x="10265191" y="5131275"/>
                  <a:pt x="10256498" y="5095264"/>
                </a:cubicBezTo>
                <a:cubicBezTo>
                  <a:pt x="10247806" y="5059252"/>
                  <a:pt x="10225661" y="5019722"/>
                  <a:pt x="10190063" y="4976673"/>
                </a:cubicBezTo>
                <a:cubicBezTo>
                  <a:pt x="10154464" y="4933625"/>
                  <a:pt x="10084926" y="4899269"/>
                  <a:pt x="9981443" y="4873605"/>
                </a:cubicBezTo>
                <a:cubicBezTo>
                  <a:pt x="10095687" y="4862843"/>
                  <a:pt x="10172264" y="4830557"/>
                  <a:pt x="10211173" y="4776746"/>
                </a:cubicBezTo>
                <a:cubicBezTo>
                  <a:pt x="10250082" y="4722935"/>
                  <a:pt x="10269537" y="4617797"/>
                  <a:pt x="10269537" y="4461332"/>
                </a:cubicBezTo>
                <a:cubicBezTo>
                  <a:pt x="10269537" y="4289966"/>
                  <a:pt x="10242011" y="4165167"/>
                  <a:pt x="10186958" y="4086934"/>
                </a:cubicBezTo>
                <a:cubicBezTo>
                  <a:pt x="10131906" y="4008702"/>
                  <a:pt x="10060711" y="3960065"/>
                  <a:pt x="9973372" y="3941025"/>
                </a:cubicBezTo>
                <a:cubicBezTo>
                  <a:pt x="9886032" y="3921984"/>
                  <a:pt x="9719012" y="3912464"/>
                  <a:pt x="9472312" y="3912464"/>
                </a:cubicBezTo>
                <a:close/>
                <a:moveTo>
                  <a:pt x="8044985" y="3912464"/>
                </a:moveTo>
                <a:lnTo>
                  <a:pt x="8044985" y="5922913"/>
                </a:lnTo>
                <a:lnTo>
                  <a:pt x="8951488" y="5922913"/>
                </a:lnTo>
                <a:lnTo>
                  <a:pt x="8951488" y="5520575"/>
                </a:lnTo>
                <a:lnTo>
                  <a:pt x="8567776" y="5520575"/>
                </a:lnTo>
                <a:lnTo>
                  <a:pt x="8567776" y="5078500"/>
                </a:lnTo>
                <a:lnTo>
                  <a:pt x="8894365" y="5078500"/>
                </a:lnTo>
                <a:lnTo>
                  <a:pt x="8894365" y="4696030"/>
                </a:lnTo>
                <a:lnTo>
                  <a:pt x="8567776" y="4696030"/>
                </a:lnTo>
                <a:lnTo>
                  <a:pt x="8567776" y="4314802"/>
                </a:lnTo>
                <a:lnTo>
                  <a:pt x="8916718" y="4314802"/>
                </a:lnTo>
                <a:lnTo>
                  <a:pt x="8916718" y="3912464"/>
                </a:lnTo>
                <a:close/>
                <a:moveTo>
                  <a:pt x="6635285" y="3912464"/>
                </a:moveTo>
                <a:lnTo>
                  <a:pt x="6635285" y="5922913"/>
                </a:lnTo>
                <a:lnTo>
                  <a:pt x="7294672" y="5922913"/>
                </a:lnTo>
                <a:cubicBezTo>
                  <a:pt x="7419679" y="5922913"/>
                  <a:pt x="7513227" y="5916083"/>
                  <a:pt x="7575316" y="5902424"/>
                </a:cubicBezTo>
                <a:cubicBezTo>
                  <a:pt x="7637405" y="5888764"/>
                  <a:pt x="7689560" y="5864756"/>
                  <a:pt x="7731781" y="5830400"/>
                </a:cubicBezTo>
                <a:cubicBezTo>
                  <a:pt x="7774001" y="5796044"/>
                  <a:pt x="7803598" y="5748442"/>
                  <a:pt x="7820568" y="5687595"/>
                </a:cubicBezTo>
                <a:cubicBezTo>
                  <a:pt x="7837539" y="5626747"/>
                  <a:pt x="7846025" y="5506087"/>
                  <a:pt x="7846025" y="5325615"/>
                </a:cubicBezTo>
                <a:lnTo>
                  <a:pt x="7846025" y="4621523"/>
                </a:lnTo>
                <a:cubicBezTo>
                  <a:pt x="7846025" y="4431116"/>
                  <a:pt x="7840230" y="4303419"/>
                  <a:pt x="7828640" y="4238432"/>
                </a:cubicBezTo>
                <a:cubicBezTo>
                  <a:pt x="7817050" y="4173445"/>
                  <a:pt x="7788075" y="4114461"/>
                  <a:pt x="7741715" y="4061478"/>
                </a:cubicBezTo>
                <a:cubicBezTo>
                  <a:pt x="7695355" y="4008495"/>
                  <a:pt x="7627678" y="3970414"/>
                  <a:pt x="7538683" y="3947234"/>
                </a:cubicBezTo>
                <a:cubicBezTo>
                  <a:pt x="7449689" y="3924054"/>
                  <a:pt x="7278944" y="3912464"/>
                  <a:pt x="7026447" y="3912464"/>
                </a:cubicBezTo>
                <a:close/>
                <a:moveTo>
                  <a:pt x="5487967" y="3912464"/>
                </a:moveTo>
                <a:lnTo>
                  <a:pt x="5221295" y="5922913"/>
                </a:lnTo>
                <a:lnTo>
                  <a:pt x="5761781" y="5922913"/>
                </a:lnTo>
                <a:lnTo>
                  <a:pt x="5793214" y="5561554"/>
                </a:lnTo>
                <a:lnTo>
                  <a:pt x="5980219" y="5561554"/>
                </a:lnTo>
                <a:lnTo>
                  <a:pt x="6008276" y="5922913"/>
                </a:lnTo>
                <a:lnTo>
                  <a:pt x="6542553" y="5922913"/>
                </a:lnTo>
                <a:lnTo>
                  <a:pt x="6243594" y="3912464"/>
                </a:lnTo>
                <a:close/>
                <a:moveTo>
                  <a:pt x="3925274" y="3912464"/>
                </a:moveTo>
                <a:lnTo>
                  <a:pt x="4227337" y="5922913"/>
                </a:lnTo>
                <a:lnTo>
                  <a:pt x="5021459" y="5922913"/>
                </a:lnTo>
                <a:lnTo>
                  <a:pt x="5287511" y="3912464"/>
                </a:lnTo>
                <a:lnTo>
                  <a:pt x="4736159" y="3912464"/>
                </a:lnTo>
                <a:lnTo>
                  <a:pt x="4699856" y="4286318"/>
                </a:lnTo>
                <a:cubicBezTo>
                  <a:pt x="4669523" y="4586792"/>
                  <a:pt x="4640852" y="4930740"/>
                  <a:pt x="4613843" y="5318164"/>
                </a:cubicBezTo>
                <a:cubicBezTo>
                  <a:pt x="4586446" y="4934828"/>
                  <a:pt x="4540707" y="4466261"/>
                  <a:pt x="4476626" y="3912464"/>
                </a:cubicBezTo>
                <a:close/>
                <a:moveTo>
                  <a:pt x="2663360" y="3912464"/>
                </a:moveTo>
                <a:lnTo>
                  <a:pt x="2663360" y="5922913"/>
                </a:lnTo>
                <a:lnTo>
                  <a:pt x="3100468" y="5922913"/>
                </a:lnTo>
                <a:lnTo>
                  <a:pt x="3100468" y="5008960"/>
                </a:lnTo>
                <a:lnTo>
                  <a:pt x="3372419" y="5922913"/>
                </a:lnTo>
                <a:lnTo>
                  <a:pt x="3830637" y="5922913"/>
                </a:lnTo>
                <a:lnTo>
                  <a:pt x="3830637" y="3912464"/>
                </a:lnTo>
                <a:lnTo>
                  <a:pt x="3393530" y="3912464"/>
                </a:lnTo>
                <a:lnTo>
                  <a:pt x="3393530" y="4817725"/>
                </a:lnTo>
                <a:lnTo>
                  <a:pt x="3100468" y="3912464"/>
                </a:lnTo>
                <a:close/>
                <a:moveTo>
                  <a:pt x="1929935" y="3912464"/>
                </a:moveTo>
                <a:lnTo>
                  <a:pt x="1929935" y="5922913"/>
                </a:lnTo>
                <a:lnTo>
                  <a:pt x="2452726" y="5922913"/>
                </a:lnTo>
                <a:lnTo>
                  <a:pt x="2452726" y="3912464"/>
                </a:lnTo>
                <a:close/>
                <a:moveTo>
                  <a:pt x="6125016" y="1312748"/>
                </a:moveTo>
                <a:cubicBezTo>
                  <a:pt x="6151650" y="1647978"/>
                  <a:pt x="6178193" y="1929450"/>
                  <a:pt x="6204645" y="2157162"/>
                </a:cubicBezTo>
                <a:lnTo>
                  <a:pt x="6024684" y="2157162"/>
                </a:lnTo>
                <a:cubicBezTo>
                  <a:pt x="6038317" y="1979185"/>
                  <a:pt x="6071761" y="1697714"/>
                  <a:pt x="6125016" y="1312748"/>
                </a:cubicBezTo>
                <a:close/>
                <a:moveTo>
                  <a:pt x="4891126" y="1208438"/>
                </a:moveTo>
                <a:cubicBezTo>
                  <a:pt x="4959010" y="1208438"/>
                  <a:pt x="5003714" y="1218787"/>
                  <a:pt x="5025239" y="1239483"/>
                </a:cubicBezTo>
                <a:cubicBezTo>
                  <a:pt x="5046763" y="1260179"/>
                  <a:pt x="5057525" y="1304884"/>
                  <a:pt x="5057525" y="1373596"/>
                </a:cubicBezTo>
                <a:lnTo>
                  <a:pt x="5057525" y="1538753"/>
                </a:lnTo>
                <a:cubicBezTo>
                  <a:pt x="5057525" y="1613260"/>
                  <a:pt x="5048212" y="1662310"/>
                  <a:pt x="5029586" y="1685905"/>
                </a:cubicBezTo>
                <a:cubicBezTo>
                  <a:pt x="5010958" y="1709498"/>
                  <a:pt x="4977637" y="1721295"/>
                  <a:pt x="4929621" y="1721295"/>
                </a:cubicBezTo>
                <a:cubicBezTo>
                  <a:pt x="4918859" y="1721295"/>
                  <a:pt x="4906027" y="1720881"/>
                  <a:pt x="4891126" y="1720053"/>
                </a:cubicBezTo>
                <a:close/>
                <a:moveTo>
                  <a:pt x="8283110" y="864464"/>
                </a:moveTo>
                <a:lnTo>
                  <a:pt x="8283110" y="2874913"/>
                </a:lnTo>
                <a:lnTo>
                  <a:pt x="9189612" y="2874913"/>
                </a:lnTo>
                <a:lnTo>
                  <a:pt x="9189612" y="2472575"/>
                </a:lnTo>
                <a:lnTo>
                  <a:pt x="8805901" y="2472575"/>
                </a:lnTo>
                <a:lnTo>
                  <a:pt x="8805901" y="2030500"/>
                </a:lnTo>
                <a:lnTo>
                  <a:pt x="9132490" y="2030500"/>
                </a:lnTo>
                <a:lnTo>
                  <a:pt x="9132490" y="1648030"/>
                </a:lnTo>
                <a:lnTo>
                  <a:pt x="8805901" y="1648030"/>
                </a:lnTo>
                <a:lnTo>
                  <a:pt x="8805901" y="1266802"/>
                </a:lnTo>
                <a:lnTo>
                  <a:pt x="9154842" y="1266802"/>
                </a:lnTo>
                <a:lnTo>
                  <a:pt x="9154842" y="864464"/>
                </a:lnTo>
                <a:close/>
                <a:moveTo>
                  <a:pt x="5726092" y="864464"/>
                </a:moveTo>
                <a:lnTo>
                  <a:pt x="5459419" y="2874913"/>
                </a:lnTo>
                <a:lnTo>
                  <a:pt x="5999906" y="2874913"/>
                </a:lnTo>
                <a:lnTo>
                  <a:pt x="6031339" y="2513554"/>
                </a:lnTo>
                <a:lnTo>
                  <a:pt x="6218344" y="2513554"/>
                </a:lnTo>
                <a:lnTo>
                  <a:pt x="6246400" y="2874913"/>
                </a:lnTo>
                <a:lnTo>
                  <a:pt x="6780678" y="2874913"/>
                </a:lnTo>
                <a:lnTo>
                  <a:pt x="6481719" y="864464"/>
                </a:lnTo>
                <a:close/>
                <a:moveTo>
                  <a:pt x="4368335" y="864464"/>
                </a:moveTo>
                <a:lnTo>
                  <a:pt x="4368335" y="2874913"/>
                </a:lnTo>
                <a:lnTo>
                  <a:pt x="4891126" y="2874913"/>
                </a:lnTo>
                <a:lnTo>
                  <a:pt x="4891126" y="2065270"/>
                </a:lnTo>
                <a:lnTo>
                  <a:pt x="5031448" y="2065270"/>
                </a:lnTo>
                <a:cubicBezTo>
                  <a:pt x="5145693" y="2065270"/>
                  <a:pt x="5238205" y="2049540"/>
                  <a:pt x="5308987" y="2018082"/>
                </a:cubicBezTo>
                <a:cubicBezTo>
                  <a:pt x="5379768" y="1986623"/>
                  <a:pt x="5428405" y="1941505"/>
                  <a:pt x="5454896" y="1882727"/>
                </a:cubicBezTo>
                <a:cubicBezTo>
                  <a:pt x="5481388" y="1823950"/>
                  <a:pt x="5494633" y="1730402"/>
                  <a:pt x="5494633" y="1602084"/>
                </a:cubicBezTo>
                <a:lnTo>
                  <a:pt x="5494633" y="1426992"/>
                </a:lnTo>
                <a:cubicBezTo>
                  <a:pt x="5494633" y="1301158"/>
                  <a:pt x="5487804" y="1208231"/>
                  <a:pt x="5474144" y="1148212"/>
                </a:cubicBezTo>
                <a:cubicBezTo>
                  <a:pt x="5460484" y="1088192"/>
                  <a:pt x="5434407" y="1037072"/>
                  <a:pt x="5395911" y="994851"/>
                </a:cubicBezTo>
                <a:cubicBezTo>
                  <a:pt x="5357417" y="952631"/>
                  <a:pt x="5299880" y="920344"/>
                  <a:pt x="5223304" y="897992"/>
                </a:cubicBezTo>
                <a:cubicBezTo>
                  <a:pt x="5146727" y="875640"/>
                  <a:pt x="5037243" y="864464"/>
                  <a:pt x="4894851" y="864464"/>
                </a:cubicBezTo>
                <a:close/>
                <a:moveTo>
                  <a:pt x="7468225" y="822243"/>
                </a:moveTo>
                <a:cubicBezTo>
                  <a:pt x="7354808" y="822243"/>
                  <a:pt x="7254431" y="841491"/>
                  <a:pt x="7167092" y="879986"/>
                </a:cubicBezTo>
                <a:cubicBezTo>
                  <a:pt x="7079753" y="918482"/>
                  <a:pt x="7011455" y="971257"/>
                  <a:pt x="6962197" y="1038314"/>
                </a:cubicBezTo>
                <a:cubicBezTo>
                  <a:pt x="6912940" y="1105370"/>
                  <a:pt x="6883344" y="1175117"/>
                  <a:pt x="6873410" y="1247555"/>
                </a:cubicBezTo>
                <a:cubicBezTo>
                  <a:pt x="6863475" y="1319992"/>
                  <a:pt x="6858508" y="1428648"/>
                  <a:pt x="6858508" y="1573523"/>
                </a:cubicBezTo>
                <a:lnTo>
                  <a:pt x="6858508" y="2160887"/>
                </a:lnTo>
                <a:cubicBezTo>
                  <a:pt x="6858508" y="2357917"/>
                  <a:pt x="6874652" y="2505482"/>
                  <a:pt x="6906938" y="2603583"/>
                </a:cubicBezTo>
                <a:cubicBezTo>
                  <a:pt x="6939224" y="2701684"/>
                  <a:pt x="7005039" y="2778468"/>
                  <a:pt x="7104382" y="2833934"/>
                </a:cubicBezTo>
                <a:cubicBezTo>
                  <a:pt x="7203724" y="2889400"/>
                  <a:pt x="7329973" y="2917134"/>
                  <a:pt x="7483126" y="2917134"/>
                </a:cubicBezTo>
                <a:cubicBezTo>
                  <a:pt x="7630484" y="2917134"/>
                  <a:pt x="7754456" y="2884385"/>
                  <a:pt x="7855041" y="2818887"/>
                </a:cubicBezTo>
                <a:cubicBezTo>
                  <a:pt x="7955625" y="2753390"/>
                  <a:pt x="8020612" y="2677114"/>
                  <a:pt x="8050001" y="2590059"/>
                </a:cubicBezTo>
                <a:cubicBezTo>
                  <a:pt x="8079390" y="2503005"/>
                  <a:pt x="8094085" y="2355433"/>
                  <a:pt x="8094085" y="2147344"/>
                </a:cubicBezTo>
                <a:lnTo>
                  <a:pt x="8094085" y="2068995"/>
                </a:lnTo>
                <a:lnTo>
                  <a:pt x="7571293" y="2068995"/>
                </a:lnTo>
                <a:lnTo>
                  <a:pt x="7571293" y="2321698"/>
                </a:lnTo>
                <a:cubicBezTo>
                  <a:pt x="7571293" y="2432075"/>
                  <a:pt x="7565291" y="2502200"/>
                  <a:pt x="7553287" y="2532074"/>
                </a:cubicBezTo>
                <a:cubicBezTo>
                  <a:pt x="7541283" y="2561948"/>
                  <a:pt x="7515826" y="2576885"/>
                  <a:pt x="7476917" y="2576885"/>
                </a:cubicBezTo>
                <a:cubicBezTo>
                  <a:pt x="7436352" y="2576885"/>
                  <a:pt x="7410275" y="2561984"/>
                  <a:pt x="7398685" y="2532181"/>
                </a:cubicBezTo>
                <a:cubicBezTo>
                  <a:pt x="7387095" y="2502378"/>
                  <a:pt x="7381300" y="2438633"/>
                  <a:pt x="7381300" y="2340946"/>
                </a:cubicBezTo>
                <a:lnTo>
                  <a:pt x="7381300" y="1407124"/>
                </a:lnTo>
                <a:cubicBezTo>
                  <a:pt x="7381300" y="1305298"/>
                  <a:pt x="7387095" y="1239069"/>
                  <a:pt x="7398685" y="1208438"/>
                </a:cubicBezTo>
                <a:cubicBezTo>
                  <a:pt x="7410275" y="1177807"/>
                  <a:pt x="7437594" y="1162492"/>
                  <a:pt x="7480642" y="1162492"/>
                </a:cubicBezTo>
                <a:cubicBezTo>
                  <a:pt x="7518724" y="1162492"/>
                  <a:pt x="7543353" y="1175091"/>
                  <a:pt x="7554529" y="1200289"/>
                </a:cubicBezTo>
                <a:cubicBezTo>
                  <a:pt x="7565705" y="1225487"/>
                  <a:pt x="7571293" y="1288889"/>
                  <a:pt x="7571293" y="1390495"/>
                </a:cubicBezTo>
                <a:lnTo>
                  <a:pt x="7571293" y="1739922"/>
                </a:lnTo>
                <a:lnTo>
                  <a:pt x="8094085" y="1739922"/>
                </a:lnTo>
                <a:lnTo>
                  <a:pt x="8094085" y="1548940"/>
                </a:lnTo>
                <a:cubicBezTo>
                  <a:pt x="8094085" y="1361275"/>
                  <a:pt x="8078355" y="1223007"/>
                  <a:pt x="8046897" y="1134135"/>
                </a:cubicBezTo>
                <a:cubicBezTo>
                  <a:pt x="8015438" y="1045263"/>
                  <a:pt x="7949623" y="971063"/>
                  <a:pt x="7849453" y="911535"/>
                </a:cubicBezTo>
                <a:cubicBezTo>
                  <a:pt x="7749282" y="852007"/>
                  <a:pt x="7622206" y="822243"/>
                  <a:pt x="7468225" y="822243"/>
                </a:cubicBezTo>
                <a:close/>
                <a:moveTo>
                  <a:pt x="3577918" y="822243"/>
                </a:moveTo>
                <a:cubicBezTo>
                  <a:pt x="3453740" y="822243"/>
                  <a:pt x="3347774" y="842319"/>
                  <a:pt x="3260021" y="882470"/>
                </a:cubicBezTo>
                <a:cubicBezTo>
                  <a:pt x="3172268" y="922621"/>
                  <a:pt x="3108730" y="978294"/>
                  <a:pt x="3069408" y="1049490"/>
                </a:cubicBezTo>
                <a:cubicBezTo>
                  <a:pt x="3030084" y="1120686"/>
                  <a:pt x="3010422" y="1233274"/>
                  <a:pt x="3010422" y="1387255"/>
                </a:cubicBezTo>
                <a:cubicBezTo>
                  <a:pt x="3010422" y="1494049"/>
                  <a:pt x="3024289" y="1581801"/>
                  <a:pt x="3052022" y="1650514"/>
                </a:cubicBezTo>
                <a:cubicBezTo>
                  <a:pt x="3079755" y="1719226"/>
                  <a:pt x="3114732" y="1773036"/>
                  <a:pt x="3156953" y="1811946"/>
                </a:cubicBezTo>
                <a:cubicBezTo>
                  <a:pt x="3199174" y="1850855"/>
                  <a:pt x="3285271" y="1913358"/>
                  <a:pt x="3415244" y="1999455"/>
                </a:cubicBezTo>
                <a:cubicBezTo>
                  <a:pt x="3545218" y="2084724"/>
                  <a:pt x="3626761" y="2145572"/>
                  <a:pt x="3659876" y="2181997"/>
                </a:cubicBezTo>
                <a:cubicBezTo>
                  <a:pt x="3692162" y="2218423"/>
                  <a:pt x="3708305" y="2295828"/>
                  <a:pt x="3708305" y="2414211"/>
                </a:cubicBezTo>
                <a:cubicBezTo>
                  <a:pt x="3708305" y="2468022"/>
                  <a:pt x="3699820" y="2508587"/>
                  <a:pt x="3682849" y="2535906"/>
                </a:cubicBezTo>
                <a:cubicBezTo>
                  <a:pt x="3665878" y="2563225"/>
                  <a:pt x="3640007" y="2576885"/>
                  <a:pt x="3605238" y="2576885"/>
                </a:cubicBezTo>
                <a:cubicBezTo>
                  <a:pt x="3570467" y="2576885"/>
                  <a:pt x="3546252" y="2566123"/>
                  <a:pt x="3532593" y="2544598"/>
                </a:cubicBezTo>
                <a:cubicBezTo>
                  <a:pt x="3518934" y="2523074"/>
                  <a:pt x="3512104" y="2474645"/>
                  <a:pt x="3512104" y="2399310"/>
                </a:cubicBezTo>
                <a:lnTo>
                  <a:pt x="3512104" y="2154678"/>
                </a:lnTo>
                <a:lnTo>
                  <a:pt x="3026566" y="2154678"/>
                </a:lnTo>
                <a:lnTo>
                  <a:pt x="3026566" y="2286307"/>
                </a:lnTo>
                <a:cubicBezTo>
                  <a:pt x="3026566" y="2436977"/>
                  <a:pt x="3041881" y="2553291"/>
                  <a:pt x="3072512" y="2635249"/>
                </a:cubicBezTo>
                <a:cubicBezTo>
                  <a:pt x="3103142" y="2717207"/>
                  <a:pt x="3167922" y="2784677"/>
                  <a:pt x="3266851" y="2837659"/>
                </a:cubicBezTo>
                <a:cubicBezTo>
                  <a:pt x="3365780" y="2890643"/>
                  <a:pt x="3485198" y="2917134"/>
                  <a:pt x="3625106" y="2917134"/>
                </a:cubicBezTo>
                <a:cubicBezTo>
                  <a:pt x="3752596" y="2917134"/>
                  <a:pt x="3864356" y="2894161"/>
                  <a:pt x="3960388" y="2848215"/>
                </a:cubicBezTo>
                <a:cubicBezTo>
                  <a:pt x="4056419" y="2802269"/>
                  <a:pt x="4121199" y="2745353"/>
                  <a:pt x="4154727" y="2677469"/>
                </a:cubicBezTo>
                <a:cubicBezTo>
                  <a:pt x="4188255" y="2609585"/>
                  <a:pt x="4205019" y="2504034"/>
                  <a:pt x="4205019" y="2360814"/>
                </a:cubicBezTo>
                <a:cubicBezTo>
                  <a:pt x="4205019" y="2163785"/>
                  <a:pt x="4174803" y="2020979"/>
                  <a:pt x="4114369" y="1932399"/>
                </a:cubicBezTo>
                <a:cubicBezTo>
                  <a:pt x="4053935" y="1843818"/>
                  <a:pt x="3907360" y="1730466"/>
                  <a:pt x="3674642" y="1592344"/>
                </a:cubicBezTo>
                <a:cubicBezTo>
                  <a:pt x="3593485" y="1544367"/>
                  <a:pt x="3544241" y="1503394"/>
                  <a:pt x="3526908" y="1469426"/>
                </a:cubicBezTo>
                <a:cubicBezTo>
                  <a:pt x="3508760" y="1435459"/>
                  <a:pt x="3499686" y="1384927"/>
                  <a:pt x="3499686" y="1317832"/>
                </a:cubicBezTo>
                <a:cubicBezTo>
                  <a:pt x="3499686" y="1265638"/>
                  <a:pt x="3507757" y="1226699"/>
                  <a:pt x="3523900" y="1201017"/>
                </a:cubicBezTo>
                <a:cubicBezTo>
                  <a:pt x="3540043" y="1175334"/>
                  <a:pt x="3563844" y="1162492"/>
                  <a:pt x="3595303" y="1162492"/>
                </a:cubicBezTo>
                <a:cubicBezTo>
                  <a:pt x="3624278" y="1162492"/>
                  <a:pt x="3644975" y="1172012"/>
                  <a:pt x="3657393" y="1191053"/>
                </a:cubicBezTo>
                <a:cubicBezTo>
                  <a:pt x="3669810" y="1210094"/>
                  <a:pt x="3676019" y="1254384"/>
                  <a:pt x="3676019" y="1323924"/>
                </a:cubicBezTo>
                <a:lnTo>
                  <a:pt x="3676019" y="1472938"/>
                </a:lnTo>
                <a:lnTo>
                  <a:pt x="4161557" y="1472938"/>
                </a:lnTo>
                <a:lnTo>
                  <a:pt x="4161557" y="1393464"/>
                </a:lnTo>
                <a:cubicBezTo>
                  <a:pt x="4161557" y="1233688"/>
                  <a:pt x="4146035" y="1120479"/>
                  <a:pt x="4114990" y="1053836"/>
                </a:cubicBezTo>
                <a:cubicBezTo>
                  <a:pt x="4083946" y="987194"/>
                  <a:pt x="4020615" y="931934"/>
                  <a:pt x="3924997" y="888058"/>
                </a:cubicBezTo>
                <a:cubicBezTo>
                  <a:pt x="3829380" y="844181"/>
                  <a:pt x="3713686" y="822243"/>
                  <a:pt x="3577918" y="8222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CD2DAD6-2CC9-ACED-FF29-25BB5754DCC5}"/>
              </a:ext>
            </a:extLst>
          </p:cNvPr>
          <p:cNvGrpSpPr/>
          <p:nvPr/>
        </p:nvGrpSpPr>
        <p:grpSpPr>
          <a:xfrm>
            <a:off x="180000" y="0"/>
            <a:ext cx="2364674" cy="6858000"/>
            <a:chOff x="10146002" y="0"/>
            <a:chExt cx="2364674" cy="68580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82A96E0-F798-F637-E0D1-0FD5E80FA83E}"/>
                </a:ext>
              </a:extLst>
            </p:cNvPr>
            <p:cNvSpPr/>
            <p:nvPr/>
          </p:nvSpPr>
          <p:spPr>
            <a:xfrm>
              <a:off x="10146002" y="0"/>
              <a:ext cx="2045998" cy="6858000"/>
            </a:xfrm>
            <a:prstGeom prst="rect">
              <a:avLst/>
            </a:prstGeom>
            <a:solidFill>
              <a:srgbClr val="93C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34C57FB0-C6AE-D98F-8861-95D4658998C6}"/>
                </a:ext>
              </a:extLst>
            </p:cNvPr>
            <p:cNvSpPr/>
            <p:nvPr/>
          </p:nvSpPr>
          <p:spPr>
            <a:xfrm rot="5400000">
              <a:off x="12008436" y="1259396"/>
              <a:ext cx="685803" cy="318676"/>
            </a:xfrm>
            <a:prstGeom prst="triangle">
              <a:avLst/>
            </a:prstGeom>
            <a:solidFill>
              <a:srgbClr val="93C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983638A-6EEC-F54B-A11D-5454FBB83D6A}"/>
              </a:ext>
            </a:extLst>
          </p:cNvPr>
          <p:cNvGrpSpPr/>
          <p:nvPr/>
        </p:nvGrpSpPr>
        <p:grpSpPr>
          <a:xfrm>
            <a:off x="-180000" y="0"/>
            <a:ext cx="2314219" cy="6858000"/>
            <a:chOff x="8124001" y="0"/>
            <a:chExt cx="2314219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471DEEC-2180-9476-843B-ACA4EF6AB42F}"/>
                </a:ext>
              </a:extLst>
            </p:cNvPr>
            <p:cNvSpPr/>
            <p:nvPr/>
          </p:nvSpPr>
          <p:spPr>
            <a:xfrm>
              <a:off x="8124001" y="0"/>
              <a:ext cx="2034000" cy="6858000"/>
            </a:xfrm>
            <a:prstGeom prst="rect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B9AEAADB-64A6-0507-10AC-C2730911D081}"/>
                </a:ext>
              </a:extLst>
            </p:cNvPr>
            <p:cNvSpPr/>
            <p:nvPr/>
          </p:nvSpPr>
          <p:spPr>
            <a:xfrm rot="5400000">
              <a:off x="9935980" y="1235842"/>
              <a:ext cx="685803" cy="318676"/>
            </a:xfrm>
            <a:prstGeom prst="triangle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788D5A8-0AD2-A956-24F3-1FECAB0EB48E}"/>
              </a:ext>
            </a:extLst>
          </p:cNvPr>
          <p:cNvGrpSpPr/>
          <p:nvPr/>
        </p:nvGrpSpPr>
        <p:grpSpPr>
          <a:xfrm>
            <a:off x="-540000" y="0"/>
            <a:ext cx="2340678" cy="6858000"/>
            <a:chOff x="6090001" y="0"/>
            <a:chExt cx="2340678" cy="685800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0A1CF29-40ED-E4CB-9BBA-E772856A2D28}"/>
                </a:ext>
              </a:extLst>
            </p:cNvPr>
            <p:cNvSpPr/>
            <p:nvPr/>
          </p:nvSpPr>
          <p:spPr>
            <a:xfrm>
              <a:off x="6090001" y="0"/>
              <a:ext cx="2034000" cy="68580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23359ED8-266B-579C-8617-B3488BDE9FA1}"/>
                </a:ext>
              </a:extLst>
            </p:cNvPr>
            <p:cNvSpPr/>
            <p:nvPr/>
          </p:nvSpPr>
          <p:spPr>
            <a:xfrm rot="5400000">
              <a:off x="7928439" y="1235843"/>
              <a:ext cx="685803" cy="318676"/>
            </a:xfrm>
            <a:prstGeom prst="triangl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7A60721-665F-1323-B4FB-3B0BEADFF301}"/>
              </a:ext>
            </a:extLst>
          </p:cNvPr>
          <p:cNvGrpSpPr/>
          <p:nvPr/>
        </p:nvGrpSpPr>
        <p:grpSpPr>
          <a:xfrm>
            <a:off x="-900000" y="0"/>
            <a:ext cx="2352677" cy="6858000"/>
            <a:chOff x="4056001" y="0"/>
            <a:chExt cx="2352677" cy="685800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884AB20-0A67-674B-CF56-BB43F2B5795C}"/>
                </a:ext>
              </a:extLst>
            </p:cNvPr>
            <p:cNvSpPr/>
            <p:nvPr/>
          </p:nvSpPr>
          <p:spPr>
            <a:xfrm>
              <a:off x="4056001" y="0"/>
              <a:ext cx="2034000" cy="6858000"/>
            </a:xfrm>
            <a:prstGeom prst="rect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C249D3D1-ADF7-2F97-FF77-EF05DD561A79}"/>
                </a:ext>
              </a:extLst>
            </p:cNvPr>
            <p:cNvSpPr/>
            <p:nvPr/>
          </p:nvSpPr>
          <p:spPr>
            <a:xfrm rot="5400000">
              <a:off x="5906438" y="1235842"/>
              <a:ext cx="685803" cy="318676"/>
            </a:xfrm>
            <a:prstGeom prst="triangle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36C8273-1635-7A4E-F580-189F249B3641}"/>
                </a:ext>
              </a:extLst>
            </p:cNvPr>
            <p:cNvSpPr txBox="1"/>
            <p:nvPr/>
          </p:nvSpPr>
          <p:spPr>
            <a:xfrm>
              <a:off x="4067995" y="214057"/>
              <a:ext cx="20100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t-IT" sz="2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13B3A81-B3AF-ECAB-0C05-85E3EF971394}"/>
              </a:ext>
            </a:extLst>
          </p:cNvPr>
          <p:cNvGrpSpPr/>
          <p:nvPr/>
        </p:nvGrpSpPr>
        <p:grpSpPr>
          <a:xfrm>
            <a:off x="-1260000" y="0"/>
            <a:ext cx="2340677" cy="6858000"/>
            <a:chOff x="2034000" y="0"/>
            <a:chExt cx="2340677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D7F4F0A-819A-4D86-BBC1-5DC1A29EDAA3}"/>
                </a:ext>
              </a:extLst>
            </p:cNvPr>
            <p:cNvSpPr/>
            <p:nvPr/>
          </p:nvSpPr>
          <p:spPr>
            <a:xfrm>
              <a:off x="2034000" y="0"/>
              <a:ext cx="2034000" cy="6858000"/>
            </a:xfrm>
            <a:prstGeom prst="rect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2EE89265-721A-D13C-3579-ABCBE458446D}"/>
                </a:ext>
              </a:extLst>
            </p:cNvPr>
            <p:cNvSpPr/>
            <p:nvPr/>
          </p:nvSpPr>
          <p:spPr>
            <a:xfrm rot="5400000">
              <a:off x="3872437" y="1235843"/>
              <a:ext cx="685803" cy="318676"/>
            </a:xfrm>
            <a:prstGeom prst="triangle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8F6F1FA-B26A-4E34-BB55-8D3B09570163}"/>
                </a:ext>
              </a:extLst>
            </p:cNvPr>
            <p:cNvSpPr txBox="1"/>
            <p:nvPr/>
          </p:nvSpPr>
          <p:spPr>
            <a:xfrm>
              <a:off x="2045996" y="190504"/>
              <a:ext cx="20100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t-IT" sz="2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B2BB995-CB1F-06E0-1ABC-8A5A18B2710D}"/>
              </a:ext>
            </a:extLst>
          </p:cNvPr>
          <p:cNvGrpSpPr/>
          <p:nvPr/>
        </p:nvGrpSpPr>
        <p:grpSpPr>
          <a:xfrm>
            <a:off x="-1620000" y="0"/>
            <a:ext cx="2376674" cy="6858000"/>
            <a:chOff x="-23999" y="0"/>
            <a:chExt cx="2376674" cy="6858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060709E-147D-21E2-05FF-EF59DBFF7889}"/>
                </a:ext>
              </a:extLst>
            </p:cNvPr>
            <p:cNvSpPr/>
            <p:nvPr/>
          </p:nvSpPr>
          <p:spPr>
            <a:xfrm>
              <a:off x="0" y="0"/>
              <a:ext cx="2034000" cy="6858000"/>
            </a:xfrm>
            <a:prstGeom prst="rect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4AE829AA-B1E9-8D08-02DE-C99AD193351D}"/>
                </a:ext>
              </a:extLst>
            </p:cNvPr>
            <p:cNvSpPr/>
            <p:nvPr/>
          </p:nvSpPr>
          <p:spPr>
            <a:xfrm rot="5400000">
              <a:off x="1850435" y="1235842"/>
              <a:ext cx="685803" cy="318676"/>
            </a:xfrm>
            <a:prstGeom prst="triangle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B8D2FB6-9995-A5AA-7B39-357A354BA900}"/>
                </a:ext>
              </a:extLst>
            </p:cNvPr>
            <p:cNvSpPr txBox="1"/>
            <p:nvPr/>
          </p:nvSpPr>
          <p:spPr>
            <a:xfrm>
              <a:off x="-23999" y="214057"/>
              <a:ext cx="20100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t-IT" sz="2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38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074CD-50EB-614C-B8B3-60F1CDE3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F310DD3C-331B-33AE-1D67-E9F011822919}"/>
              </a:ext>
            </a:extLst>
          </p:cNvPr>
          <p:cNvGrpSpPr/>
          <p:nvPr/>
        </p:nvGrpSpPr>
        <p:grpSpPr>
          <a:xfrm>
            <a:off x="180000" y="0"/>
            <a:ext cx="2364674" cy="6858000"/>
            <a:chOff x="10146002" y="0"/>
            <a:chExt cx="2364674" cy="68580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B99F190-7B47-0125-A960-5873FB17B2BF}"/>
                </a:ext>
              </a:extLst>
            </p:cNvPr>
            <p:cNvGrpSpPr/>
            <p:nvPr/>
          </p:nvGrpSpPr>
          <p:grpSpPr>
            <a:xfrm>
              <a:off x="10146002" y="0"/>
              <a:ext cx="2045998" cy="6858000"/>
              <a:chOff x="10146002" y="0"/>
              <a:chExt cx="2045998" cy="685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321052-F85F-0CDA-9319-F3E26943A9B5}"/>
                  </a:ext>
                </a:extLst>
              </p:cNvPr>
              <p:cNvSpPr/>
              <p:nvPr/>
            </p:nvSpPr>
            <p:spPr>
              <a:xfrm>
                <a:off x="10146002" y="0"/>
                <a:ext cx="2045998" cy="6858000"/>
              </a:xfrm>
              <a:prstGeom prst="rect">
                <a:avLst/>
              </a:prstGeom>
              <a:solidFill>
                <a:srgbClr val="93C5F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1DA5BA-EFE5-3524-580B-BC65B25F9239}"/>
                  </a:ext>
                </a:extLst>
              </p:cNvPr>
              <p:cNvSpPr txBox="1"/>
              <p:nvPr/>
            </p:nvSpPr>
            <p:spPr>
              <a:xfrm>
                <a:off x="10165984" y="1053750"/>
                <a:ext cx="20100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FUTURE</a:t>
                </a:r>
              </a:p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WORK</a:t>
                </a:r>
              </a:p>
            </p:txBody>
          </p:sp>
          <p:pic>
            <p:nvPicPr>
              <p:cNvPr id="70" name="Graphic 69" descr="End with solid fill">
                <a:extLst>
                  <a:ext uri="{FF2B5EF4-FFF2-40B4-BE49-F238E27FC236}">
                    <a16:creationId xmlns:a16="http://schemas.microsoft.com/office/drawing/2014/main" id="{883F68A8-8578-FDF5-23D2-F3E8C6E79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81387" y="301841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1DD3D8A5-09EB-6091-DAC9-FA2A4FBDF95F}"/>
                </a:ext>
              </a:extLst>
            </p:cNvPr>
            <p:cNvSpPr/>
            <p:nvPr/>
          </p:nvSpPr>
          <p:spPr>
            <a:xfrm rot="5400000">
              <a:off x="12008436" y="1259396"/>
              <a:ext cx="685803" cy="318676"/>
            </a:xfrm>
            <a:prstGeom prst="triangle">
              <a:avLst/>
            </a:prstGeom>
            <a:solidFill>
              <a:srgbClr val="93C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7D8F18F-09F6-58B5-093E-7F41577140C0}"/>
              </a:ext>
            </a:extLst>
          </p:cNvPr>
          <p:cNvGrpSpPr/>
          <p:nvPr/>
        </p:nvGrpSpPr>
        <p:grpSpPr>
          <a:xfrm>
            <a:off x="-180000" y="0"/>
            <a:ext cx="2318248" cy="6858000"/>
            <a:chOff x="8119972" y="0"/>
            <a:chExt cx="231824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0248A2-2EA4-5D78-DF23-247393E31287}"/>
                </a:ext>
              </a:extLst>
            </p:cNvPr>
            <p:cNvSpPr/>
            <p:nvPr/>
          </p:nvSpPr>
          <p:spPr>
            <a:xfrm>
              <a:off x="8124001" y="0"/>
              <a:ext cx="2034000" cy="6858000"/>
            </a:xfrm>
            <a:prstGeom prst="rect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D92B497-D6DA-9E46-AB90-3D952FA89CE5}"/>
                </a:ext>
              </a:extLst>
            </p:cNvPr>
            <p:cNvSpPr/>
            <p:nvPr/>
          </p:nvSpPr>
          <p:spPr>
            <a:xfrm rot="5400000">
              <a:off x="9935980" y="1235842"/>
              <a:ext cx="685803" cy="318676"/>
            </a:xfrm>
            <a:prstGeom prst="triangle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E6B243-7DF0-FEB9-AD90-B94475C34D7D}"/>
                </a:ext>
              </a:extLst>
            </p:cNvPr>
            <p:cNvSpPr txBox="1"/>
            <p:nvPr/>
          </p:nvSpPr>
          <p:spPr>
            <a:xfrm>
              <a:off x="8119972" y="1041237"/>
              <a:ext cx="20661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MEMBER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ROLES</a:t>
              </a:r>
            </a:p>
          </p:txBody>
        </p:sp>
        <p:pic>
          <p:nvPicPr>
            <p:cNvPr id="74" name="Graphic 73" descr="Decision chart with solid fill">
              <a:extLst>
                <a:ext uri="{FF2B5EF4-FFF2-40B4-BE49-F238E27FC236}">
                  <a16:creationId xmlns:a16="http://schemas.microsoft.com/office/drawing/2014/main" id="{F500A647-E727-B75F-58F6-477E16ED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3801" y="2954655"/>
              <a:ext cx="914400" cy="9144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AF4719D-68AD-ABE7-40FD-AD847E2A6723}"/>
              </a:ext>
            </a:extLst>
          </p:cNvPr>
          <p:cNvGrpSpPr/>
          <p:nvPr/>
        </p:nvGrpSpPr>
        <p:grpSpPr>
          <a:xfrm>
            <a:off x="-540000" y="0"/>
            <a:ext cx="2340678" cy="6858000"/>
            <a:chOff x="6090001" y="0"/>
            <a:chExt cx="234067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DF551B-5EB1-CE40-2407-9F97F621E33D}"/>
                </a:ext>
              </a:extLst>
            </p:cNvPr>
            <p:cNvSpPr/>
            <p:nvPr/>
          </p:nvSpPr>
          <p:spPr>
            <a:xfrm>
              <a:off x="6090001" y="0"/>
              <a:ext cx="2034000" cy="68580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8F7A638-E3F5-3E9F-8D1D-C8A6A488B1E1}"/>
                </a:ext>
              </a:extLst>
            </p:cNvPr>
            <p:cNvSpPr/>
            <p:nvPr/>
          </p:nvSpPr>
          <p:spPr>
            <a:xfrm rot="5400000">
              <a:off x="7928439" y="1235843"/>
              <a:ext cx="685803" cy="318676"/>
            </a:xfrm>
            <a:prstGeom prst="triangl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664C6B-5402-020B-0660-05926A1D485F}"/>
                </a:ext>
              </a:extLst>
            </p:cNvPr>
            <p:cNvSpPr txBox="1"/>
            <p:nvPr/>
          </p:nvSpPr>
          <p:spPr>
            <a:xfrm>
              <a:off x="6121916" y="1207638"/>
              <a:ext cx="2010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TESTING</a:t>
              </a:r>
            </a:p>
          </p:txBody>
        </p:sp>
        <p:grpSp>
          <p:nvGrpSpPr>
            <p:cNvPr id="48" name="Graphic 31" descr="Checklist with solid fill">
              <a:extLst>
                <a:ext uri="{FF2B5EF4-FFF2-40B4-BE49-F238E27FC236}">
                  <a16:creationId xmlns:a16="http://schemas.microsoft.com/office/drawing/2014/main" id="{9100CAB6-D9AB-5953-0666-93509573F4D5}"/>
                </a:ext>
              </a:extLst>
            </p:cNvPr>
            <p:cNvGrpSpPr/>
            <p:nvPr/>
          </p:nvGrpSpPr>
          <p:grpSpPr>
            <a:xfrm>
              <a:off x="6793678" y="3048000"/>
              <a:ext cx="590550" cy="762000"/>
              <a:chOff x="10457407" y="4696966"/>
              <a:chExt cx="590550" cy="762000"/>
            </a:xfrm>
            <a:solidFill>
              <a:schemeClr val="bg1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95FE92C-99AE-E0EE-0FCB-30B24B023A87}"/>
                  </a:ext>
                </a:extLst>
              </p:cNvPr>
              <p:cNvSpPr/>
              <p:nvPr/>
            </p:nvSpPr>
            <p:spPr>
              <a:xfrm>
                <a:off x="10457407" y="4696966"/>
                <a:ext cx="590550" cy="762000"/>
              </a:xfrm>
              <a:custGeom>
                <a:avLst/>
                <a:gdLst>
                  <a:gd name="connsiteX0" fmla="*/ 57150 w 590550"/>
                  <a:gd name="connsiteY0" fmla="*/ 57150 h 762000"/>
                  <a:gd name="connsiteX1" fmla="*/ 533400 w 590550"/>
                  <a:gd name="connsiteY1" fmla="*/ 57150 h 762000"/>
                  <a:gd name="connsiteX2" fmla="*/ 533400 w 590550"/>
                  <a:gd name="connsiteY2" fmla="*/ 704850 h 762000"/>
                  <a:gd name="connsiteX3" fmla="*/ 57150 w 590550"/>
                  <a:gd name="connsiteY3" fmla="*/ 704850 h 762000"/>
                  <a:gd name="connsiteX4" fmla="*/ 57150 w 590550"/>
                  <a:gd name="connsiteY4" fmla="*/ 57150 h 762000"/>
                  <a:gd name="connsiteX5" fmla="*/ 0 w 590550"/>
                  <a:gd name="connsiteY5" fmla="*/ 762000 h 762000"/>
                  <a:gd name="connsiteX6" fmla="*/ 590550 w 590550"/>
                  <a:gd name="connsiteY6" fmla="*/ 762000 h 762000"/>
                  <a:gd name="connsiteX7" fmla="*/ 590550 w 590550"/>
                  <a:gd name="connsiteY7" fmla="*/ 0 h 762000"/>
                  <a:gd name="connsiteX8" fmla="*/ 0 w 590550"/>
                  <a:gd name="connsiteY8" fmla="*/ 0 h 762000"/>
                  <a:gd name="connsiteX9" fmla="*/ 0 w 590550"/>
                  <a:gd name="connsiteY9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0550" h="762000">
                    <a:moveTo>
                      <a:pt x="57150" y="57150"/>
                    </a:moveTo>
                    <a:lnTo>
                      <a:pt x="533400" y="57150"/>
                    </a:lnTo>
                    <a:lnTo>
                      <a:pt x="533400" y="704850"/>
                    </a:lnTo>
                    <a:lnTo>
                      <a:pt x="57150" y="704850"/>
                    </a:lnTo>
                    <a:lnTo>
                      <a:pt x="57150" y="57150"/>
                    </a:lnTo>
                    <a:close/>
                    <a:moveTo>
                      <a:pt x="0" y="762000"/>
                    </a:moveTo>
                    <a:lnTo>
                      <a:pt x="590550" y="762000"/>
                    </a:lnTo>
                    <a:lnTo>
                      <a:pt x="590550" y="0"/>
                    </a:lnTo>
                    <a:lnTo>
                      <a:pt x="0" y="0"/>
                    </a:lnTo>
                    <a:lnTo>
                      <a:pt x="0" y="7620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D3EFDEC-3653-D520-B37C-252FCA809060}"/>
                  </a:ext>
                </a:extLst>
              </p:cNvPr>
              <p:cNvSpPr/>
              <p:nvPr/>
            </p:nvSpPr>
            <p:spPr>
              <a:xfrm>
                <a:off x="10771732" y="48398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3601E84-1E42-8524-9222-6FA38106A04D}"/>
                  </a:ext>
                </a:extLst>
              </p:cNvPr>
              <p:cNvSpPr/>
              <p:nvPr/>
            </p:nvSpPr>
            <p:spPr>
              <a:xfrm>
                <a:off x="10771732" y="49922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C36F89A-E6C9-C82B-B239-E1F5A8FB8AC6}"/>
                  </a:ext>
                </a:extLst>
              </p:cNvPr>
              <p:cNvSpPr/>
              <p:nvPr/>
            </p:nvSpPr>
            <p:spPr>
              <a:xfrm>
                <a:off x="10771732" y="52970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44BF0AF-707B-2246-E633-F4CC2AD6B865}"/>
                  </a:ext>
                </a:extLst>
              </p:cNvPr>
              <p:cNvSpPr/>
              <p:nvPr/>
            </p:nvSpPr>
            <p:spPr>
              <a:xfrm>
                <a:off x="10771732" y="51446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D9CBA4C-038A-33B9-629F-FF24D1C19395}"/>
                  </a:ext>
                </a:extLst>
              </p:cNvPr>
              <p:cNvSpPr/>
              <p:nvPr/>
            </p:nvSpPr>
            <p:spPr>
              <a:xfrm>
                <a:off x="10571707" y="47922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EF7E110-464A-C755-E913-6621DF4A9D4A}"/>
                  </a:ext>
                </a:extLst>
              </p:cNvPr>
              <p:cNvSpPr/>
              <p:nvPr/>
            </p:nvSpPr>
            <p:spPr>
              <a:xfrm>
                <a:off x="10571707" y="49446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85B0A17-8A52-220E-7AB5-4A7834E8218F}"/>
                  </a:ext>
                </a:extLst>
              </p:cNvPr>
              <p:cNvSpPr/>
              <p:nvPr/>
            </p:nvSpPr>
            <p:spPr>
              <a:xfrm>
                <a:off x="10571707" y="50970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D319C53-4B38-7599-25F6-4232F78FFBAD}"/>
                  </a:ext>
                </a:extLst>
              </p:cNvPr>
              <p:cNvSpPr/>
              <p:nvPr/>
            </p:nvSpPr>
            <p:spPr>
              <a:xfrm>
                <a:off x="10571707" y="5247511"/>
                <a:ext cx="140969" cy="116204"/>
              </a:xfrm>
              <a:custGeom>
                <a:avLst/>
                <a:gdLst>
                  <a:gd name="connsiteX0" fmla="*/ 140970 w 140969"/>
                  <a:gd name="connsiteY0" fmla="*/ 26670 h 116204"/>
                  <a:gd name="connsiteX1" fmla="*/ 114300 w 140969"/>
                  <a:gd name="connsiteY1" fmla="*/ 0 h 116204"/>
                  <a:gd name="connsiteX2" fmla="*/ 51435 w 140969"/>
                  <a:gd name="connsiteY2" fmla="*/ 62865 h 116204"/>
                  <a:gd name="connsiteX3" fmla="*/ 26670 w 140969"/>
                  <a:gd name="connsiteY3" fmla="*/ 38100 h 116204"/>
                  <a:gd name="connsiteX4" fmla="*/ 0 w 140969"/>
                  <a:gd name="connsiteY4" fmla="*/ 64770 h 116204"/>
                  <a:gd name="connsiteX5" fmla="*/ 51435 w 140969"/>
                  <a:gd name="connsiteY5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4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9AD74B-667B-6469-43D8-A9378823D95C}"/>
              </a:ext>
            </a:extLst>
          </p:cNvPr>
          <p:cNvGrpSpPr/>
          <p:nvPr/>
        </p:nvGrpSpPr>
        <p:grpSpPr>
          <a:xfrm>
            <a:off x="-900000" y="0"/>
            <a:ext cx="2352677" cy="6858000"/>
            <a:chOff x="4056001" y="0"/>
            <a:chExt cx="2352677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95A4EE-9C21-37F2-F6B5-BEDC8212827C}"/>
                </a:ext>
              </a:extLst>
            </p:cNvPr>
            <p:cNvSpPr/>
            <p:nvPr/>
          </p:nvSpPr>
          <p:spPr>
            <a:xfrm>
              <a:off x="4056001" y="0"/>
              <a:ext cx="2034000" cy="6858000"/>
            </a:xfrm>
            <a:prstGeom prst="rect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F76EC4-85FE-7399-36FA-63BB3AA92F98}"/>
                </a:ext>
              </a:extLst>
            </p:cNvPr>
            <p:cNvSpPr/>
            <p:nvPr/>
          </p:nvSpPr>
          <p:spPr>
            <a:xfrm rot="5400000">
              <a:off x="5906438" y="1235842"/>
              <a:ext cx="685803" cy="318676"/>
            </a:xfrm>
            <a:prstGeom prst="triangle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57AB0C-EC95-4A0F-5518-531BB0A27413}"/>
                </a:ext>
              </a:extLst>
            </p:cNvPr>
            <p:cNvSpPr txBox="1"/>
            <p:nvPr/>
          </p:nvSpPr>
          <p:spPr>
            <a:xfrm>
              <a:off x="4066959" y="1053750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IMPORTANT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CODE</a:t>
              </a:r>
            </a:p>
          </p:txBody>
        </p:sp>
        <p:sp>
          <p:nvSpPr>
            <p:cNvPr id="58" name="Graphic 33" descr="Comment Important with solid fill">
              <a:extLst>
                <a:ext uri="{FF2B5EF4-FFF2-40B4-BE49-F238E27FC236}">
                  <a16:creationId xmlns:a16="http://schemas.microsoft.com/office/drawing/2014/main" id="{03617511-12AE-7976-DC01-E80393EAF1FC}"/>
                </a:ext>
              </a:extLst>
            </p:cNvPr>
            <p:cNvSpPr/>
            <p:nvPr/>
          </p:nvSpPr>
          <p:spPr>
            <a:xfrm>
              <a:off x="4771597" y="3180506"/>
              <a:ext cx="647370" cy="590226"/>
            </a:xfrm>
            <a:custGeom>
              <a:avLst/>
              <a:gdLst>
                <a:gd name="connsiteX0" fmla="*/ 614983 w 647370"/>
                <a:gd name="connsiteY0" fmla="*/ 0 h 590226"/>
                <a:gd name="connsiteX1" fmla="*/ 32386 w 647370"/>
                <a:gd name="connsiteY1" fmla="*/ 0 h 590226"/>
                <a:gd name="connsiteX2" fmla="*/ 1 w 647370"/>
                <a:gd name="connsiteY2" fmla="*/ 32385 h 590226"/>
                <a:gd name="connsiteX3" fmla="*/ 1 w 647370"/>
                <a:gd name="connsiteY3" fmla="*/ 425529 h 590226"/>
                <a:gd name="connsiteX4" fmla="*/ 31812 w 647370"/>
                <a:gd name="connsiteY4" fmla="*/ 457914 h 590226"/>
                <a:gd name="connsiteX5" fmla="*/ 32386 w 647370"/>
                <a:gd name="connsiteY5" fmla="*/ 457914 h 590226"/>
                <a:gd name="connsiteX6" fmla="*/ 388431 w 647370"/>
                <a:gd name="connsiteY6" fmla="*/ 457914 h 590226"/>
                <a:gd name="connsiteX7" fmla="*/ 517876 w 647370"/>
                <a:gd name="connsiteY7" fmla="*/ 590226 h 590226"/>
                <a:gd name="connsiteX8" fmla="*/ 517876 w 647370"/>
                <a:gd name="connsiteY8" fmla="*/ 458848 h 590226"/>
                <a:gd name="connsiteX9" fmla="*/ 614983 w 647370"/>
                <a:gd name="connsiteY9" fmla="*/ 458848 h 590226"/>
                <a:gd name="connsiteX10" fmla="*/ 647368 w 647370"/>
                <a:gd name="connsiteY10" fmla="*/ 426463 h 590226"/>
                <a:gd name="connsiteX11" fmla="*/ 647368 w 647370"/>
                <a:gd name="connsiteY11" fmla="*/ 33318 h 590226"/>
                <a:gd name="connsiteX12" fmla="*/ 614983 w 647370"/>
                <a:gd name="connsiteY12" fmla="*/ 0 h 590226"/>
                <a:gd name="connsiteX13" fmla="*/ 302896 w 647370"/>
                <a:gd name="connsiteY13" fmla="*/ 76286 h 590226"/>
                <a:gd name="connsiteX14" fmla="*/ 344883 w 647370"/>
                <a:gd name="connsiteY14" fmla="*/ 76286 h 590226"/>
                <a:gd name="connsiteX15" fmla="*/ 344883 w 647370"/>
                <a:gd name="connsiteY15" fmla="*/ 273568 h 590226"/>
                <a:gd name="connsiteX16" fmla="*/ 302896 w 647370"/>
                <a:gd name="connsiteY16" fmla="*/ 273568 h 590226"/>
                <a:gd name="connsiteX17" fmla="*/ 323851 w 647370"/>
                <a:gd name="connsiteY17" fmla="*/ 371561 h 590226"/>
                <a:gd name="connsiteX18" fmla="*/ 288847 w 647370"/>
                <a:gd name="connsiteY18" fmla="*/ 336575 h 590226"/>
                <a:gd name="connsiteX19" fmla="*/ 323832 w 647370"/>
                <a:gd name="connsiteY19" fmla="*/ 301571 h 590226"/>
                <a:gd name="connsiteX20" fmla="*/ 358837 w 647370"/>
                <a:gd name="connsiteY20" fmla="*/ 336556 h 590226"/>
                <a:gd name="connsiteX21" fmla="*/ 358837 w 647370"/>
                <a:gd name="connsiteY21" fmla="*/ 336566 h 590226"/>
                <a:gd name="connsiteX22" fmla="*/ 324511 w 647370"/>
                <a:gd name="connsiteY22" fmla="*/ 371560 h 590226"/>
                <a:gd name="connsiteX23" fmla="*/ 323928 w 647370"/>
                <a:gd name="connsiteY23" fmla="*/ 371561 h 5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7370" h="590226">
                  <a:moveTo>
                    <a:pt x="614983" y="0"/>
                  </a:moveTo>
                  <a:lnTo>
                    <a:pt x="32386" y="0"/>
                  </a:lnTo>
                  <a:cubicBezTo>
                    <a:pt x="14574" y="175"/>
                    <a:pt x="177" y="14572"/>
                    <a:pt x="1" y="32385"/>
                  </a:cubicBezTo>
                  <a:lnTo>
                    <a:pt x="1" y="425529"/>
                  </a:lnTo>
                  <a:cubicBezTo>
                    <a:pt x="-157" y="443256"/>
                    <a:pt x="14085" y="457756"/>
                    <a:pt x="31812" y="457914"/>
                  </a:cubicBezTo>
                  <a:cubicBezTo>
                    <a:pt x="32003" y="457916"/>
                    <a:pt x="32195" y="457916"/>
                    <a:pt x="32386" y="457914"/>
                  </a:cubicBezTo>
                  <a:lnTo>
                    <a:pt x="388431" y="457914"/>
                  </a:lnTo>
                  <a:lnTo>
                    <a:pt x="517876" y="590226"/>
                  </a:lnTo>
                  <a:lnTo>
                    <a:pt x="517876" y="458848"/>
                  </a:lnTo>
                  <a:lnTo>
                    <a:pt x="614983" y="458848"/>
                  </a:lnTo>
                  <a:cubicBezTo>
                    <a:pt x="632796" y="458673"/>
                    <a:pt x="647193" y="444276"/>
                    <a:pt x="647368" y="426463"/>
                  </a:cubicBezTo>
                  <a:lnTo>
                    <a:pt x="647368" y="33318"/>
                  </a:lnTo>
                  <a:cubicBezTo>
                    <a:pt x="647591" y="15189"/>
                    <a:pt x="633112" y="292"/>
                    <a:pt x="614983" y="0"/>
                  </a:cubicBezTo>
                  <a:close/>
                  <a:moveTo>
                    <a:pt x="302896" y="76286"/>
                  </a:moveTo>
                  <a:lnTo>
                    <a:pt x="344883" y="76286"/>
                  </a:lnTo>
                  <a:lnTo>
                    <a:pt x="344883" y="273568"/>
                  </a:lnTo>
                  <a:lnTo>
                    <a:pt x="302896" y="273568"/>
                  </a:lnTo>
                  <a:close/>
                  <a:moveTo>
                    <a:pt x="323851" y="371561"/>
                  </a:moveTo>
                  <a:cubicBezTo>
                    <a:pt x="304524" y="371566"/>
                    <a:pt x="288853" y="355903"/>
                    <a:pt x="288847" y="336575"/>
                  </a:cubicBezTo>
                  <a:cubicBezTo>
                    <a:pt x="288841" y="317248"/>
                    <a:pt x="304505" y="301577"/>
                    <a:pt x="323832" y="301571"/>
                  </a:cubicBezTo>
                  <a:cubicBezTo>
                    <a:pt x="343159" y="301565"/>
                    <a:pt x="358831" y="317229"/>
                    <a:pt x="358837" y="336556"/>
                  </a:cubicBezTo>
                  <a:cubicBezTo>
                    <a:pt x="358837" y="336559"/>
                    <a:pt x="358837" y="336563"/>
                    <a:pt x="358837" y="336566"/>
                  </a:cubicBezTo>
                  <a:cubicBezTo>
                    <a:pt x="359021" y="355708"/>
                    <a:pt x="343653" y="371375"/>
                    <a:pt x="324511" y="371560"/>
                  </a:cubicBezTo>
                  <a:cubicBezTo>
                    <a:pt x="324316" y="371562"/>
                    <a:pt x="324122" y="371562"/>
                    <a:pt x="323928" y="3715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019AD62-33ED-2931-AE64-0EE430ACE044}"/>
              </a:ext>
            </a:extLst>
          </p:cNvPr>
          <p:cNvGrpSpPr/>
          <p:nvPr/>
        </p:nvGrpSpPr>
        <p:grpSpPr>
          <a:xfrm>
            <a:off x="-1260000" y="0"/>
            <a:ext cx="2340677" cy="6858000"/>
            <a:chOff x="2034000" y="0"/>
            <a:chExt cx="2340677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67C5BC-33C2-7537-9C8F-402F27E1780A}"/>
                </a:ext>
              </a:extLst>
            </p:cNvPr>
            <p:cNvSpPr/>
            <p:nvPr/>
          </p:nvSpPr>
          <p:spPr>
            <a:xfrm>
              <a:off x="2034000" y="0"/>
              <a:ext cx="2034000" cy="6858000"/>
            </a:xfrm>
            <a:prstGeom prst="rect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38BCE5A-1717-A7D3-888D-585F87CEC058}"/>
                </a:ext>
              </a:extLst>
            </p:cNvPr>
            <p:cNvSpPr/>
            <p:nvPr/>
          </p:nvSpPr>
          <p:spPr>
            <a:xfrm rot="5400000">
              <a:off x="3872437" y="1235843"/>
              <a:ext cx="685803" cy="318676"/>
            </a:xfrm>
            <a:prstGeom prst="triangle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AFEC07-5AB4-DAFF-D7B1-CF77A0991E85}"/>
                </a:ext>
              </a:extLst>
            </p:cNvPr>
            <p:cNvSpPr txBox="1"/>
            <p:nvPr/>
          </p:nvSpPr>
          <p:spPr>
            <a:xfrm>
              <a:off x="2081240" y="1035677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DATA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STRUCTURES</a:t>
              </a:r>
            </a:p>
          </p:txBody>
        </p:sp>
        <p:grpSp>
          <p:nvGrpSpPr>
            <p:cNvPr id="59" name="Graphic 35" descr="Programmer male with solid fill">
              <a:extLst>
                <a:ext uri="{FF2B5EF4-FFF2-40B4-BE49-F238E27FC236}">
                  <a16:creationId xmlns:a16="http://schemas.microsoft.com/office/drawing/2014/main" id="{EC206BA0-53D8-AFE9-12A5-3D4F2BC066C6}"/>
                </a:ext>
              </a:extLst>
            </p:cNvPr>
            <p:cNvGrpSpPr/>
            <p:nvPr/>
          </p:nvGrpSpPr>
          <p:grpSpPr>
            <a:xfrm>
              <a:off x="2769759" y="3024994"/>
              <a:ext cx="642036" cy="809625"/>
              <a:chOff x="10731187" y="5006491"/>
              <a:chExt cx="642036" cy="809625"/>
            </a:xfrm>
            <a:solidFill>
              <a:srgbClr val="000000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A88A5E6-C11C-8A9A-080A-BF68C400371F}"/>
                  </a:ext>
                </a:extLst>
              </p:cNvPr>
              <p:cNvSpPr/>
              <p:nvPr/>
            </p:nvSpPr>
            <p:spPr>
              <a:xfrm>
                <a:off x="10731187" y="5006491"/>
                <a:ext cx="642036" cy="753427"/>
              </a:xfrm>
              <a:custGeom>
                <a:avLst/>
                <a:gdLst>
                  <a:gd name="connsiteX0" fmla="*/ 456750 w 642036"/>
                  <a:gd name="connsiteY0" fmla="*/ 434340 h 753427"/>
                  <a:gd name="connsiteX1" fmla="*/ 566287 w 642036"/>
                  <a:gd name="connsiteY1" fmla="*/ 490538 h 753427"/>
                  <a:gd name="connsiteX2" fmla="*/ 587242 w 642036"/>
                  <a:gd name="connsiteY2" fmla="*/ 533400 h 753427"/>
                  <a:gd name="connsiteX3" fmla="*/ 604387 w 642036"/>
                  <a:gd name="connsiteY3" fmla="*/ 681038 h 753427"/>
                  <a:gd name="connsiteX4" fmla="*/ 596767 w 642036"/>
                  <a:gd name="connsiteY4" fmla="*/ 698183 h 753427"/>
                  <a:gd name="connsiteX5" fmla="*/ 596767 w 642036"/>
                  <a:gd name="connsiteY5" fmla="*/ 698183 h 753427"/>
                  <a:gd name="connsiteX6" fmla="*/ 545332 w 642036"/>
                  <a:gd name="connsiteY6" fmla="*/ 722948 h 753427"/>
                  <a:gd name="connsiteX7" fmla="*/ 545332 w 642036"/>
                  <a:gd name="connsiteY7" fmla="*/ 753428 h 753427"/>
                  <a:gd name="connsiteX8" fmla="*/ 571050 w 642036"/>
                  <a:gd name="connsiteY8" fmla="*/ 753428 h 753427"/>
                  <a:gd name="connsiteX9" fmla="*/ 617722 w 642036"/>
                  <a:gd name="connsiteY9" fmla="*/ 729615 h 753427"/>
                  <a:gd name="connsiteX10" fmla="*/ 617722 w 642036"/>
                  <a:gd name="connsiteY10" fmla="*/ 729615 h 753427"/>
                  <a:gd name="connsiteX11" fmla="*/ 641535 w 642036"/>
                  <a:gd name="connsiteY11" fmla="*/ 676275 h 753427"/>
                  <a:gd name="connsiteX12" fmla="*/ 626295 w 642036"/>
                  <a:gd name="connsiteY12" fmla="*/ 532448 h 753427"/>
                  <a:gd name="connsiteX13" fmla="*/ 591052 w 642036"/>
                  <a:gd name="connsiteY13" fmla="*/ 461963 h 753427"/>
                  <a:gd name="connsiteX14" fmla="*/ 470085 w 642036"/>
                  <a:gd name="connsiteY14" fmla="*/ 399098 h 753427"/>
                  <a:gd name="connsiteX15" fmla="*/ 423412 w 642036"/>
                  <a:gd name="connsiteY15" fmla="*/ 380048 h 753427"/>
                  <a:gd name="connsiteX16" fmla="*/ 417697 w 642036"/>
                  <a:gd name="connsiteY16" fmla="*/ 371475 h 753427"/>
                  <a:gd name="connsiteX17" fmla="*/ 417697 w 642036"/>
                  <a:gd name="connsiteY17" fmla="*/ 348615 h 753427"/>
                  <a:gd name="connsiteX18" fmla="*/ 474847 w 642036"/>
                  <a:gd name="connsiteY18" fmla="*/ 229552 h 753427"/>
                  <a:gd name="connsiteX19" fmla="*/ 474847 w 642036"/>
                  <a:gd name="connsiteY19" fmla="*/ 195263 h 753427"/>
                  <a:gd name="connsiteX20" fmla="*/ 493897 w 642036"/>
                  <a:gd name="connsiteY20" fmla="*/ 200978 h 753427"/>
                  <a:gd name="connsiteX21" fmla="*/ 477705 w 642036"/>
                  <a:gd name="connsiteY21" fmla="*/ 153353 h 753427"/>
                  <a:gd name="connsiteX22" fmla="*/ 472942 w 642036"/>
                  <a:gd name="connsiteY22" fmla="*/ 133350 h 753427"/>
                  <a:gd name="connsiteX23" fmla="*/ 388170 w 642036"/>
                  <a:gd name="connsiteY23" fmla="*/ 17145 h 753427"/>
                  <a:gd name="connsiteX24" fmla="*/ 375787 w 642036"/>
                  <a:gd name="connsiteY24" fmla="*/ 18097 h 753427"/>
                  <a:gd name="connsiteX25" fmla="*/ 367215 w 642036"/>
                  <a:gd name="connsiteY25" fmla="*/ 24765 h 753427"/>
                  <a:gd name="connsiteX26" fmla="*/ 357690 w 642036"/>
                  <a:gd name="connsiteY26" fmla="*/ 11430 h 753427"/>
                  <a:gd name="connsiteX27" fmla="*/ 346260 w 642036"/>
                  <a:gd name="connsiteY27" fmla="*/ 2858 h 753427"/>
                  <a:gd name="connsiteX28" fmla="*/ 320542 w 642036"/>
                  <a:gd name="connsiteY28" fmla="*/ 0 h 753427"/>
                  <a:gd name="connsiteX29" fmla="*/ 169095 w 642036"/>
                  <a:gd name="connsiteY29" fmla="*/ 136208 h 753427"/>
                  <a:gd name="connsiteX30" fmla="*/ 169095 w 642036"/>
                  <a:gd name="connsiteY30" fmla="*/ 142875 h 753427"/>
                  <a:gd name="connsiteX31" fmla="*/ 169095 w 642036"/>
                  <a:gd name="connsiteY31" fmla="*/ 142875 h 753427"/>
                  <a:gd name="connsiteX32" fmla="*/ 169095 w 642036"/>
                  <a:gd name="connsiteY32" fmla="*/ 159068 h 753427"/>
                  <a:gd name="connsiteX33" fmla="*/ 156712 w 642036"/>
                  <a:gd name="connsiteY33" fmla="*/ 219075 h 753427"/>
                  <a:gd name="connsiteX34" fmla="*/ 140520 w 642036"/>
                  <a:gd name="connsiteY34" fmla="*/ 257175 h 753427"/>
                  <a:gd name="connsiteX35" fmla="*/ 171000 w 642036"/>
                  <a:gd name="connsiteY35" fmla="*/ 248602 h 753427"/>
                  <a:gd name="connsiteX36" fmla="*/ 226245 w 642036"/>
                  <a:gd name="connsiteY36" fmla="*/ 346710 h 753427"/>
                  <a:gd name="connsiteX37" fmla="*/ 226245 w 642036"/>
                  <a:gd name="connsiteY37" fmla="*/ 370523 h 753427"/>
                  <a:gd name="connsiteX38" fmla="*/ 220530 w 642036"/>
                  <a:gd name="connsiteY38" fmla="*/ 379095 h 753427"/>
                  <a:gd name="connsiteX39" fmla="*/ 173857 w 642036"/>
                  <a:gd name="connsiteY39" fmla="*/ 398145 h 753427"/>
                  <a:gd name="connsiteX40" fmla="*/ 52890 w 642036"/>
                  <a:gd name="connsiteY40" fmla="*/ 461010 h 753427"/>
                  <a:gd name="connsiteX41" fmla="*/ 16695 w 642036"/>
                  <a:gd name="connsiteY41" fmla="*/ 531495 h 753427"/>
                  <a:gd name="connsiteX42" fmla="*/ 502 w 642036"/>
                  <a:gd name="connsiteY42" fmla="*/ 676275 h 753427"/>
                  <a:gd name="connsiteX43" fmla="*/ 24315 w 642036"/>
                  <a:gd name="connsiteY43" fmla="*/ 729615 h 753427"/>
                  <a:gd name="connsiteX44" fmla="*/ 70987 w 642036"/>
                  <a:gd name="connsiteY44" fmla="*/ 753428 h 753427"/>
                  <a:gd name="connsiteX45" fmla="*/ 97657 w 642036"/>
                  <a:gd name="connsiteY45" fmla="*/ 753428 h 753427"/>
                  <a:gd name="connsiteX46" fmla="*/ 97657 w 642036"/>
                  <a:gd name="connsiteY46" fmla="*/ 723900 h 753427"/>
                  <a:gd name="connsiteX47" fmla="*/ 46222 w 642036"/>
                  <a:gd name="connsiteY47" fmla="*/ 699135 h 753427"/>
                  <a:gd name="connsiteX48" fmla="*/ 38602 w 642036"/>
                  <a:gd name="connsiteY48" fmla="*/ 681990 h 753427"/>
                  <a:gd name="connsiteX49" fmla="*/ 54795 w 642036"/>
                  <a:gd name="connsiteY49" fmla="*/ 535305 h 753427"/>
                  <a:gd name="connsiteX50" fmla="*/ 54795 w 642036"/>
                  <a:gd name="connsiteY50" fmla="*/ 533400 h 753427"/>
                  <a:gd name="connsiteX51" fmla="*/ 76702 w 642036"/>
                  <a:gd name="connsiteY51" fmla="*/ 490538 h 753427"/>
                  <a:gd name="connsiteX52" fmla="*/ 186240 w 642036"/>
                  <a:gd name="connsiteY52" fmla="*/ 434340 h 753427"/>
                  <a:gd name="connsiteX53" fmla="*/ 201480 w 642036"/>
                  <a:gd name="connsiteY53" fmla="*/ 429578 h 753427"/>
                  <a:gd name="connsiteX54" fmla="*/ 321495 w 642036"/>
                  <a:gd name="connsiteY54" fmla="*/ 457200 h 753427"/>
                  <a:gd name="connsiteX55" fmla="*/ 442462 w 642036"/>
                  <a:gd name="connsiteY55" fmla="*/ 429578 h 753427"/>
                  <a:gd name="connsiteX56" fmla="*/ 456750 w 642036"/>
                  <a:gd name="connsiteY56" fmla="*/ 434340 h 753427"/>
                  <a:gd name="connsiteX57" fmla="*/ 207195 w 642036"/>
                  <a:gd name="connsiteY57" fmla="*/ 237173 h 753427"/>
                  <a:gd name="connsiteX58" fmla="*/ 407220 w 642036"/>
                  <a:gd name="connsiteY58" fmla="*/ 123825 h 753427"/>
                  <a:gd name="connsiteX59" fmla="*/ 435795 w 642036"/>
                  <a:gd name="connsiteY59" fmla="*/ 161925 h 753427"/>
                  <a:gd name="connsiteX60" fmla="*/ 435795 w 642036"/>
                  <a:gd name="connsiteY60" fmla="*/ 228600 h 753427"/>
                  <a:gd name="connsiteX61" fmla="*/ 321495 w 642036"/>
                  <a:gd name="connsiteY61" fmla="*/ 342900 h 753427"/>
                  <a:gd name="connsiteX62" fmla="*/ 207195 w 642036"/>
                  <a:gd name="connsiteY62" fmla="*/ 237173 h 753427"/>
                  <a:gd name="connsiteX63" fmla="*/ 245295 w 642036"/>
                  <a:gd name="connsiteY63" fmla="*/ 408623 h 753427"/>
                  <a:gd name="connsiteX64" fmla="*/ 264345 w 642036"/>
                  <a:gd name="connsiteY64" fmla="*/ 370523 h 753427"/>
                  <a:gd name="connsiteX65" fmla="*/ 264345 w 642036"/>
                  <a:gd name="connsiteY65" fmla="*/ 369570 h 753427"/>
                  <a:gd name="connsiteX66" fmla="*/ 378645 w 642036"/>
                  <a:gd name="connsiteY66" fmla="*/ 369570 h 753427"/>
                  <a:gd name="connsiteX67" fmla="*/ 378645 w 642036"/>
                  <a:gd name="connsiteY67" fmla="*/ 370523 h 753427"/>
                  <a:gd name="connsiteX68" fmla="*/ 396742 w 642036"/>
                  <a:gd name="connsiteY68" fmla="*/ 408623 h 753427"/>
                  <a:gd name="connsiteX69" fmla="*/ 320542 w 642036"/>
                  <a:gd name="connsiteY69" fmla="*/ 419100 h 753427"/>
                  <a:gd name="connsiteX70" fmla="*/ 245295 w 642036"/>
                  <a:gd name="connsiteY70" fmla="*/ 408623 h 75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2036" h="753427">
                    <a:moveTo>
                      <a:pt x="456750" y="434340"/>
                    </a:moveTo>
                    <a:cubicBezTo>
                      <a:pt x="496755" y="448628"/>
                      <a:pt x="534855" y="464820"/>
                      <a:pt x="566287" y="490538"/>
                    </a:cubicBezTo>
                    <a:cubicBezTo>
                      <a:pt x="579622" y="501015"/>
                      <a:pt x="587242" y="516255"/>
                      <a:pt x="587242" y="533400"/>
                    </a:cubicBezTo>
                    <a:lnTo>
                      <a:pt x="604387" y="681038"/>
                    </a:lnTo>
                    <a:cubicBezTo>
                      <a:pt x="605340" y="687705"/>
                      <a:pt x="602482" y="694373"/>
                      <a:pt x="596767" y="698183"/>
                    </a:cubicBezTo>
                    <a:lnTo>
                      <a:pt x="596767" y="698183"/>
                    </a:lnTo>
                    <a:cubicBezTo>
                      <a:pt x="580575" y="708660"/>
                      <a:pt x="563430" y="717233"/>
                      <a:pt x="545332" y="722948"/>
                    </a:cubicBezTo>
                    <a:lnTo>
                      <a:pt x="545332" y="753428"/>
                    </a:lnTo>
                    <a:lnTo>
                      <a:pt x="571050" y="753428"/>
                    </a:lnTo>
                    <a:cubicBezTo>
                      <a:pt x="587242" y="746760"/>
                      <a:pt x="603435" y="739140"/>
                      <a:pt x="617722" y="729615"/>
                    </a:cubicBezTo>
                    <a:lnTo>
                      <a:pt x="617722" y="729615"/>
                    </a:lnTo>
                    <a:cubicBezTo>
                      <a:pt x="634867" y="718185"/>
                      <a:pt x="644392" y="697230"/>
                      <a:pt x="641535" y="676275"/>
                    </a:cubicBezTo>
                    <a:lnTo>
                      <a:pt x="626295" y="532448"/>
                    </a:lnTo>
                    <a:cubicBezTo>
                      <a:pt x="625342" y="504825"/>
                      <a:pt x="612960" y="479108"/>
                      <a:pt x="591052" y="461963"/>
                    </a:cubicBezTo>
                    <a:cubicBezTo>
                      <a:pt x="555810" y="432435"/>
                      <a:pt x="513900" y="414338"/>
                      <a:pt x="470085" y="399098"/>
                    </a:cubicBezTo>
                    <a:lnTo>
                      <a:pt x="423412" y="380048"/>
                    </a:lnTo>
                    <a:cubicBezTo>
                      <a:pt x="419602" y="378143"/>
                      <a:pt x="417697" y="375285"/>
                      <a:pt x="417697" y="371475"/>
                    </a:cubicBezTo>
                    <a:lnTo>
                      <a:pt x="417697" y="348615"/>
                    </a:lnTo>
                    <a:cubicBezTo>
                      <a:pt x="453892" y="320040"/>
                      <a:pt x="474847" y="276225"/>
                      <a:pt x="474847" y="229552"/>
                    </a:cubicBezTo>
                    <a:lnTo>
                      <a:pt x="474847" y="195263"/>
                    </a:lnTo>
                    <a:cubicBezTo>
                      <a:pt x="480562" y="199073"/>
                      <a:pt x="487230" y="200025"/>
                      <a:pt x="493897" y="200978"/>
                    </a:cubicBezTo>
                    <a:lnTo>
                      <a:pt x="477705" y="153353"/>
                    </a:lnTo>
                    <a:cubicBezTo>
                      <a:pt x="475800" y="146685"/>
                      <a:pt x="473895" y="140018"/>
                      <a:pt x="472942" y="133350"/>
                    </a:cubicBezTo>
                    <a:cubicBezTo>
                      <a:pt x="465322" y="79057"/>
                      <a:pt x="432937" y="40958"/>
                      <a:pt x="388170" y="17145"/>
                    </a:cubicBezTo>
                    <a:cubicBezTo>
                      <a:pt x="384360" y="15240"/>
                      <a:pt x="379597" y="15240"/>
                      <a:pt x="375787" y="18097"/>
                    </a:cubicBezTo>
                    <a:lnTo>
                      <a:pt x="367215" y="24765"/>
                    </a:lnTo>
                    <a:lnTo>
                      <a:pt x="357690" y="11430"/>
                    </a:lnTo>
                    <a:cubicBezTo>
                      <a:pt x="354832" y="7620"/>
                      <a:pt x="351022" y="3810"/>
                      <a:pt x="346260" y="2858"/>
                    </a:cubicBezTo>
                    <a:cubicBezTo>
                      <a:pt x="337687" y="953"/>
                      <a:pt x="329115" y="0"/>
                      <a:pt x="320542" y="0"/>
                    </a:cubicBezTo>
                    <a:cubicBezTo>
                      <a:pt x="245295" y="0"/>
                      <a:pt x="182430" y="59055"/>
                      <a:pt x="169095" y="136208"/>
                    </a:cubicBezTo>
                    <a:lnTo>
                      <a:pt x="169095" y="142875"/>
                    </a:lnTo>
                    <a:lnTo>
                      <a:pt x="169095" y="142875"/>
                    </a:lnTo>
                    <a:lnTo>
                      <a:pt x="169095" y="159068"/>
                    </a:lnTo>
                    <a:cubicBezTo>
                      <a:pt x="169095" y="180023"/>
                      <a:pt x="165285" y="200025"/>
                      <a:pt x="156712" y="219075"/>
                    </a:cubicBezTo>
                    <a:lnTo>
                      <a:pt x="140520" y="257175"/>
                    </a:lnTo>
                    <a:cubicBezTo>
                      <a:pt x="140520" y="257175"/>
                      <a:pt x="151950" y="254318"/>
                      <a:pt x="171000" y="248602"/>
                    </a:cubicBezTo>
                    <a:cubicBezTo>
                      <a:pt x="175762" y="287655"/>
                      <a:pt x="195765" y="322898"/>
                      <a:pt x="226245" y="346710"/>
                    </a:cubicBezTo>
                    <a:lnTo>
                      <a:pt x="226245" y="370523"/>
                    </a:lnTo>
                    <a:cubicBezTo>
                      <a:pt x="226245" y="374333"/>
                      <a:pt x="224340" y="378143"/>
                      <a:pt x="220530" y="379095"/>
                    </a:cubicBezTo>
                    <a:lnTo>
                      <a:pt x="173857" y="398145"/>
                    </a:lnTo>
                    <a:cubicBezTo>
                      <a:pt x="130042" y="413385"/>
                      <a:pt x="88132" y="431483"/>
                      <a:pt x="52890" y="461010"/>
                    </a:cubicBezTo>
                    <a:cubicBezTo>
                      <a:pt x="30982" y="478155"/>
                      <a:pt x="17647" y="503873"/>
                      <a:pt x="16695" y="531495"/>
                    </a:cubicBezTo>
                    <a:lnTo>
                      <a:pt x="502" y="676275"/>
                    </a:lnTo>
                    <a:cubicBezTo>
                      <a:pt x="-2355" y="697230"/>
                      <a:pt x="7170" y="718185"/>
                      <a:pt x="24315" y="729615"/>
                    </a:cubicBezTo>
                    <a:cubicBezTo>
                      <a:pt x="38602" y="739140"/>
                      <a:pt x="54795" y="746760"/>
                      <a:pt x="70987" y="753428"/>
                    </a:cubicBezTo>
                    <a:lnTo>
                      <a:pt x="97657" y="753428"/>
                    </a:lnTo>
                    <a:lnTo>
                      <a:pt x="97657" y="723900"/>
                    </a:lnTo>
                    <a:cubicBezTo>
                      <a:pt x="79560" y="717233"/>
                      <a:pt x="62415" y="709613"/>
                      <a:pt x="46222" y="699135"/>
                    </a:cubicBezTo>
                    <a:cubicBezTo>
                      <a:pt x="40507" y="695325"/>
                      <a:pt x="37650" y="688658"/>
                      <a:pt x="38602" y="681990"/>
                    </a:cubicBezTo>
                    <a:lnTo>
                      <a:pt x="54795" y="535305"/>
                    </a:lnTo>
                    <a:lnTo>
                      <a:pt x="54795" y="533400"/>
                    </a:lnTo>
                    <a:cubicBezTo>
                      <a:pt x="54795" y="516255"/>
                      <a:pt x="63367" y="501015"/>
                      <a:pt x="76702" y="490538"/>
                    </a:cubicBezTo>
                    <a:cubicBezTo>
                      <a:pt x="108135" y="464820"/>
                      <a:pt x="146235" y="448628"/>
                      <a:pt x="186240" y="434340"/>
                    </a:cubicBezTo>
                    <a:lnTo>
                      <a:pt x="201480" y="429578"/>
                    </a:lnTo>
                    <a:cubicBezTo>
                      <a:pt x="229102" y="446723"/>
                      <a:pt x="272917" y="457200"/>
                      <a:pt x="321495" y="457200"/>
                    </a:cubicBezTo>
                    <a:cubicBezTo>
                      <a:pt x="370072" y="457200"/>
                      <a:pt x="413887" y="446723"/>
                      <a:pt x="442462" y="429578"/>
                    </a:cubicBezTo>
                    <a:lnTo>
                      <a:pt x="456750" y="434340"/>
                    </a:lnTo>
                    <a:close/>
                    <a:moveTo>
                      <a:pt x="207195" y="237173"/>
                    </a:moveTo>
                    <a:cubicBezTo>
                      <a:pt x="271965" y="215265"/>
                      <a:pt x="365310" y="177165"/>
                      <a:pt x="407220" y="123825"/>
                    </a:cubicBezTo>
                    <a:cubicBezTo>
                      <a:pt x="415792" y="137160"/>
                      <a:pt x="425317" y="149543"/>
                      <a:pt x="435795" y="161925"/>
                    </a:cubicBezTo>
                    <a:lnTo>
                      <a:pt x="435795" y="228600"/>
                    </a:lnTo>
                    <a:cubicBezTo>
                      <a:pt x="435795" y="291465"/>
                      <a:pt x="384360" y="342900"/>
                      <a:pt x="321495" y="342900"/>
                    </a:cubicBezTo>
                    <a:cubicBezTo>
                      <a:pt x="261487" y="342900"/>
                      <a:pt x="211957" y="297180"/>
                      <a:pt x="207195" y="237173"/>
                    </a:cubicBezTo>
                    <a:close/>
                    <a:moveTo>
                      <a:pt x="245295" y="408623"/>
                    </a:moveTo>
                    <a:cubicBezTo>
                      <a:pt x="256725" y="400050"/>
                      <a:pt x="264345" y="385763"/>
                      <a:pt x="264345" y="370523"/>
                    </a:cubicBezTo>
                    <a:lnTo>
                      <a:pt x="264345" y="369570"/>
                    </a:lnTo>
                    <a:cubicBezTo>
                      <a:pt x="300540" y="384810"/>
                      <a:pt x="342450" y="384810"/>
                      <a:pt x="378645" y="369570"/>
                    </a:cubicBezTo>
                    <a:lnTo>
                      <a:pt x="378645" y="370523"/>
                    </a:lnTo>
                    <a:cubicBezTo>
                      <a:pt x="378645" y="384810"/>
                      <a:pt x="385312" y="399098"/>
                      <a:pt x="396742" y="408623"/>
                    </a:cubicBezTo>
                    <a:cubicBezTo>
                      <a:pt x="371977" y="416243"/>
                      <a:pt x="346260" y="420053"/>
                      <a:pt x="320542" y="419100"/>
                    </a:cubicBezTo>
                    <a:cubicBezTo>
                      <a:pt x="295777" y="419100"/>
                      <a:pt x="270060" y="415290"/>
                      <a:pt x="245295" y="408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310E24B-1C27-A430-5A77-BA554590E3D6}"/>
                  </a:ext>
                </a:extLst>
              </p:cNvPr>
              <p:cNvSpPr/>
              <p:nvPr/>
            </p:nvSpPr>
            <p:spPr>
              <a:xfrm>
                <a:off x="10775504" y="5518935"/>
                <a:ext cx="555307" cy="297180"/>
              </a:xfrm>
              <a:custGeom>
                <a:avLst/>
                <a:gdLst>
                  <a:gd name="connsiteX0" fmla="*/ 482918 w 555307"/>
                  <a:gd name="connsiteY0" fmla="*/ 23813 h 297180"/>
                  <a:gd name="connsiteX1" fmla="*/ 459105 w 555307"/>
                  <a:gd name="connsiteY1" fmla="*/ 0 h 297180"/>
                  <a:gd name="connsiteX2" fmla="*/ 459105 w 555307"/>
                  <a:gd name="connsiteY2" fmla="*/ 0 h 297180"/>
                  <a:gd name="connsiteX3" fmla="*/ 96203 w 555307"/>
                  <a:gd name="connsiteY3" fmla="*/ 0 h 297180"/>
                  <a:gd name="connsiteX4" fmla="*/ 72390 w 555307"/>
                  <a:gd name="connsiteY4" fmla="*/ 23813 h 297180"/>
                  <a:gd name="connsiteX5" fmla="*/ 72390 w 555307"/>
                  <a:gd name="connsiteY5" fmla="*/ 23813 h 297180"/>
                  <a:gd name="connsiteX6" fmla="*/ 72390 w 555307"/>
                  <a:gd name="connsiteY6" fmla="*/ 260985 h 297180"/>
                  <a:gd name="connsiteX7" fmla="*/ 0 w 555307"/>
                  <a:gd name="connsiteY7" fmla="*/ 260985 h 297180"/>
                  <a:gd name="connsiteX8" fmla="*/ 0 w 555307"/>
                  <a:gd name="connsiteY8" fmla="*/ 273368 h 297180"/>
                  <a:gd name="connsiteX9" fmla="*/ 23813 w 555307"/>
                  <a:gd name="connsiteY9" fmla="*/ 297180 h 297180"/>
                  <a:gd name="connsiteX10" fmla="*/ 531495 w 555307"/>
                  <a:gd name="connsiteY10" fmla="*/ 297180 h 297180"/>
                  <a:gd name="connsiteX11" fmla="*/ 555308 w 555307"/>
                  <a:gd name="connsiteY11" fmla="*/ 273368 h 297180"/>
                  <a:gd name="connsiteX12" fmla="*/ 555308 w 555307"/>
                  <a:gd name="connsiteY12" fmla="*/ 260985 h 297180"/>
                  <a:gd name="connsiteX13" fmla="*/ 482918 w 555307"/>
                  <a:gd name="connsiteY13" fmla="*/ 260985 h 297180"/>
                  <a:gd name="connsiteX14" fmla="*/ 482918 w 555307"/>
                  <a:gd name="connsiteY14" fmla="*/ 23813 h 297180"/>
                  <a:gd name="connsiteX15" fmla="*/ 227648 w 555307"/>
                  <a:gd name="connsiteY15" fmla="*/ 180975 h 297180"/>
                  <a:gd name="connsiteX16" fmla="*/ 214313 w 555307"/>
                  <a:gd name="connsiteY16" fmla="*/ 194310 h 297180"/>
                  <a:gd name="connsiteX17" fmla="*/ 160973 w 555307"/>
                  <a:gd name="connsiteY17" fmla="*/ 140970 h 297180"/>
                  <a:gd name="connsiteX18" fmla="*/ 214313 w 555307"/>
                  <a:gd name="connsiteY18" fmla="*/ 87630 h 297180"/>
                  <a:gd name="connsiteX19" fmla="*/ 227648 w 555307"/>
                  <a:gd name="connsiteY19" fmla="*/ 100965 h 297180"/>
                  <a:gd name="connsiteX20" fmla="*/ 187642 w 555307"/>
                  <a:gd name="connsiteY20" fmla="*/ 140970 h 297180"/>
                  <a:gd name="connsiteX21" fmla="*/ 227648 w 555307"/>
                  <a:gd name="connsiteY21" fmla="*/ 180975 h 297180"/>
                  <a:gd name="connsiteX22" fmla="*/ 263843 w 555307"/>
                  <a:gd name="connsiteY22" fmla="*/ 200978 h 297180"/>
                  <a:gd name="connsiteX23" fmla="*/ 246698 w 555307"/>
                  <a:gd name="connsiteY23" fmla="*/ 193358 h 297180"/>
                  <a:gd name="connsiteX24" fmla="*/ 291465 w 555307"/>
                  <a:gd name="connsiteY24" fmla="*/ 85725 h 297180"/>
                  <a:gd name="connsiteX25" fmla="*/ 308610 w 555307"/>
                  <a:gd name="connsiteY25" fmla="*/ 93345 h 297180"/>
                  <a:gd name="connsiteX26" fmla="*/ 263843 w 555307"/>
                  <a:gd name="connsiteY26" fmla="*/ 200978 h 297180"/>
                  <a:gd name="connsiteX27" fmla="*/ 340043 w 555307"/>
                  <a:gd name="connsiteY27" fmla="*/ 195263 h 297180"/>
                  <a:gd name="connsiteX28" fmla="*/ 326708 w 555307"/>
                  <a:gd name="connsiteY28" fmla="*/ 181928 h 297180"/>
                  <a:gd name="connsiteX29" fmla="*/ 366713 w 555307"/>
                  <a:gd name="connsiteY29" fmla="*/ 141922 h 297180"/>
                  <a:gd name="connsiteX30" fmla="*/ 326708 w 555307"/>
                  <a:gd name="connsiteY30" fmla="*/ 101918 h 297180"/>
                  <a:gd name="connsiteX31" fmla="*/ 340043 w 555307"/>
                  <a:gd name="connsiteY31" fmla="*/ 88582 h 297180"/>
                  <a:gd name="connsiteX32" fmla="*/ 393383 w 555307"/>
                  <a:gd name="connsiteY32" fmla="*/ 141922 h 297180"/>
                  <a:gd name="connsiteX33" fmla="*/ 340043 w 555307"/>
                  <a:gd name="connsiteY33" fmla="*/ 195263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55307" h="297180">
                    <a:moveTo>
                      <a:pt x="482918" y="23813"/>
                    </a:moveTo>
                    <a:cubicBezTo>
                      <a:pt x="482918" y="10478"/>
                      <a:pt x="472440" y="0"/>
                      <a:pt x="459105" y="0"/>
                    </a:cubicBezTo>
                    <a:lnTo>
                      <a:pt x="459105" y="0"/>
                    </a:lnTo>
                    <a:lnTo>
                      <a:pt x="96203" y="0"/>
                    </a:lnTo>
                    <a:cubicBezTo>
                      <a:pt x="82868" y="0"/>
                      <a:pt x="72390" y="10478"/>
                      <a:pt x="72390" y="23813"/>
                    </a:cubicBezTo>
                    <a:lnTo>
                      <a:pt x="72390" y="23813"/>
                    </a:lnTo>
                    <a:lnTo>
                      <a:pt x="72390" y="260985"/>
                    </a:lnTo>
                    <a:lnTo>
                      <a:pt x="0" y="260985"/>
                    </a:lnTo>
                    <a:lnTo>
                      <a:pt x="0" y="273368"/>
                    </a:lnTo>
                    <a:cubicBezTo>
                      <a:pt x="0" y="286703"/>
                      <a:pt x="10478" y="297180"/>
                      <a:pt x="23813" y="297180"/>
                    </a:cubicBezTo>
                    <a:lnTo>
                      <a:pt x="531495" y="297180"/>
                    </a:lnTo>
                    <a:cubicBezTo>
                      <a:pt x="544830" y="297180"/>
                      <a:pt x="555308" y="286703"/>
                      <a:pt x="555308" y="273368"/>
                    </a:cubicBezTo>
                    <a:lnTo>
                      <a:pt x="555308" y="260985"/>
                    </a:lnTo>
                    <a:lnTo>
                      <a:pt x="482918" y="260985"/>
                    </a:lnTo>
                    <a:lnTo>
                      <a:pt x="482918" y="23813"/>
                    </a:lnTo>
                    <a:close/>
                    <a:moveTo>
                      <a:pt x="227648" y="180975"/>
                    </a:moveTo>
                    <a:lnTo>
                      <a:pt x="214313" y="194310"/>
                    </a:lnTo>
                    <a:lnTo>
                      <a:pt x="160973" y="140970"/>
                    </a:lnTo>
                    <a:lnTo>
                      <a:pt x="214313" y="87630"/>
                    </a:lnTo>
                    <a:lnTo>
                      <a:pt x="227648" y="100965"/>
                    </a:lnTo>
                    <a:lnTo>
                      <a:pt x="187642" y="140970"/>
                    </a:lnTo>
                    <a:lnTo>
                      <a:pt x="227648" y="180975"/>
                    </a:lnTo>
                    <a:close/>
                    <a:moveTo>
                      <a:pt x="263843" y="200978"/>
                    </a:moveTo>
                    <a:lnTo>
                      <a:pt x="246698" y="193358"/>
                    </a:lnTo>
                    <a:lnTo>
                      <a:pt x="291465" y="85725"/>
                    </a:lnTo>
                    <a:lnTo>
                      <a:pt x="308610" y="93345"/>
                    </a:lnTo>
                    <a:lnTo>
                      <a:pt x="263843" y="200978"/>
                    </a:lnTo>
                    <a:close/>
                    <a:moveTo>
                      <a:pt x="340043" y="195263"/>
                    </a:moveTo>
                    <a:lnTo>
                      <a:pt x="326708" y="181928"/>
                    </a:lnTo>
                    <a:lnTo>
                      <a:pt x="366713" y="141922"/>
                    </a:lnTo>
                    <a:lnTo>
                      <a:pt x="326708" y="101918"/>
                    </a:lnTo>
                    <a:lnTo>
                      <a:pt x="340043" y="88582"/>
                    </a:lnTo>
                    <a:lnTo>
                      <a:pt x="393383" y="141922"/>
                    </a:lnTo>
                    <a:lnTo>
                      <a:pt x="340043" y="19526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7919DDC-F1EB-F845-0FF4-F03292D9D4D6}"/>
              </a:ext>
            </a:extLst>
          </p:cNvPr>
          <p:cNvGrpSpPr/>
          <p:nvPr/>
        </p:nvGrpSpPr>
        <p:grpSpPr>
          <a:xfrm>
            <a:off x="-1620000" y="0"/>
            <a:ext cx="2364678" cy="6858000"/>
            <a:chOff x="-12003" y="0"/>
            <a:chExt cx="236467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B34225-1D4A-BDAE-1283-66057111359D}"/>
                </a:ext>
              </a:extLst>
            </p:cNvPr>
            <p:cNvSpPr/>
            <p:nvPr/>
          </p:nvSpPr>
          <p:spPr>
            <a:xfrm>
              <a:off x="0" y="0"/>
              <a:ext cx="2034000" cy="6858000"/>
            </a:xfrm>
            <a:prstGeom prst="rect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7D8C09E-4919-2C09-14E4-9D0D9D090307}"/>
                </a:ext>
              </a:extLst>
            </p:cNvPr>
            <p:cNvSpPr/>
            <p:nvPr/>
          </p:nvSpPr>
          <p:spPr>
            <a:xfrm rot="5400000">
              <a:off x="1850435" y="1235842"/>
              <a:ext cx="685803" cy="318676"/>
            </a:xfrm>
            <a:prstGeom prst="triangle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D06474-87AF-3FEA-5887-BDAAB5001307}"/>
                </a:ext>
              </a:extLst>
            </p:cNvPr>
            <p:cNvSpPr txBox="1"/>
            <p:nvPr/>
          </p:nvSpPr>
          <p:spPr>
            <a:xfrm>
              <a:off x="-12003" y="1030196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WORKING 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FLOW</a:t>
              </a:r>
            </a:p>
          </p:txBody>
        </p:sp>
        <p:pic>
          <p:nvPicPr>
            <p:cNvPr id="72" name="Graphic 71" descr="Circular flowchart with solid fill">
              <a:extLst>
                <a:ext uri="{FF2B5EF4-FFF2-40B4-BE49-F238E27FC236}">
                  <a16:creationId xmlns:a16="http://schemas.microsoft.com/office/drawing/2014/main" id="{1B996B8D-C3FA-C2E4-988E-225BAC97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380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FCAA65B-7C01-8A39-7250-13D4322E12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1871" y="497840"/>
            <a:ext cx="9600129" cy="60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8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D2EE0-82D1-1C90-A665-2BE1A44F3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F25F465D-0BEF-D87F-3C4E-44F797EA5923}"/>
              </a:ext>
            </a:extLst>
          </p:cNvPr>
          <p:cNvGrpSpPr/>
          <p:nvPr/>
        </p:nvGrpSpPr>
        <p:grpSpPr>
          <a:xfrm>
            <a:off x="10146002" y="0"/>
            <a:ext cx="2364674" cy="6858000"/>
            <a:chOff x="10146002" y="0"/>
            <a:chExt cx="2364674" cy="68580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662D87F-F188-2FA8-0B9D-17A27BFE3CCA}"/>
                </a:ext>
              </a:extLst>
            </p:cNvPr>
            <p:cNvGrpSpPr/>
            <p:nvPr/>
          </p:nvGrpSpPr>
          <p:grpSpPr>
            <a:xfrm>
              <a:off x="10146002" y="0"/>
              <a:ext cx="2045998" cy="6858000"/>
              <a:chOff x="10146002" y="0"/>
              <a:chExt cx="2045998" cy="685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8E4360-EA2F-BA1D-742F-107A5BDE6352}"/>
                  </a:ext>
                </a:extLst>
              </p:cNvPr>
              <p:cNvSpPr/>
              <p:nvPr/>
            </p:nvSpPr>
            <p:spPr>
              <a:xfrm>
                <a:off x="10146002" y="0"/>
                <a:ext cx="2045998" cy="6858000"/>
              </a:xfrm>
              <a:prstGeom prst="rect">
                <a:avLst/>
              </a:prstGeom>
              <a:solidFill>
                <a:srgbClr val="93C5F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7E3C2E-2203-C04E-20C2-64B98E681E50}"/>
                  </a:ext>
                </a:extLst>
              </p:cNvPr>
              <p:cNvSpPr txBox="1"/>
              <p:nvPr/>
            </p:nvSpPr>
            <p:spPr>
              <a:xfrm>
                <a:off x="10165984" y="1053750"/>
                <a:ext cx="20100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FUTURE</a:t>
                </a:r>
              </a:p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WORK</a:t>
                </a:r>
              </a:p>
            </p:txBody>
          </p:sp>
          <p:pic>
            <p:nvPicPr>
              <p:cNvPr id="70" name="Graphic 69" descr="End with solid fill">
                <a:extLst>
                  <a:ext uri="{FF2B5EF4-FFF2-40B4-BE49-F238E27FC236}">
                    <a16:creationId xmlns:a16="http://schemas.microsoft.com/office/drawing/2014/main" id="{D1B8DEAD-CEC0-E69A-4DE2-751D74875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81387" y="301841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6E78EEC8-BFAD-0FA4-CC18-02899D64C710}"/>
                </a:ext>
              </a:extLst>
            </p:cNvPr>
            <p:cNvSpPr/>
            <p:nvPr/>
          </p:nvSpPr>
          <p:spPr>
            <a:xfrm rot="5400000">
              <a:off x="12008436" y="1259396"/>
              <a:ext cx="685803" cy="318676"/>
            </a:xfrm>
            <a:prstGeom prst="triangle">
              <a:avLst/>
            </a:prstGeom>
            <a:solidFill>
              <a:srgbClr val="93C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E86DA0D-1CFC-5101-F137-88FF2A2E279F}"/>
              </a:ext>
            </a:extLst>
          </p:cNvPr>
          <p:cNvGrpSpPr/>
          <p:nvPr/>
        </p:nvGrpSpPr>
        <p:grpSpPr>
          <a:xfrm>
            <a:off x="8111944" y="0"/>
            <a:ext cx="2318248" cy="6858000"/>
            <a:chOff x="8119972" y="0"/>
            <a:chExt cx="231824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00BF86-197C-6E29-5A51-9F2FC77011BC}"/>
                </a:ext>
              </a:extLst>
            </p:cNvPr>
            <p:cNvSpPr/>
            <p:nvPr/>
          </p:nvSpPr>
          <p:spPr>
            <a:xfrm>
              <a:off x="8124001" y="0"/>
              <a:ext cx="2034000" cy="6858000"/>
            </a:xfrm>
            <a:prstGeom prst="rect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230D6EF-CE72-41F7-7D57-39970E34867C}"/>
                </a:ext>
              </a:extLst>
            </p:cNvPr>
            <p:cNvSpPr/>
            <p:nvPr/>
          </p:nvSpPr>
          <p:spPr>
            <a:xfrm rot="5400000">
              <a:off x="9935980" y="1235842"/>
              <a:ext cx="685803" cy="318676"/>
            </a:xfrm>
            <a:prstGeom prst="triangle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F4793D-00AF-4581-8DC7-E178DC1E9AEB}"/>
                </a:ext>
              </a:extLst>
            </p:cNvPr>
            <p:cNvSpPr txBox="1"/>
            <p:nvPr/>
          </p:nvSpPr>
          <p:spPr>
            <a:xfrm>
              <a:off x="8119972" y="1041237"/>
              <a:ext cx="20661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MEMBER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ROLES</a:t>
              </a:r>
            </a:p>
          </p:txBody>
        </p:sp>
        <p:pic>
          <p:nvPicPr>
            <p:cNvPr id="74" name="Graphic 73" descr="Decision chart with solid fill">
              <a:extLst>
                <a:ext uri="{FF2B5EF4-FFF2-40B4-BE49-F238E27FC236}">
                  <a16:creationId xmlns:a16="http://schemas.microsoft.com/office/drawing/2014/main" id="{C992B7D2-F1D7-7220-6F66-E1434EEFE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3801" y="2954655"/>
              <a:ext cx="914400" cy="9144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162126-4C8F-F1C5-6453-93CE29E71A8C}"/>
              </a:ext>
            </a:extLst>
          </p:cNvPr>
          <p:cNvGrpSpPr/>
          <p:nvPr/>
        </p:nvGrpSpPr>
        <p:grpSpPr>
          <a:xfrm>
            <a:off x="6090001" y="0"/>
            <a:ext cx="2340678" cy="6858000"/>
            <a:chOff x="6090001" y="0"/>
            <a:chExt cx="234067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987009-7531-3731-1999-0AEF0EC60F06}"/>
                </a:ext>
              </a:extLst>
            </p:cNvPr>
            <p:cNvSpPr/>
            <p:nvPr/>
          </p:nvSpPr>
          <p:spPr>
            <a:xfrm>
              <a:off x="6090001" y="0"/>
              <a:ext cx="2034000" cy="68580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0CB3743-F778-C517-1080-CEAF33F3CC7B}"/>
                </a:ext>
              </a:extLst>
            </p:cNvPr>
            <p:cNvSpPr/>
            <p:nvPr/>
          </p:nvSpPr>
          <p:spPr>
            <a:xfrm rot="5400000">
              <a:off x="7928439" y="1235843"/>
              <a:ext cx="685803" cy="318676"/>
            </a:xfrm>
            <a:prstGeom prst="triangl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826288-3370-F2AA-5EEE-7E77152D1D89}"/>
                </a:ext>
              </a:extLst>
            </p:cNvPr>
            <p:cNvSpPr txBox="1"/>
            <p:nvPr/>
          </p:nvSpPr>
          <p:spPr>
            <a:xfrm>
              <a:off x="6121916" y="1207638"/>
              <a:ext cx="2010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TESTING</a:t>
              </a:r>
            </a:p>
          </p:txBody>
        </p:sp>
        <p:grpSp>
          <p:nvGrpSpPr>
            <p:cNvPr id="48" name="Graphic 31" descr="Checklist with solid fill">
              <a:extLst>
                <a:ext uri="{FF2B5EF4-FFF2-40B4-BE49-F238E27FC236}">
                  <a16:creationId xmlns:a16="http://schemas.microsoft.com/office/drawing/2014/main" id="{36238299-B974-045B-9193-65E623140827}"/>
                </a:ext>
              </a:extLst>
            </p:cNvPr>
            <p:cNvGrpSpPr/>
            <p:nvPr/>
          </p:nvGrpSpPr>
          <p:grpSpPr>
            <a:xfrm>
              <a:off x="6793678" y="3048000"/>
              <a:ext cx="590550" cy="762000"/>
              <a:chOff x="10457407" y="4696966"/>
              <a:chExt cx="590550" cy="762000"/>
            </a:xfrm>
            <a:solidFill>
              <a:schemeClr val="bg1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0FA5C11-E74F-661C-CBF9-2F2D9E3A0EAB}"/>
                  </a:ext>
                </a:extLst>
              </p:cNvPr>
              <p:cNvSpPr/>
              <p:nvPr/>
            </p:nvSpPr>
            <p:spPr>
              <a:xfrm>
                <a:off x="10457407" y="4696966"/>
                <a:ext cx="590550" cy="762000"/>
              </a:xfrm>
              <a:custGeom>
                <a:avLst/>
                <a:gdLst>
                  <a:gd name="connsiteX0" fmla="*/ 57150 w 590550"/>
                  <a:gd name="connsiteY0" fmla="*/ 57150 h 762000"/>
                  <a:gd name="connsiteX1" fmla="*/ 533400 w 590550"/>
                  <a:gd name="connsiteY1" fmla="*/ 57150 h 762000"/>
                  <a:gd name="connsiteX2" fmla="*/ 533400 w 590550"/>
                  <a:gd name="connsiteY2" fmla="*/ 704850 h 762000"/>
                  <a:gd name="connsiteX3" fmla="*/ 57150 w 590550"/>
                  <a:gd name="connsiteY3" fmla="*/ 704850 h 762000"/>
                  <a:gd name="connsiteX4" fmla="*/ 57150 w 590550"/>
                  <a:gd name="connsiteY4" fmla="*/ 57150 h 762000"/>
                  <a:gd name="connsiteX5" fmla="*/ 0 w 590550"/>
                  <a:gd name="connsiteY5" fmla="*/ 762000 h 762000"/>
                  <a:gd name="connsiteX6" fmla="*/ 590550 w 590550"/>
                  <a:gd name="connsiteY6" fmla="*/ 762000 h 762000"/>
                  <a:gd name="connsiteX7" fmla="*/ 590550 w 590550"/>
                  <a:gd name="connsiteY7" fmla="*/ 0 h 762000"/>
                  <a:gd name="connsiteX8" fmla="*/ 0 w 590550"/>
                  <a:gd name="connsiteY8" fmla="*/ 0 h 762000"/>
                  <a:gd name="connsiteX9" fmla="*/ 0 w 590550"/>
                  <a:gd name="connsiteY9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0550" h="762000">
                    <a:moveTo>
                      <a:pt x="57150" y="57150"/>
                    </a:moveTo>
                    <a:lnTo>
                      <a:pt x="533400" y="57150"/>
                    </a:lnTo>
                    <a:lnTo>
                      <a:pt x="533400" y="704850"/>
                    </a:lnTo>
                    <a:lnTo>
                      <a:pt x="57150" y="704850"/>
                    </a:lnTo>
                    <a:lnTo>
                      <a:pt x="57150" y="57150"/>
                    </a:lnTo>
                    <a:close/>
                    <a:moveTo>
                      <a:pt x="0" y="762000"/>
                    </a:moveTo>
                    <a:lnTo>
                      <a:pt x="590550" y="762000"/>
                    </a:lnTo>
                    <a:lnTo>
                      <a:pt x="590550" y="0"/>
                    </a:lnTo>
                    <a:lnTo>
                      <a:pt x="0" y="0"/>
                    </a:lnTo>
                    <a:lnTo>
                      <a:pt x="0" y="7620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FD1F243-06AC-B246-0C8D-37A9EF87387D}"/>
                  </a:ext>
                </a:extLst>
              </p:cNvPr>
              <p:cNvSpPr/>
              <p:nvPr/>
            </p:nvSpPr>
            <p:spPr>
              <a:xfrm>
                <a:off x="10771732" y="48398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5D94D8D-AB06-6123-3235-5B7E2F667A5F}"/>
                  </a:ext>
                </a:extLst>
              </p:cNvPr>
              <p:cNvSpPr/>
              <p:nvPr/>
            </p:nvSpPr>
            <p:spPr>
              <a:xfrm>
                <a:off x="10771732" y="49922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8E54BDA-ABDC-638D-9FBC-1CD74AE5988D}"/>
                  </a:ext>
                </a:extLst>
              </p:cNvPr>
              <p:cNvSpPr/>
              <p:nvPr/>
            </p:nvSpPr>
            <p:spPr>
              <a:xfrm>
                <a:off x="10771732" y="52970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2E2A6A3-0350-1A47-EC04-E18D62CF4D8C}"/>
                  </a:ext>
                </a:extLst>
              </p:cNvPr>
              <p:cNvSpPr/>
              <p:nvPr/>
            </p:nvSpPr>
            <p:spPr>
              <a:xfrm>
                <a:off x="10771732" y="51446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BD85346-F12C-0496-49C0-D4FC8E507D76}"/>
                  </a:ext>
                </a:extLst>
              </p:cNvPr>
              <p:cNvSpPr/>
              <p:nvPr/>
            </p:nvSpPr>
            <p:spPr>
              <a:xfrm>
                <a:off x="10571707" y="47922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F4883F8-3027-BD51-02A0-00F3555FDEC5}"/>
                  </a:ext>
                </a:extLst>
              </p:cNvPr>
              <p:cNvSpPr/>
              <p:nvPr/>
            </p:nvSpPr>
            <p:spPr>
              <a:xfrm>
                <a:off x="10571707" y="49446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CF8CEB-3C94-36C6-11F7-2F9DDC3025AD}"/>
                  </a:ext>
                </a:extLst>
              </p:cNvPr>
              <p:cNvSpPr/>
              <p:nvPr/>
            </p:nvSpPr>
            <p:spPr>
              <a:xfrm>
                <a:off x="10571707" y="50970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052DFB0-0A99-A938-C1B4-5A6B4AF58031}"/>
                  </a:ext>
                </a:extLst>
              </p:cNvPr>
              <p:cNvSpPr/>
              <p:nvPr/>
            </p:nvSpPr>
            <p:spPr>
              <a:xfrm>
                <a:off x="10571707" y="5247511"/>
                <a:ext cx="140969" cy="116204"/>
              </a:xfrm>
              <a:custGeom>
                <a:avLst/>
                <a:gdLst>
                  <a:gd name="connsiteX0" fmla="*/ 140970 w 140969"/>
                  <a:gd name="connsiteY0" fmla="*/ 26670 h 116204"/>
                  <a:gd name="connsiteX1" fmla="*/ 114300 w 140969"/>
                  <a:gd name="connsiteY1" fmla="*/ 0 h 116204"/>
                  <a:gd name="connsiteX2" fmla="*/ 51435 w 140969"/>
                  <a:gd name="connsiteY2" fmla="*/ 62865 h 116204"/>
                  <a:gd name="connsiteX3" fmla="*/ 26670 w 140969"/>
                  <a:gd name="connsiteY3" fmla="*/ 38100 h 116204"/>
                  <a:gd name="connsiteX4" fmla="*/ 0 w 140969"/>
                  <a:gd name="connsiteY4" fmla="*/ 64770 h 116204"/>
                  <a:gd name="connsiteX5" fmla="*/ 51435 w 140969"/>
                  <a:gd name="connsiteY5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4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FE16643-518C-09C4-47D6-9747263F7C37}"/>
              </a:ext>
            </a:extLst>
          </p:cNvPr>
          <p:cNvGrpSpPr/>
          <p:nvPr/>
        </p:nvGrpSpPr>
        <p:grpSpPr>
          <a:xfrm>
            <a:off x="4056001" y="0"/>
            <a:ext cx="2352677" cy="6858000"/>
            <a:chOff x="4056001" y="0"/>
            <a:chExt cx="2352677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373ECF-0F5E-69A1-403F-3B25AB0EDD5F}"/>
                </a:ext>
              </a:extLst>
            </p:cNvPr>
            <p:cNvSpPr/>
            <p:nvPr/>
          </p:nvSpPr>
          <p:spPr>
            <a:xfrm>
              <a:off x="4056001" y="0"/>
              <a:ext cx="2034000" cy="6858000"/>
            </a:xfrm>
            <a:prstGeom prst="rect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78E8546-4F06-D55B-5A5B-0DAAF6BBC185}"/>
                </a:ext>
              </a:extLst>
            </p:cNvPr>
            <p:cNvSpPr/>
            <p:nvPr/>
          </p:nvSpPr>
          <p:spPr>
            <a:xfrm rot="5400000">
              <a:off x="5906438" y="1235842"/>
              <a:ext cx="685803" cy="318676"/>
            </a:xfrm>
            <a:prstGeom prst="triangle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02784F-FB70-A034-8C41-AD18EC1E08EA}"/>
                </a:ext>
              </a:extLst>
            </p:cNvPr>
            <p:cNvSpPr txBox="1"/>
            <p:nvPr/>
          </p:nvSpPr>
          <p:spPr>
            <a:xfrm>
              <a:off x="4066959" y="1053750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IMPORTANT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CODE</a:t>
              </a:r>
            </a:p>
          </p:txBody>
        </p:sp>
        <p:sp>
          <p:nvSpPr>
            <p:cNvPr id="58" name="Graphic 33" descr="Comment Important with solid fill">
              <a:extLst>
                <a:ext uri="{FF2B5EF4-FFF2-40B4-BE49-F238E27FC236}">
                  <a16:creationId xmlns:a16="http://schemas.microsoft.com/office/drawing/2014/main" id="{C2025A11-A7B5-83BC-668F-056171D09CF9}"/>
                </a:ext>
              </a:extLst>
            </p:cNvPr>
            <p:cNvSpPr/>
            <p:nvPr/>
          </p:nvSpPr>
          <p:spPr>
            <a:xfrm>
              <a:off x="4771597" y="3180506"/>
              <a:ext cx="647370" cy="590226"/>
            </a:xfrm>
            <a:custGeom>
              <a:avLst/>
              <a:gdLst>
                <a:gd name="connsiteX0" fmla="*/ 614983 w 647370"/>
                <a:gd name="connsiteY0" fmla="*/ 0 h 590226"/>
                <a:gd name="connsiteX1" fmla="*/ 32386 w 647370"/>
                <a:gd name="connsiteY1" fmla="*/ 0 h 590226"/>
                <a:gd name="connsiteX2" fmla="*/ 1 w 647370"/>
                <a:gd name="connsiteY2" fmla="*/ 32385 h 590226"/>
                <a:gd name="connsiteX3" fmla="*/ 1 w 647370"/>
                <a:gd name="connsiteY3" fmla="*/ 425529 h 590226"/>
                <a:gd name="connsiteX4" fmla="*/ 31812 w 647370"/>
                <a:gd name="connsiteY4" fmla="*/ 457914 h 590226"/>
                <a:gd name="connsiteX5" fmla="*/ 32386 w 647370"/>
                <a:gd name="connsiteY5" fmla="*/ 457914 h 590226"/>
                <a:gd name="connsiteX6" fmla="*/ 388431 w 647370"/>
                <a:gd name="connsiteY6" fmla="*/ 457914 h 590226"/>
                <a:gd name="connsiteX7" fmla="*/ 517876 w 647370"/>
                <a:gd name="connsiteY7" fmla="*/ 590226 h 590226"/>
                <a:gd name="connsiteX8" fmla="*/ 517876 w 647370"/>
                <a:gd name="connsiteY8" fmla="*/ 458848 h 590226"/>
                <a:gd name="connsiteX9" fmla="*/ 614983 w 647370"/>
                <a:gd name="connsiteY9" fmla="*/ 458848 h 590226"/>
                <a:gd name="connsiteX10" fmla="*/ 647368 w 647370"/>
                <a:gd name="connsiteY10" fmla="*/ 426463 h 590226"/>
                <a:gd name="connsiteX11" fmla="*/ 647368 w 647370"/>
                <a:gd name="connsiteY11" fmla="*/ 33318 h 590226"/>
                <a:gd name="connsiteX12" fmla="*/ 614983 w 647370"/>
                <a:gd name="connsiteY12" fmla="*/ 0 h 590226"/>
                <a:gd name="connsiteX13" fmla="*/ 302896 w 647370"/>
                <a:gd name="connsiteY13" fmla="*/ 76286 h 590226"/>
                <a:gd name="connsiteX14" fmla="*/ 344883 w 647370"/>
                <a:gd name="connsiteY14" fmla="*/ 76286 h 590226"/>
                <a:gd name="connsiteX15" fmla="*/ 344883 w 647370"/>
                <a:gd name="connsiteY15" fmla="*/ 273568 h 590226"/>
                <a:gd name="connsiteX16" fmla="*/ 302896 w 647370"/>
                <a:gd name="connsiteY16" fmla="*/ 273568 h 590226"/>
                <a:gd name="connsiteX17" fmla="*/ 323851 w 647370"/>
                <a:gd name="connsiteY17" fmla="*/ 371561 h 590226"/>
                <a:gd name="connsiteX18" fmla="*/ 288847 w 647370"/>
                <a:gd name="connsiteY18" fmla="*/ 336575 h 590226"/>
                <a:gd name="connsiteX19" fmla="*/ 323832 w 647370"/>
                <a:gd name="connsiteY19" fmla="*/ 301571 h 590226"/>
                <a:gd name="connsiteX20" fmla="*/ 358837 w 647370"/>
                <a:gd name="connsiteY20" fmla="*/ 336556 h 590226"/>
                <a:gd name="connsiteX21" fmla="*/ 358837 w 647370"/>
                <a:gd name="connsiteY21" fmla="*/ 336566 h 590226"/>
                <a:gd name="connsiteX22" fmla="*/ 324511 w 647370"/>
                <a:gd name="connsiteY22" fmla="*/ 371560 h 590226"/>
                <a:gd name="connsiteX23" fmla="*/ 323928 w 647370"/>
                <a:gd name="connsiteY23" fmla="*/ 371561 h 5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7370" h="590226">
                  <a:moveTo>
                    <a:pt x="614983" y="0"/>
                  </a:moveTo>
                  <a:lnTo>
                    <a:pt x="32386" y="0"/>
                  </a:lnTo>
                  <a:cubicBezTo>
                    <a:pt x="14574" y="175"/>
                    <a:pt x="177" y="14572"/>
                    <a:pt x="1" y="32385"/>
                  </a:cubicBezTo>
                  <a:lnTo>
                    <a:pt x="1" y="425529"/>
                  </a:lnTo>
                  <a:cubicBezTo>
                    <a:pt x="-157" y="443256"/>
                    <a:pt x="14085" y="457756"/>
                    <a:pt x="31812" y="457914"/>
                  </a:cubicBezTo>
                  <a:cubicBezTo>
                    <a:pt x="32003" y="457916"/>
                    <a:pt x="32195" y="457916"/>
                    <a:pt x="32386" y="457914"/>
                  </a:cubicBezTo>
                  <a:lnTo>
                    <a:pt x="388431" y="457914"/>
                  </a:lnTo>
                  <a:lnTo>
                    <a:pt x="517876" y="590226"/>
                  </a:lnTo>
                  <a:lnTo>
                    <a:pt x="517876" y="458848"/>
                  </a:lnTo>
                  <a:lnTo>
                    <a:pt x="614983" y="458848"/>
                  </a:lnTo>
                  <a:cubicBezTo>
                    <a:pt x="632796" y="458673"/>
                    <a:pt x="647193" y="444276"/>
                    <a:pt x="647368" y="426463"/>
                  </a:cubicBezTo>
                  <a:lnTo>
                    <a:pt x="647368" y="33318"/>
                  </a:lnTo>
                  <a:cubicBezTo>
                    <a:pt x="647591" y="15189"/>
                    <a:pt x="633112" y="292"/>
                    <a:pt x="614983" y="0"/>
                  </a:cubicBezTo>
                  <a:close/>
                  <a:moveTo>
                    <a:pt x="302896" y="76286"/>
                  </a:moveTo>
                  <a:lnTo>
                    <a:pt x="344883" y="76286"/>
                  </a:lnTo>
                  <a:lnTo>
                    <a:pt x="344883" y="273568"/>
                  </a:lnTo>
                  <a:lnTo>
                    <a:pt x="302896" y="273568"/>
                  </a:lnTo>
                  <a:close/>
                  <a:moveTo>
                    <a:pt x="323851" y="371561"/>
                  </a:moveTo>
                  <a:cubicBezTo>
                    <a:pt x="304524" y="371566"/>
                    <a:pt x="288853" y="355903"/>
                    <a:pt x="288847" y="336575"/>
                  </a:cubicBezTo>
                  <a:cubicBezTo>
                    <a:pt x="288841" y="317248"/>
                    <a:pt x="304505" y="301577"/>
                    <a:pt x="323832" y="301571"/>
                  </a:cubicBezTo>
                  <a:cubicBezTo>
                    <a:pt x="343159" y="301565"/>
                    <a:pt x="358831" y="317229"/>
                    <a:pt x="358837" y="336556"/>
                  </a:cubicBezTo>
                  <a:cubicBezTo>
                    <a:pt x="358837" y="336559"/>
                    <a:pt x="358837" y="336563"/>
                    <a:pt x="358837" y="336566"/>
                  </a:cubicBezTo>
                  <a:cubicBezTo>
                    <a:pt x="359021" y="355708"/>
                    <a:pt x="343653" y="371375"/>
                    <a:pt x="324511" y="371560"/>
                  </a:cubicBezTo>
                  <a:cubicBezTo>
                    <a:pt x="324316" y="371562"/>
                    <a:pt x="324122" y="371562"/>
                    <a:pt x="323928" y="3715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CD3C83-9E77-9607-33D0-D10BE1B09DC6}"/>
              </a:ext>
            </a:extLst>
          </p:cNvPr>
          <p:cNvGrpSpPr/>
          <p:nvPr/>
        </p:nvGrpSpPr>
        <p:grpSpPr>
          <a:xfrm>
            <a:off x="2034000" y="0"/>
            <a:ext cx="2340677" cy="6858000"/>
            <a:chOff x="2034000" y="0"/>
            <a:chExt cx="2340677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898F45-D0F6-FF29-73ED-D4D209F4CD0C}"/>
                </a:ext>
              </a:extLst>
            </p:cNvPr>
            <p:cNvSpPr/>
            <p:nvPr/>
          </p:nvSpPr>
          <p:spPr>
            <a:xfrm>
              <a:off x="2034000" y="0"/>
              <a:ext cx="2034000" cy="6858000"/>
            </a:xfrm>
            <a:prstGeom prst="rect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24A83CC-F1EB-B149-4EAC-84B2809FEAFC}"/>
                </a:ext>
              </a:extLst>
            </p:cNvPr>
            <p:cNvSpPr/>
            <p:nvPr/>
          </p:nvSpPr>
          <p:spPr>
            <a:xfrm rot="5400000">
              <a:off x="3872437" y="1235843"/>
              <a:ext cx="685803" cy="318676"/>
            </a:xfrm>
            <a:prstGeom prst="triangle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1D7DCE-214C-CE79-0355-72B85C842A81}"/>
                </a:ext>
              </a:extLst>
            </p:cNvPr>
            <p:cNvSpPr txBox="1"/>
            <p:nvPr/>
          </p:nvSpPr>
          <p:spPr>
            <a:xfrm>
              <a:off x="2081240" y="1035677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DATA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STRUCTURES</a:t>
              </a:r>
            </a:p>
          </p:txBody>
        </p:sp>
        <p:grpSp>
          <p:nvGrpSpPr>
            <p:cNvPr id="59" name="Graphic 35" descr="Programmer male with solid fill">
              <a:extLst>
                <a:ext uri="{FF2B5EF4-FFF2-40B4-BE49-F238E27FC236}">
                  <a16:creationId xmlns:a16="http://schemas.microsoft.com/office/drawing/2014/main" id="{E0620097-8F0C-35A5-BEB5-1492A786C2AD}"/>
                </a:ext>
              </a:extLst>
            </p:cNvPr>
            <p:cNvGrpSpPr/>
            <p:nvPr/>
          </p:nvGrpSpPr>
          <p:grpSpPr>
            <a:xfrm>
              <a:off x="2769759" y="3024994"/>
              <a:ext cx="642036" cy="809625"/>
              <a:chOff x="10731187" y="5006491"/>
              <a:chExt cx="642036" cy="809625"/>
            </a:xfrm>
            <a:solidFill>
              <a:srgbClr val="000000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73F8A7D-0A8A-7716-905A-802CE6DA2A7D}"/>
                  </a:ext>
                </a:extLst>
              </p:cNvPr>
              <p:cNvSpPr/>
              <p:nvPr/>
            </p:nvSpPr>
            <p:spPr>
              <a:xfrm>
                <a:off x="10731187" y="5006491"/>
                <a:ext cx="642036" cy="753427"/>
              </a:xfrm>
              <a:custGeom>
                <a:avLst/>
                <a:gdLst>
                  <a:gd name="connsiteX0" fmla="*/ 456750 w 642036"/>
                  <a:gd name="connsiteY0" fmla="*/ 434340 h 753427"/>
                  <a:gd name="connsiteX1" fmla="*/ 566287 w 642036"/>
                  <a:gd name="connsiteY1" fmla="*/ 490538 h 753427"/>
                  <a:gd name="connsiteX2" fmla="*/ 587242 w 642036"/>
                  <a:gd name="connsiteY2" fmla="*/ 533400 h 753427"/>
                  <a:gd name="connsiteX3" fmla="*/ 604387 w 642036"/>
                  <a:gd name="connsiteY3" fmla="*/ 681038 h 753427"/>
                  <a:gd name="connsiteX4" fmla="*/ 596767 w 642036"/>
                  <a:gd name="connsiteY4" fmla="*/ 698183 h 753427"/>
                  <a:gd name="connsiteX5" fmla="*/ 596767 w 642036"/>
                  <a:gd name="connsiteY5" fmla="*/ 698183 h 753427"/>
                  <a:gd name="connsiteX6" fmla="*/ 545332 w 642036"/>
                  <a:gd name="connsiteY6" fmla="*/ 722948 h 753427"/>
                  <a:gd name="connsiteX7" fmla="*/ 545332 w 642036"/>
                  <a:gd name="connsiteY7" fmla="*/ 753428 h 753427"/>
                  <a:gd name="connsiteX8" fmla="*/ 571050 w 642036"/>
                  <a:gd name="connsiteY8" fmla="*/ 753428 h 753427"/>
                  <a:gd name="connsiteX9" fmla="*/ 617722 w 642036"/>
                  <a:gd name="connsiteY9" fmla="*/ 729615 h 753427"/>
                  <a:gd name="connsiteX10" fmla="*/ 617722 w 642036"/>
                  <a:gd name="connsiteY10" fmla="*/ 729615 h 753427"/>
                  <a:gd name="connsiteX11" fmla="*/ 641535 w 642036"/>
                  <a:gd name="connsiteY11" fmla="*/ 676275 h 753427"/>
                  <a:gd name="connsiteX12" fmla="*/ 626295 w 642036"/>
                  <a:gd name="connsiteY12" fmla="*/ 532448 h 753427"/>
                  <a:gd name="connsiteX13" fmla="*/ 591052 w 642036"/>
                  <a:gd name="connsiteY13" fmla="*/ 461963 h 753427"/>
                  <a:gd name="connsiteX14" fmla="*/ 470085 w 642036"/>
                  <a:gd name="connsiteY14" fmla="*/ 399098 h 753427"/>
                  <a:gd name="connsiteX15" fmla="*/ 423412 w 642036"/>
                  <a:gd name="connsiteY15" fmla="*/ 380048 h 753427"/>
                  <a:gd name="connsiteX16" fmla="*/ 417697 w 642036"/>
                  <a:gd name="connsiteY16" fmla="*/ 371475 h 753427"/>
                  <a:gd name="connsiteX17" fmla="*/ 417697 w 642036"/>
                  <a:gd name="connsiteY17" fmla="*/ 348615 h 753427"/>
                  <a:gd name="connsiteX18" fmla="*/ 474847 w 642036"/>
                  <a:gd name="connsiteY18" fmla="*/ 229552 h 753427"/>
                  <a:gd name="connsiteX19" fmla="*/ 474847 w 642036"/>
                  <a:gd name="connsiteY19" fmla="*/ 195263 h 753427"/>
                  <a:gd name="connsiteX20" fmla="*/ 493897 w 642036"/>
                  <a:gd name="connsiteY20" fmla="*/ 200978 h 753427"/>
                  <a:gd name="connsiteX21" fmla="*/ 477705 w 642036"/>
                  <a:gd name="connsiteY21" fmla="*/ 153353 h 753427"/>
                  <a:gd name="connsiteX22" fmla="*/ 472942 w 642036"/>
                  <a:gd name="connsiteY22" fmla="*/ 133350 h 753427"/>
                  <a:gd name="connsiteX23" fmla="*/ 388170 w 642036"/>
                  <a:gd name="connsiteY23" fmla="*/ 17145 h 753427"/>
                  <a:gd name="connsiteX24" fmla="*/ 375787 w 642036"/>
                  <a:gd name="connsiteY24" fmla="*/ 18097 h 753427"/>
                  <a:gd name="connsiteX25" fmla="*/ 367215 w 642036"/>
                  <a:gd name="connsiteY25" fmla="*/ 24765 h 753427"/>
                  <a:gd name="connsiteX26" fmla="*/ 357690 w 642036"/>
                  <a:gd name="connsiteY26" fmla="*/ 11430 h 753427"/>
                  <a:gd name="connsiteX27" fmla="*/ 346260 w 642036"/>
                  <a:gd name="connsiteY27" fmla="*/ 2858 h 753427"/>
                  <a:gd name="connsiteX28" fmla="*/ 320542 w 642036"/>
                  <a:gd name="connsiteY28" fmla="*/ 0 h 753427"/>
                  <a:gd name="connsiteX29" fmla="*/ 169095 w 642036"/>
                  <a:gd name="connsiteY29" fmla="*/ 136208 h 753427"/>
                  <a:gd name="connsiteX30" fmla="*/ 169095 w 642036"/>
                  <a:gd name="connsiteY30" fmla="*/ 142875 h 753427"/>
                  <a:gd name="connsiteX31" fmla="*/ 169095 w 642036"/>
                  <a:gd name="connsiteY31" fmla="*/ 142875 h 753427"/>
                  <a:gd name="connsiteX32" fmla="*/ 169095 w 642036"/>
                  <a:gd name="connsiteY32" fmla="*/ 159068 h 753427"/>
                  <a:gd name="connsiteX33" fmla="*/ 156712 w 642036"/>
                  <a:gd name="connsiteY33" fmla="*/ 219075 h 753427"/>
                  <a:gd name="connsiteX34" fmla="*/ 140520 w 642036"/>
                  <a:gd name="connsiteY34" fmla="*/ 257175 h 753427"/>
                  <a:gd name="connsiteX35" fmla="*/ 171000 w 642036"/>
                  <a:gd name="connsiteY35" fmla="*/ 248602 h 753427"/>
                  <a:gd name="connsiteX36" fmla="*/ 226245 w 642036"/>
                  <a:gd name="connsiteY36" fmla="*/ 346710 h 753427"/>
                  <a:gd name="connsiteX37" fmla="*/ 226245 w 642036"/>
                  <a:gd name="connsiteY37" fmla="*/ 370523 h 753427"/>
                  <a:gd name="connsiteX38" fmla="*/ 220530 w 642036"/>
                  <a:gd name="connsiteY38" fmla="*/ 379095 h 753427"/>
                  <a:gd name="connsiteX39" fmla="*/ 173857 w 642036"/>
                  <a:gd name="connsiteY39" fmla="*/ 398145 h 753427"/>
                  <a:gd name="connsiteX40" fmla="*/ 52890 w 642036"/>
                  <a:gd name="connsiteY40" fmla="*/ 461010 h 753427"/>
                  <a:gd name="connsiteX41" fmla="*/ 16695 w 642036"/>
                  <a:gd name="connsiteY41" fmla="*/ 531495 h 753427"/>
                  <a:gd name="connsiteX42" fmla="*/ 502 w 642036"/>
                  <a:gd name="connsiteY42" fmla="*/ 676275 h 753427"/>
                  <a:gd name="connsiteX43" fmla="*/ 24315 w 642036"/>
                  <a:gd name="connsiteY43" fmla="*/ 729615 h 753427"/>
                  <a:gd name="connsiteX44" fmla="*/ 70987 w 642036"/>
                  <a:gd name="connsiteY44" fmla="*/ 753428 h 753427"/>
                  <a:gd name="connsiteX45" fmla="*/ 97657 w 642036"/>
                  <a:gd name="connsiteY45" fmla="*/ 753428 h 753427"/>
                  <a:gd name="connsiteX46" fmla="*/ 97657 w 642036"/>
                  <a:gd name="connsiteY46" fmla="*/ 723900 h 753427"/>
                  <a:gd name="connsiteX47" fmla="*/ 46222 w 642036"/>
                  <a:gd name="connsiteY47" fmla="*/ 699135 h 753427"/>
                  <a:gd name="connsiteX48" fmla="*/ 38602 w 642036"/>
                  <a:gd name="connsiteY48" fmla="*/ 681990 h 753427"/>
                  <a:gd name="connsiteX49" fmla="*/ 54795 w 642036"/>
                  <a:gd name="connsiteY49" fmla="*/ 535305 h 753427"/>
                  <a:gd name="connsiteX50" fmla="*/ 54795 w 642036"/>
                  <a:gd name="connsiteY50" fmla="*/ 533400 h 753427"/>
                  <a:gd name="connsiteX51" fmla="*/ 76702 w 642036"/>
                  <a:gd name="connsiteY51" fmla="*/ 490538 h 753427"/>
                  <a:gd name="connsiteX52" fmla="*/ 186240 w 642036"/>
                  <a:gd name="connsiteY52" fmla="*/ 434340 h 753427"/>
                  <a:gd name="connsiteX53" fmla="*/ 201480 w 642036"/>
                  <a:gd name="connsiteY53" fmla="*/ 429578 h 753427"/>
                  <a:gd name="connsiteX54" fmla="*/ 321495 w 642036"/>
                  <a:gd name="connsiteY54" fmla="*/ 457200 h 753427"/>
                  <a:gd name="connsiteX55" fmla="*/ 442462 w 642036"/>
                  <a:gd name="connsiteY55" fmla="*/ 429578 h 753427"/>
                  <a:gd name="connsiteX56" fmla="*/ 456750 w 642036"/>
                  <a:gd name="connsiteY56" fmla="*/ 434340 h 753427"/>
                  <a:gd name="connsiteX57" fmla="*/ 207195 w 642036"/>
                  <a:gd name="connsiteY57" fmla="*/ 237173 h 753427"/>
                  <a:gd name="connsiteX58" fmla="*/ 407220 w 642036"/>
                  <a:gd name="connsiteY58" fmla="*/ 123825 h 753427"/>
                  <a:gd name="connsiteX59" fmla="*/ 435795 w 642036"/>
                  <a:gd name="connsiteY59" fmla="*/ 161925 h 753427"/>
                  <a:gd name="connsiteX60" fmla="*/ 435795 w 642036"/>
                  <a:gd name="connsiteY60" fmla="*/ 228600 h 753427"/>
                  <a:gd name="connsiteX61" fmla="*/ 321495 w 642036"/>
                  <a:gd name="connsiteY61" fmla="*/ 342900 h 753427"/>
                  <a:gd name="connsiteX62" fmla="*/ 207195 w 642036"/>
                  <a:gd name="connsiteY62" fmla="*/ 237173 h 753427"/>
                  <a:gd name="connsiteX63" fmla="*/ 245295 w 642036"/>
                  <a:gd name="connsiteY63" fmla="*/ 408623 h 753427"/>
                  <a:gd name="connsiteX64" fmla="*/ 264345 w 642036"/>
                  <a:gd name="connsiteY64" fmla="*/ 370523 h 753427"/>
                  <a:gd name="connsiteX65" fmla="*/ 264345 w 642036"/>
                  <a:gd name="connsiteY65" fmla="*/ 369570 h 753427"/>
                  <a:gd name="connsiteX66" fmla="*/ 378645 w 642036"/>
                  <a:gd name="connsiteY66" fmla="*/ 369570 h 753427"/>
                  <a:gd name="connsiteX67" fmla="*/ 378645 w 642036"/>
                  <a:gd name="connsiteY67" fmla="*/ 370523 h 753427"/>
                  <a:gd name="connsiteX68" fmla="*/ 396742 w 642036"/>
                  <a:gd name="connsiteY68" fmla="*/ 408623 h 753427"/>
                  <a:gd name="connsiteX69" fmla="*/ 320542 w 642036"/>
                  <a:gd name="connsiteY69" fmla="*/ 419100 h 753427"/>
                  <a:gd name="connsiteX70" fmla="*/ 245295 w 642036"/>
                  <a:gd name="connsiteY70" fmla="*/ 408623 h 75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2036" h="753427">
                    <a:moveTo>
                      <a:pt x="456750" y="434340"/>
                    </a:moveTo>
                    <a:cubicBezTo>
                      <a:pt x="496755" y="448628"/>
                      <a:pt x="534855" y="464820"/>
                      <a:pt x="566287" y="490538"/>
                    </a:cubicBezTo>
                    <a:cubicBezTo>
                      <a:pt x="579622" y="501015"/>
                      <a:pt x="587242" y="516255"/>
                      <a:pt x="587242" y="533400"/>
                    </a:cubicBezTo>
                    <a:lnTo>
                      <a:pt x="604387" y="681038"/>
                    </a:lnTo>
                    <a:cubicBezTo>
                      <a:pt x="605340" y="687705"/>
                      <a:pt x="602482" y="694373"/>
                      <a:pt x="596767" y="698183"/>
                    </a:cubicBezTo>
                    <a:lnTo>
                      <a:pt x="596767" y="698183"/>
                    </a:lnTo>
                    <a:cubicBezTo>
                      <a:pt x="580575" y="708660"/>
                      <a:pt x="563430" y="717233"/>
                      <a:pt x="545332" y="722948"/>
                    </a:cubicBezTo>
                    <a:lnTo>
                      <a:pt x="545332" y="753428"/>
                    </a:lnTo>
                    <a:lnTo>
                      <a:pt x="571050" y="753428"/>
                    </a:lnTo>
                    <a:cubicBezTo>
                      <a:pt x="587242" y="746760"/>
                      <a:pt x="603435" y="739140"/>
                      <a:pt x="617722" y="729615"/>
                    </a:cubicBezTo>
                    <a:lnTo>
                      <a:pt x="617722" y="729615"/>
                    </a:lnTo>
                    <a:cubicBezTo>
                      <a:pt x="634867" y="718185"/>
                      <a:pt x="644392" y="697230"/>
                      <a:pt x="641535" y="676275"/>
                    </a:cubicBezTo>
                    <a:lnTo>
                      <a:pt x="626295" y="532448"/>
                    </a:lnTo>
                    <a:cubicBezTo>
                      <a:pt x="625342" y="504825"/>
                      <a:pt x="612960" y="479108"/>
                      <a:pt x="591052" y="461963"/>
                    </a:cubicBezTo>
                    <a:cubicBezTo>
                      <a:pt x="555810" y="432435"/>
                      <a:pt x="513900" y="414338"/>
                      <a:pt x="470085" y="399098"/>
                    </a:cubicBezTo>
                    <a:lnTo>
                      <a:pt x="423412" y="380048"/>
                    </a:lnTo>
                    <a:cubicBezTo>
                      <a:pt x="419602" y="378143"/>
                      <a:pt x="417697" y="375285"/>
                      <a:pt x="417697" y="371475"/>
                    </a:cubicBezTo>
                    <a:lnTo>
                      <a:pt x="417697" y="348615"/>
                    </a:lnTo>
                    <a:cubicBezTo>
                      <a:pt x="453892" y="320040"/>
                      <a:pt x="474847" y="276225"/>
                      <a:pt x="474847" y="229552"/>
                    </a:cubicBezTo>
                    <a:lnTo>
                      <a:pt x="474847" y="195263"/>
                    </a:lnTo>
                    <a:cubicBezTo>
                      <a:pt x="480562" y="199073"/>
                      <a:pt x="487230" y="200025"/>
                      <a:pt x="493897" y="200978"/>
                    </a:cubicBezTo>
                    <a:lnTo>
                      <a:pt x="477705" y="153353"/>
                    </a:lnTo>
                    <a:cubicBezTo>
                      <a:pt x="475800" y="146685"/>
                      <a:pt x="473895" y="140018"/>
                      <a:pt x="472942" y="133350"/>
                    </a:cubicBezTo>
                    <a:cubicBezTo>
                      <a:pt x="465322" y="79057"/>
                      <a:pt x="432937" y="40958"/>
                      <a:pt x="388170" y="17145"/>
                    </a:cubicBezTo>
                    <a:cubicBezTo>
                      <a:pt x="384360" y="15240"/>
                      <a:pt x="379597" y="15240"/>
                      <a:pt x="375787" y="18097"/>
                    </a:cubicBezTo>
                    <a:lnTo>
                      <a:pt x="367215" y="24765"/>
                    </a:lnTo>
                    <a:lnTo>
                      <a:pt x="357690" y="11430"/>
                    </a:lnTo>
                    <a:cubicBezTo>
                      <a:pt x="354832" y="7620"/>
                      <a:pt x="351022" y="3810"/>
                      <a:pt x="346260" y="2858"/>
                    </a:cubicBezTo>
                    <a:cubicBezTo>
                      <a:pt x="337687" y="953"/>
                      <a:pt x="329115" y="0"/>
                      <a:pt x="320542" y="0"/>
                    </a:cubicBezTo>
                    <a:cubicBezTo>
                      <a:pt x="245295" y="0"/>
                      <a:pt x="182430" y="59055"/>
                      <a:pt x="169095" y="136208"/>
                    </a:cubicBezTo>
                    <a:lnTo>
                      <a:pt x="169095" y="142875"/>
                    </a:lnTo>
                    <a:lnTo>
                      <a:pt x="169095" y="142875"/>
                    </a:lnTo>
                    <a:lnTo>
                      <a:pt x="169095" y="159068"/>
                    </a:lnTo>
                    <a:cubicBezTo>
                      <a:pt x="169095" y="180023"/>
                      <a:pt x="165285" y="200025"/>
                      <a:pt x="156712" y="219075"/>
                    </a:cubicBezTo>
                    <a:lnTo>
                      <a:pt x="140520" y="257175"/>
                    </a:lnTo>
                    <a:cubicBezTo>
                      <a:pt x="140520" y="257175"/>
                      <a:pt x="151950" y="254318"/>
                      <a:pt x="171000" y="248602"/>
                    </a:cubicBezTo>
                    <a:cubicBezTo>
                      <a:pt x="175762" y="287655"/>
                      <a:pt x="195765" y="322898"/>
                      <a:pt x="226245" y="346710"/>
                    </a:cubicBezTo>
                    <a:lnTo>
                      <a:pt x="226245" y="370523"/>
                    </a:lnTo>
                    <a:cubicBezTo>
                      <a:pt x="226245" y="374333"/>
                      <a:pt x="224340" y="378143"/>
                      <a:pt x="220530" y="379095"/>
                    </a:cubicBezTo>
                    <a:lnTo>
                      <a:pt x="173857" y="398145"/>
                    </a:lnTo>
                    <a:cubicBezTo>
                      <a:pt x="130042" y="413385"/>
                      <a:pt x="88132" y="431483"/>
                      <a:pt x="52890" y="461010"/>
                    </a:cubicBezTo>
                    <a:cubicBezTo>
                      <a:pt x="30982" y="478155"/>
                      <a:pt x="17647" y="503873"/>
                      <a:pt x="16695" y="531495"/>
                    </a:cubicBezTo>
                    <a:lnTo>
                      <a:pt x="502" y="676275"/>
                    </a:lnTo>
                    <a:cubicBezTo>
                      <a:pt x="-2355" y="697230"/>
                      <a:pt x="7170" y="718185"/>
                      <a:pt x="24315" y="729615"/>
                    </a:cubicBezTo>
                    <a:cubicBezTo>
                      <a:pt x="38602" y="739140"/>
                      <a:pt x="54795" y="746760"/>
                      <a:pt x="70987" y="753428"/>
                    </a:cubicBezTo>
                    <a:lnTo>
                      <a:pt x="97657" y="753428"/>
                    </a:lnTo>
                    <a:lnTo>
                      <a:pt x="97657" y="723900"/>
                    </a:lnTo>
                    <a:cubicBezTo>
                      <a:pt x="79560" y="717233"/>
                      <a:pt x="62415" y="709613"/>
                      <a:pt x="46222" y="699135"/>
                    </a:cubicBezTo>
                    <a:cubicBezTo>
                      <a:pt x="40507" y="695325"/>
                      <a:pt x="37650" y="688658"/>
                      <a:pt x="38602" y="681990"/>
                    </a:cubicBezTo>
                    <a:lnTo>
                      <a:pt x="54795" y="535305"/>
                    </a:lnTo>
                    <a:lnTo>
                      <a:pt x="54795" y="533400"/>
                    </a:lnTo>
                    <a:cubicBezTo>
                      <a:pt x="54795" y="516255"/>
                      <a:pt x="63367" y="501015"/>
                      <a:pt x="76702" y="490538"/>
                    </a:cubicBezTo>
                    <a:cubicBezTo>
                      <a:pt x="108135" y="464820"/>
                      <a:pt x="146235" y="448628"/>
                      <a:pt x="186240" y="434340"/>
                    </a:cubicBezTo>
                    <a:lnTo>
                      <a:pt x="201480" y="429578"/>
                    </a:lnTo>
                    <a:cubicBezTo>
                      <a:pt x="229102" y="446723"/>
                      <a:pt x="272917" y="457200"/>
                      <a:pt x="321495" y="457200"/>
                    </a:cubicBezTo>
                    <a:cubicBezTo>
                      <a:pt x="370072" y="457200"/>
                      <a:pt x="413887" y="446723"/>
                      <a:pt x="442462" y="429578"/>
                    </a:cubicBezTo>
                    <a:lnTo>
                      <a:pt x="456750" y="434340"/>
                    </a:lnTo>
                    <a:close/>
                    <a:moveTo>
                      <a:pt x="207195" y="237173"/>
                    </a:moveTo>
                    <a:cubicBezTo>
                      <a:pt x="271965" y="215265"/>
                      <a:pt x="365310" y="177165"/>
                      <a:pt x="407220" y="123825"/>
                    </a:cubicBezTo>
                    <a:cubicBezTo>
                      <a:pt x="415792" y="137160"/>
                      <a:pt x="425317" y="149543"/>
                      <a:pt x="435795" y="161925"/>
                    </a:cubicBezTo>
                    <a:lnTo>
                      <a:pt x="435795" y="228600"/>
                    </a:lnTo>
                    <a:cubicBezTo>
                      <a:pt x="435795" y="291465"/>
                      <a:pt x="384360" y="342900"/>
                      <a:pt x="321495" y="342900"/>
                    </a:cubicBezTo>
                    <a:cubicBezTo>
                      <a:pt x="261487" y="342900"/>
                      <a:pt x="211957" y="297180"/>
                      <a:pt x="207195" y="237173"/>
                    </a:cubicBezTo>
                    <a:close/>
                    <a:moveTo>
                      <a:pt x="245295" y="408623"/>
                    </a:moveTo>
                    <a:cubicBezTo>
                      <a:pt x="256725" y="400050"/>
                      <a:pt x="264345" y="385763"/>
                      <a:pt x="264345" y="370523"/>
                    </a:cubicBezTo>
                    <a:lnTo>
                      <a:pt x="264345" y="369570"/>
                    </a:lnTo>
                    <a:cubicBezTo>
                      <a:pt x="300540" y="384810"/>
                      <a:pt x="342450" y="384810"/>
                      <a:pt x="378645" y="369570"/>
                    </a:cubicBezTo>
                    <a:lnTo>
                      <a:pt x="378645" y="370523"/>
                    </a:lnTo>
                    <a:cubicBezTo>
                      <a:pt x="378645" y="384810"/>
                      <a:pt x="385312" y="399098"/>
                      <a:pt x="396742" y="408623"/>
                    </a:cubicBezTo>
                    <a:cubicBezTo>
                      <a:pt x="371977" y="416243"/>
                      <a:pt x="346260" y="420053"/>
                      <a:pt x="320542" y="419100"/>
                    </a:cubicBezTo>
                    <a:cubicBezTo>
                      <a:pt x="295777" y="419100"/>
                      <a:pt x="270060" y="415290"/>
                      <a:pt x="245295" y="408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908BF3A-34C1-B002-A095-334032658B11}"/>
                  </a:ext>
                </a:extLst>
              </p:cNvPr>
              <p:cNvSpPr/>
              <p:nvPr/>
            </p:nvSpPr>
            <p:spPr>
              <a:xfrm>
                <a:off x="10775504" y="5518935"/>
                <a:ext cx="555307" cy="297180"/>
              </a:xfrm>
              <a:custGeom>
                <a:avLst/>
                <a:gdLst>
                  <a:gd name="connsiteX0" fmla="*/ 482918 w 555307"/>
                  <a:gd name="connsiteY0" fmla="*/ 23813 h 297180"/>
                  <a:gd name="connsiteX1" fmla="*/ 459105 w 555307"/>
                  <a:gd name="connsiteY1" fmla="*/ 0 h 297180"/>
                  <a:gd name="connsiteX2" fmla="*/ 459105 w 555307"/>
                  <a:gd name="connsiteY2" fmla="*/ 0 h 297180"/>
                  <a:gd name="connsiteX3" fmla="*/ 96203 w 555307"/>
                  <a:gd name="connsiteY3" fmla="*/ 0 h 297180"/>
                  <a:gd name="connsiteX4" fmla="*/ 72390 w 555307"/>
                  <a:gd name="connsiteY4" fmla="*/ 23813 h 297180"/>
                  <a:gd name="connsiteX5" fmla="*/ 72390 w 555307"/>
                  <a:gd name="connsiteY5" fmla="*/ 23813 h 297180"/>
                  <a:gd name="connsiteX6" fmla="*/ 72390 w 555307"/>
                  <a:gd name="connsiteY6" fmla="*/ 260985 h 297180"/>
                  <a:gd name="connsiteX7" fmla="*/ 0 w 555307"/>
                  <a:gd name="connsiteY7" fmla="*/ 260985 h 297180"/>
                  <a:gd name="connsiteX8" fmla="*/ 0 w 555307"/>
                  <a:gd name="connsiteY8" fmla="*/ 273368 h 297180"/>
                  <a:gd name="connsiteX9" fmla="*/ 23813 w 555307"/>
                  <a:gd name="connsiteY9" fmla="*/ 297180 h 297180"/>
                  <a:gd name="connsiteX10" fmla="*/ 531495 w 555307"/>
                  <a:gd name="connsiteY10" fmla="*/ 297180 h 297180"/>
                  <a:gd name="connsiteX11" fmla="*/ 555308 w 555307"/>
                  <a:gd name="connsiteY11" fmla="*/ 273368 h 297180"/>
                  <a:gd name="connsiteX12" fmla="*/ 555308 w 555307"/>
                  <a:gd name="connsiteY12" fmla="*/ 260985 h 297180"/>
                  <a:gd name="connsiteX13" fmla="*/ 482918 w 555307"/>
                  <a:gd name="connsiteY13" fmla="*/ 260985 h 297180"/>
                  <a:gd name="connsiteX14" fmla="*/ 482918 w 555307"/>
                  <a:gd name="connsiteY14" fmla="*/ 23813 h 297180"/>
                  <a:gd name="connsiteX15" fmla="*/ 227648 w 555307"/>
                  <a:gd name="connsiteY15" fmla="*/ 180975 h 297180"/>
                  <a:gd name="connsiteX16" fmla="*/ 214313 w 555307"/>
                  <a:gd name="connsiteY16" fmla="*/ 194310 h 297180"/>
                  <a:gd name="connsiteX17" fmla="*/ 160973 w 555307"/>
                  <a:gd name="connsiteY17" fmla="*/ 140970 h 297180"/>
                  <a:gd name="connsiteX18" fmla="*/ 214313 w 555307"/>
                  <a:gd name="connsiteY18" fmla="*/ 87630 h 297180"/>
                  <a:gd name="connsiteX19" fmla="*/ 227648 w 555307"/>
                  <a:gd name="connsiteY19" fmla="*/ 100965 h 297180"/>
                  <a:gd name="connsiteX20" fmla="*/ 187642 w 555307"/>
                  <a:gd name="connsiteY20" fmla="*/ 140970 h 297180"/>
                  <a:gd name="connsiteX21" fmla="*/ 227648 w 555307"/>
                  <a:gd name="connsiteY21" fmla="*/ 180975 h 297180"/>
                  <a:gd name="connsiteX22" fmla="*/ 263843 w 555307"/>
                  <a:gd name="connsiteY22" fmla="*/ 200978 h 297180"/>
                  <a:gd name="connsiteX23" fmla="*/ 246698 w 555307"/>
                  <a:gd name="connsiteY23" fmla="*/ 193358 h 297180"/>
                  <a:gd name="connsiteX24" fmla="*/ 291465 w 555307"/>
                  <a:gd name="connsiteY24" fmla="*/ 85725 h 297180"/>
                  <a:gd name="connsiteX25" fmla="*/ 308610 w 555307"/>
                  <a:gd name="connsiteY25" fmla="*/ 93345 h 297180"/>
                  <a:gd name="connsiteX26" fmla="*/ 263843 w 555307"/>
                  <a:gd name="connsiteY26" fmla="*/ 200978 h 297180"/>
                  <a:gd name="connsiteX27" fmla="*/ 340043 w 555307"/>
                  <a:gd name="connsiteY27" fmla="*/ 195263 h 297180"/>
                  <a:gd name="connsiteX28" fmla="*/ 326708 w 555307"/>
                  <a:gd name="connsiteY28" fmla="*/ 181928 h 297180"/>
                  <a:gd name="connsiteX29" fmla="*/ 366713 w 555307"/>
                  <a:gd name="connsiteY29" fmla="*/ 141922 h 297180"/>
                  <a:gd name="connsiteX30" fmla="*/ 326708 w 555307"/>
                  <a:gd name="connsiteY30" fmla="*/ 101918 h 297180"/>
                  <a:gd name="connsiteX31" fmla="*/ 340043 w 555307"/>
                  <a:gd name="connsiteY31" fmla="*/ 88582 h 297180"/>
                  <a:gd name="connsiteX32" fmla="*/ 393383 w 555307"/>
                  <a:gd name="connsiteY32" fmla="*/ 141922 h 297180"/>
                  <a:gd name="connsiteX33" fmla="*/ 340043 w 555307"/>
                  <a:gd name="connsiteY33" fmla="*/ 195263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55307" h="297180">
                    <a:moveTo>
                      <a:pt x="482918" y="23813"/>
                    </a:moveTo>
                    <a:cubicBezTo>
                      <a:pt x="482918" y="10478"/>
                      <a:pt x="472440" y="0"/>
                      <a:pt x="459105" y="0"/>
                    </a:cubicBezTo>
                    <a:lnTo>
                      <a:pt x="459105" y="0"/>
                    </a:lnTo>
                    <a:lnTo>
                      <a:pt x="96203" y="0"/>
                    </a:lnTo>
                    <a:cubicBezTo>
                      <a:pt x="82868" y="0"/>
                      <a:pt x="72390" y="10478"/>
                      <a:pt x="72390" y="23813"/>
                    </a:cubicBezTo>
                    <a:lnTo>
                      <a:pt x="72390" y="23813"/>
                    </a:lnTo>
                    <a:lnTo>
                      <a:pt x="72390" y="260985"/>
                    </a:lnTo>
                    <a:lnTo>
                      <a:pt x="0" y="260985"/>
                    </a:lnTo>
                    <a:lnTo>
                      <a:pt x="0" y="273368"/>
                    </a:lnTo>
                    <a:cubicBezTo>
                      <a:pt x="0" y="286703"/>
                      <a:pt x="10478" y="297180"/>
                      <a:pt x="23813" y="297180"/>
                    </a:cubicBezTo>
                    <a:lnTo>
                      <a:pt x="531495" y="297180"/>
                    </a:lnTo>
                    <a:cubicBezTo>
                      <a:pt x="544830" y="297180"/>
                      <a:pt x="555308" y="286703"/>
                      <a:pt x="555308" y="273368"/>
                    </a:cubicBezTo>
                    <a:lnTo>
                      <a:pt x="555308" y="260985"/>
                    </a:lnTo>
                    <a:lnTo>
                      <a:pt x="482918" y="260985"/>
                    </a:lnTo>
                    <a:lnTo>
                      <a:pt x="482918" y="23813"/>
                    </a:lnTo>
                    <a:close/>
                    <a:moveTo>
                      <a:pt x="227648" y="180975"/>
                    </a:moveTo>
                    <a:lnTo>
                      <a:pt x="214313" y="194310"/>
                    </a:lnTo>
                    <a:lnTo>
                      <a:pt x="160973" y="140970"/>
                    </a:lnTo>
                    <a:lnTo>
                      <a:pt x="214313" y="87630"/>
                    </a:lnTo>
                    <a:lnTo>
                      <a:pt x="227648" y="100965"/>
                    </a:lnTo>
                    <a:lnTo>
                      <a:pt x="187642" y="140970"/>
                    </a:lnTo>
                    <a:lnTo>
                      <a:pt x="227648" y="180975"/>
                    </a:lnTo>
                    <a:close/>
                    <a:moveTo>
                      <a:pt x="263843" y="200978"/>
                    </a:moveTo>
                    <a:lnTo>
                      <a:pt x="246698" y="193358"/>
                    </a:lnTo>
                    <a:lnTo>
                      <a:pt x="291465" y="85725"/>
                    </a:lnTo>
                    <a:lnTo>
                      <a:pt x="308610" y="93345"/>
                    </a:lnTo>
                    <a:lnTo>
                      <a:pt x="263843" y="200978"/>
                    </a:lnTo>
                    <a:close/>
                    <a:moveTo>
                      <a:pt x="340043" y="195263"/>
                    </a:moveTo>
                    <a:lnTo>
                      <a:pt x="326708" y="181928"/>
                    </a:lnTo>
                    <a:lnTo>
                      <a:pt x="366713" y="141922"/>
                    </a:lnTo>
                    <a:lnTo>
                      <a:pt x="326708" y="101918"/>
                    </a:lnTo>
                    <a:lnTo>
                      <a:pt x="340043" y="88582"/>
                    </a:lnTo>
                    <a:lnTo>
                      <a:pt x="393383" y="141922"/>
                    </a:lnTo>
                    <a:lnTo>
                      <a:pt x="340043" y="19526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E91191F-AA93-3AC3-AB79-EDD6F7B5D607}"/>
              </a:ext>
            </a:extLst>
          </p:cNvPr>
          <p:cNvGrpSpPr/>
          <p:nvPr/>
        </p:nvGrpSpPr>
        <p:grpSpPr>
          <a:xfrm>
            <a:off x="-12003" y="0"/>
            <a:ext cx="2364678" cy="6858000"/>
            <a:chOff x="-12003" y="0"/>
            <a:chExt cx="236467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99BFC4-7748-C6AE-BE90-12D6AABFDDA6}"/>
                </a:ext>
              </a:extLst>
            </p:cNvPr>
            <p:cNvSpPr/>
            <p:nvPr/>
          </p:nvSpPr>
          <p:spPr>
            <a:xfrm>
              <a:off x="0" y="0"/>
              <a:ext cx="2034000" cy="6858000"/>
            </a:xfrm>
            <a:prstGeom prst="rect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D13DD80-8DCC-9B78-62BB-42A1DDC675F2}"/>
                </a:ext>
              </a:extLst>
            </p:cNvPr>
            <p:cNvSpPr/>
            <p:nvPr/>
          </p:nvSpPr>
          <p:spPr>
            <a:xfrm rot="5400000">
              <a:off x="1850435" y="1235842"/>
              <a:ext cx="685803" cy="318676"/>
            </a:xfrm>
            <a:prstGeom prst="triangle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3E822E-8462-95E5-1742-C02E8EC76551}"/>
                </a:ext>
              </a:extLst>
            </p:cNvPr>
            <p:cNvSpPr txBox="1"/>
            <p:nvPr/>
          </p:nvSpPr>
          <p:spPr>
            <a:xfrm>
              <a:off x="-12003" y="1030196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WORKING 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FLOW</a:t>
              </a:r>
            </a:p>
          </p:txBody>
        </p:sp>
        <p:pic>
          <p:nvPicPr>
            <p:cNvPr id="72" name="Graphic 71" descr="Circular flowchart with solid fill">
              <a:extLst>
                <a:ext uri="{FF2B5EF4-FFF2-40B4-BE49-F238E27FC236}">
                  <a16:creationId xmlns:a16="http://schemas.microsoft.com/office/drawing/2014/main" id="{4CB137B8-99B2-1584-3DFB-48AF6F147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3802" y="29718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195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5537A-B0E5-0ACE-EBC1-26C0A99FF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066CAB5-54EE-FE8F-BBF9-635911D02021}"/>
              </a:ext>
            </a:extLst>
          </p:cNvPr>
          <p:cNvGrpSpPr/>
          <p:nvPr/>
        </p:nvGrpSpPr>
        <p:grpSpPr>
          <a:xfrm>
            <a:off x="1800000" y="0"/>
            <a:ext cx="2364674" cy="6858000"/>
            <a:chOff x="10146002" y="0"/>
            <a:chExt cx="2364674" cy="68580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91E48A4-2256-C166-BE8D-2BDAC331AB50}"/>
                </a:ext>
              </a:extLst>
            </p:cNvPr>
            <p:cNvGrpSpPr/>
            <p:nvPr/>
          </p:nvGrpSpPr>
          <p:grpSpPr>
            <a:xfrm>
              <a:off x="10146002" y="0"/>
              <a:ext cx="2045998" cy="6858000"/>
              <a:chOff x="10146002" y="0"/>
              <a:chExt cx="2045998" cy="685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A3FC44C-568D-1D31-3F46-0A20F900BDAC}"/>
                  </a:ext>
                </a:extLst>
              </p:cNvPr>
              <p:cNvSpPr/>
              <p:nvPr/>
            </p:nvSpPr>
            <p:spPr>
              <a:xfrm>
                <a:off x="10146002" y="0"/>
                <a:ext cx="2045998" cy="6858000"/>
              </a:xfrm>
              <a:prstGeom prst="rect">
                <a:avLst/>
              </a:prstGeom>
              <a:solidFill>
                <a:srgbClr val="93C5F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CD1835-0D77-AB7B-A9D1-5DF932099021}"/>
                  </a:ext>
                </a:extLst>
              </p:cNvPr>
              <p:cNvSpPr txBox="1"/>
              <p:nvPr/>
            </p:nvSpPr>
            <p:spPr>
              <a:xfrm>
                <a:off x="10165984" y="1053750"/>
                <a:ext cx="20100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FUTURE</a:t>
                </a:r>
              </a:p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WORK</a:t>
                </a:r>
              </a:p>
            </p:txBody>
          </p:sp>
          <p:pic>
            <p:nvPicPr>
              <p:cNvPr id="70" name="Graphic 69" descr="End with solid fill">
                <a:extLst>
                  <a:ext uri="{FF2B5EF4-FFF2-40B4-BE49-F238E27FC236}">
                    <a16:creationId xmlns:a16="http://schemas.microsoft.com/office/drawing/2014/main" id="{252B3DF1-83F6-35B8-4CC9-C381BAB56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81387" y="301841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53F2DE25-5B6B-8F78-0BE3-309C22A51038}"/>
                </a:ext>
              </a:extLst>
            </p:cNvPr>
            <p:cNvSpPr/>
            <p:nvPr/>
          </p:nvSpPr>
          <p:spPr>
            <a:xfrm rot="5400000">
              <a:off x="12008436" y="1259396"/>
              <a:ext cx="685803" cy="318676"/>
            </a:xfrm>
            <a:prstGeom prst="triangle">
              <a:avLst/>
            </a:prstGeom>
            <a:solidFill>
              <a:srgbClr val="93C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EDBC8C-3961-2AFA-0D61-8418BC881030}"/>
              </a:ext>
            </a:extLst>
          </p:cNvPr>
          <p:cNvGrpSpPr/>
          <p:nvPr/>
        </p:nvGrpSpPr>
        <p:grpSpPr>
          <a:xfrm>
            <a:off x="1440000" y="0"/>
            <a:ext cx="2318248" cy="6858000"/>
            <a:chOff x="8119972" y="0"/>
            <a:chExt cx="231824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AC7406-32E5-1CCB-C2C1-56C631F20CB9}"/>
                </a:ext>
              </a:extLst>
            </p:cNvPr>
            <p:cNvSpPr/>
            <p:nvPr/>
          </p:nvSpPr>
          <p:spPr>
            <a:xfrm>
              <a:off x="8124001" y="0"/>
              <a:ext cx="2034000" cy="6858000"/>
            </a:xfrm>
            <a:prstGeom prst="rect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5CB4B3E-DAB6-68C0-E60F-054F8C43737E}"/>
                </a:ext>
              </a:extLst>
            </p:cNvPr>
            <p:cNvSpPr/>
            <p:nvPr/>
          </p:nvSpPr>
          <p:spPr>
            <a:xfrm rot="5400000">
              <a:off x="9935980" y="1235842"/>
              <a:ext cx="685803" cy="318676"/>
            </a:xfrm>
            <a:prstGeom prst="triangle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0C477C-0E9C-F18B-B105-FDCB8240066B}"/>
                </a:ext>
              </a:extLst>
            </p:cNvPr>
            <p:cNvSpPr txBox="1"/>
            <p:nvPr/>
          </p:nvSpPr>
          <p:spPr>
            <a:xfrm>
              <a:off x="8119972" y="1041237"/>
              <a:ext cx="20661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MEMBER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ROLES</a:t>
              </a:r>
            </a:p>
          </p:txBody>
        </p:sp>
        <p:pic>
          <p:nvPicPr>
            <p:cNvPr id="74" name="Graphic 73" descr="Decision chart with solid fill">
              <a:extLst>
                <a:ext uri="{FF2B5EF4-FFF2-40B4-BE49-F238E27FC236}">
                  <a16:creationId xmlns:a16="http://schemas.microsoft.com/office/drawing/2014/main" id="{2AC81335-7B79-7985-41DC-9453A47E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3801" y="2954655"/>
              <a:ext cx="914400" cy="9144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2E172A5-4521-B2EA-33E0-7AC3BD9074E1}"/>
              </a:ext>
            </a:extLst>
          </p:cNvPr>
          <p:cNvGrpSpPr/>
          <p:nvPr/>
        </p:nvGrpSpPr>
        <p:grpSpPr>
          <a:xfrm>
            <a:off x="1080000" y="0"/>
            <a:ext cx="2340678" cy="6858000"/>
            <a:chOff x="6090001" y="0"/>
            <a:chExt cx="234067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75218B-90EF-9D45-4A46-B47BECD2557B}"/>
                </a:ext>
              </a:extLst>
            </p:cNvPr>
            <p:cNvSpPr/>
            <p:nvPr/>
          </p:nvSpPr>
          <p:spPr>
            <a:xfrm>
              <a:off x="6090001" y="0"/>
              <a:ext cx="2034000" cy="68580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AA891DC-7AF5-5893-F75D-2CA96876CD51}"/>
                </a:ext>
              </a:extLst>
            </p:cNvPr>
            <p:cNvSpPr/>
            <p:nvPr/>
          </p:nvSpPr>
          <p:spPr>
            <a:xfrm rot="5400000">
              <a:off x="7928439" y="1235843"/>
              <a:ext cx="685803" cy="318676"/>
            </a:xfrm>
            <a:prstGeom prst="triangl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C31D6E-AA48-E1CD-DB27-B63C471C2EC4}"/>
                </a:ext>
              </a:extLst>
            </p:cNvPr>
            <p:cNvSpPr txBox="1"/>
            <p:nvPr/>
          </p:nvSpPr>
          <p:spPr>
            <a:xfrm>
              <a:off x="6121916" y="1207638"/>
              <a:ext cx="2010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TESTING</a:t>
              </a:r>
            </a:p>
          </p:txBody>
        </p:sp>
        <p:grpSp>
          <p:nvGrpSpPr>
            <p:cNvPr id="48" name="Graphic 31" descr="Checklist with solid fill">
              <a:extLst>
                <a:ext uri="{FF2B5EF4-FFF2-40B4-BE49-F238E27FC236}">
                  <a16:creationId xmlns:a16="http://schemas.microsoft.com/office/drawing/2014/main" id="{72E70728-A325-EE65-B09B-A7D1D4D9F0D4}"/>
                </a:ext>
              </a:extLst>
            </p:cNvPr>
            <p:cNvGrpSpPr/>
            <p:nvPr/>
          </p:nvGrpSpPr>
          <p:grpSpPr>
            <a:xfrm>
              <a:off x="6793678" y="3048000"/>
              <a:ext cx="590550" cy="762000"/>
              <a:chOff x="10457407" y="4696966"/>
              <a:chExt cx="590550" cy="762000"/>
            </a:xfrm>
            <a:solidFill>
              <a:schemeClr val="bg1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01F9316-5E8F-5197-E437-F7D46CC4CF31}"/>
                  </a:ext>
                </a:extLst>
              </p:cNvPr>
              <p:cNvSpPr/>
              <p:nvPr/>
            </p:nvSpPr>
            <p:spPr>
              <a:xfrm>
                <a:off x="10457407" y="4696966"/>
                <a:ext cx="590550" cy="762000"/>
              </a:xfrm>
              <a:custGeom>
                <a:avLst/>
                <a:gdLst>
                  <a:gd name="connsiteX0" fmla="*/ 57150 w 590550"/>
                  <a:gd name="connsiteY0" fmla="*/ 57150 h 762000"/>
                  <a:gd name="connsiteX1" fmla="*/ 533400 w 590550"/>
                  <a:gd name="connsiteY1" fmla="*/ 57150 h 762000"/>
                  <a:gd name="connsiteX2" fmla="*/ 533400 w 590550"/>
                  <a:gd name="connsiteY2" fmla="*/ 704850 h 762000"/>
                  <a:gd name="connsiteX3" fmla="*/ 57150 w 590550"/>
                  <a:gd name="connsiteY3" fmla="*/ 704850 h 762000"/>
                  <a:gd name="connsiteX4" fmla="*/ 57150 w 590550"/>
                  <a:gd name="connsiteY4" fmla="*/ 57150 h 762000"/>
                  <a:gd name="connsiteX5" fmla="*/ 0 w 590550"/>
                  <a:gd name="connsiteY5" fmla="*/ 762000 h 762000"/>
                  <a:gd name="connsiteX6" fmla="*/ 590550 w 590550"/>
                  <a:gd name="connsiteY6" fmla="*/ 762000 h 762000"/>
                  <a:gd name="connsiteX7" fmla="*/ 590550 w 590550"/>
                  <a:gd name="connsiteY7" fmla="*/ 0 h 762000"/>
                  <a:gd name="connsiteX8" fmla="*/ 0 w 590550"/>
                  <a:gd name="connsiteY8" fmla="*/ 0 h 762000"/>
                  <a:gd name="connsiteX9" fmla="*/ 0 w 590550"/>
                  <a:gd name="connsiteY9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0550" h="762000">
                    <a:moveTo>
                      <a:pt x="57150" y="57150"/>
                    </a:moveTo>
                    <a:lnTo>
                      <a:pt x="533400" y="57150"/>
                    </a:lnTo>
                    <a:lnTo>
                      <a:pt x="533400" y="704850"/>
                    </a:lnTo>
                    <a:lnTo>
                      <a:pt x="57150" y="704850"/>
                    </a:lnTo>
                    <a:lnTo>
                      <a:pt x="57150" y="57150"/>
                    </a:lnTo>
                    <a:close/>
                    <a:moveTo>
                      <a:pt x="0" y="762000"/>
                    </a:moveTo>
                    <a:lnTo>
                      <a:pt x="590550" y="762000"/>
                    </a:lnTo>
                    <a:lnTo>
                      <a:pt x="590550" y="0"/>
                    </a:lnTo>
                    <a:lnTo>
                      <a:pt x="0" y="0"/>
                    </a:lnTo>
                    <a:lnTo>
                      <a:pt x="0" y="7620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B18B6D5-07C7-CA52-DB18-2730D9FF0734}"/>
                  </a:ext>
                </a:extLst>
              </p:cNvPr>
              <p:cNvSpPr/>
              <p:nvPr/>
            </p:nvSpPr>
            <p:spPr>
              <a:xfrm>
                <a:off x="10771732" y="48398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B0FF582-45D9-187B-EB44-FDE46D481269}"/>
                  </a:ext>
                </a:extLst>
              </p:cNvPr>
              <p:cNvSpPr/>
              <p:nvPr/>
            </p:nvSpPr>
            <p:spPr>
              <a:xfrm>
                <a:off x="10771732" y="49922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BA89D85-862D-0B4A-E5B5-60EF31557596}"/>
                  </a:ext>
                </a:extLst>
              </p:cNvPr>
              <p:cNvSpPr/>
              <p:nvPr/>
            </p:nvSpPr>
            <p:spPr>
              <a:xfrm>
                <a:off x="10771732" y="52970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2C67AEF-6E23-3BE4-0A0D-46E89810417E}"/>
                  </a:ext>
                </a:extLst>
              </p:cNvPr>
              <p:cNvSpPr/>
              <p:nvPr/>
            </p:nvSpPr>
            <p:spPr>
              <a:xfrm>
                <a:off x="10771732" y="51446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F7F66BB-3705-2820-1101-28EDE8C8F721}"/>
                  </a:ext>
                </a:extLst>
              </p:cNvPr>
              <p:cNvSpPr/>
              <p:nvPr/>
            </p:nvSpPr>
            <p:spPr>
              <a:xfrm>
                <a:off x="10571707" y="47922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C2D7FC9-BB52-1B9B-BDEB-E128D3F0601F}"/>
                  </a:ext>
                </a:extLst>
              </p:cNvPr>
              <p:cNvSpPr/>
              <p:nvPr/>
            </p:nvSpPr>
            <p:spPr>
              <a:xfrm>
                <a:off x="10571707" y="49446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DEFE97C-0EAA-B8CE-11AA-6234AFABF07B}"/>
                  </a:ext>
                </a:extLst>
              </p:cNvPr>
              <p:cNvSpPr/>
              <p:nvPr/>
            </p:nvSpPr>
            <p:spPr>
              <a:xfrm>
                <a:off x="10571707" y="50970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12B5A30-5221-DB41-3BC1-D3C76A47C0FA}"/>
                  </a:ext>
                </a:extLst>
              </p:cNvPr>
              <p:cNvSpPr/>
              <p:nvPr/>
            </p:nvSpPr>
            <p:spPr>
              <a:xfrm>
                <a:off x="10571707" y="5247511"/>
                <a:ext cx="140969" cy="116204"/>
              </a:xfrm>
              <a:custGeom>
                <a:avLst/>
                <a:gdLst>
                  <a:gd name="connsiteX0" fmla="*/ 140970 w 140969"/>
                  <a:gd name="connsiteY0" fmla="*/ 26670 h 116204"/>
                  <a:gd name="connsiteX1" fmla="*/ 114300 w 140969"/>
                  <a:gd name="connsiteY1" fmla="*/ 0 h 116204"/>
                  <a:gd name="connsiteX2" fmla="*/ 51435 w 140969"/>
                  <a:gd name="connsiteY2" fmla="*/ 62865 h 116204"/>
                  <a:gd name="connsiteX3" fmla="*/ 26670 w 140969"/>
                  <a:gd name="connsiteY3" fmla="*/ 38100 h 116204"/>
                  <a:gd name="connsiteX4" fmla="*/ 0 w 140969"/>
                  <a:gd name="connsiteY4" fmla="*/ 64770 h 116204"/>
                  <a:gd name="connsiteX5" fmla="*/ 51435 w 140969"/>
                  <a:gd name="connsiteY5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4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933B0B5-DA48-E974-BA29-02AAF4A6577D}"/>
              </a:ext>
            </a:extLst>
          </p:cNvPr>
          <p:cNvGrpSpPr/>
          <p:nvPr/>
        </p:nvGrpSpPr>
        <p:grpSpPr>
          <a:xfrm>
            <a:off x="720000" y="0"/>
            <a:ext cx="2352677" cy="6858000"/>
            <a:chOff x="4056001" y="0"/>
            <a:chExt cx="2352677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BDC0AE-22FA-06B8-E3BE-86CCBF70B071}"/>
                </a:ext>
              </a:extLst>
            </p:cNvPr>
            <p:cNvSpPr/>
            <p:nvPr/>
          </p:nvSpPr>
          <p:spPr>
            <a:xfrm>
              <a:off x="4056001" y="0"/>
              <a:ext cx="2034000" cy="6858000"/>
            </a:xfrm>
            <a:prstGeom prst="rect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8D150A1-E7F9-9C59-3D1E-05C4B08D179E}"/>
                </a:ext>
              </a:extLst>
            </p:cNvPr>
            <p:cNvSpPr/>
            <p:nvPr/>
          </p:nvSpPr>
          <p:spPr>
            <a:xfrm rot="5400000">
              <a:off x="5906438" y="1235842"/>
              <a:ext cx="685803" cy="318676"/>
            </a:xfrm>
            <a:prstGeom prst="triangle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17D035-F376-282A-6231-CBFF912FF9C5}"/>
                </a:ext>
              </a:extLst>
            </p:cNvPr>
            <p:cNvSpPr txBox="1"/>
            <p:nvPr/>
          </p:nvSpPr>
          <p:spPr>
            <a:xfrm>
              <a:off x="4066959" y="1053750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IMPORTANT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CODE</a:t>
              </a:r>
            </a:p>
          </p:txBody>
        </p:sp>
        <p:sp>
          <p:nvSpPr>
            <p:cNvPr id="58" name="Graphic 33" descr="Comment Important with solid fill">
              <a:extLst>
                <a:ext uri="{FF2B5EF4-FFF2-40B4-BE49-F238E27FC236}">
                  <a16:creationId xmlns:a16="http://schemas.microsoft.com/office/drawing/2014/main" id="{9111A623-304B-7A89-2C46-1EDCF8927FA8}"/>
                </a:ext>
              </a:extLst>
            </p:cNvPr>
            <p:cNvSpPr/>
            <p:nvPr/>
          </p:nvSpPr>
          <p:spPr>
            <a:xfrm>
              <a:off x="4771597" y="3180506"/>
              <a:ext cx="647370" cy="590226"/>
            </a:xfrm>
            <a:custGeom>
              <a:avLst/>
              <a:gdLst>
                <a:gd name="connsiteX0" fmla="*/ 614983 w 647370"/>
                <a:gd name="connsiteY0" fmla="*/ 0 h 590226"/>
                <a:gd name="connsiteX1" fmla="*/ 32386 w 647370"/>
                <a:gd name="connsiteY1" fmla="*/ 0 h 590226"/>
                <a:gd name="connsiteX2" fmla="*/ 1 w 647370"/>
                <a:gd name="connsiteY2" fmla="*/ 32385 h 590226"/>
                <a:gd name="connsiteX3" fmla="*/ 1 w 647370"/>
                <a:gd name="connsiteY3" fmla="*/ 425529 h 590226"/>
                <a:gd name="connsiteX4" fmla="*/ 31812 w 647370"/>
                <a:gd name="connsiteY4" fmla="*/ 457914 h 590226"/>
                <a:gd name="connsiteX5" fmla="*/ 32386 w 647370"/>
                <a:gd name="connsiteY5" fmla="*/ 457914 h 590226"/>
                <a:gd name="connsiteX6" fmla="*/ 388431 w 647370"/>
                <a:gd name="connsiteY6" fmla="*/ 457914 h 590226"/>
                <a:gd name="connsiteX7" fmla="*/ 517876 w 647370"/>
                <a:gd name="connsiteY7" fmla="*/ 590226 h 590226"/>
                <a:gd name="connsiteX8" fmla="*/ 517876 w 647370"/>
                <a:gd name="connsiteY8" fmla="*/ 458848 h 590226"/>
                <a:gd name="connsiteX9" fmla="*/ 614983 w 647370"/>
                <a:gd name="connsiteY9" fmla="*/ 458848 h 590226"/>
                <a:gd name="connsiteX10" fmla="*/ 647368 w 647370"/>
                <a:gd name="connsiteY10" fmla="*/ 426463 h 590226"/>
                <a:gd name="connsiteX11" fmla="*/ 647368 w 647370"/>
                <a:gd name="connsiteY11" fmla="*/ 33318 h 590226"/>
                <a:gd name="connsiteX12" fmla="*/ 614983 w 647370"/>
                <a:gd name="connsiteY12" fmla="*/ 0 h 590226"/>
                <a:gd name="connsiteX13" fmla="*/ 302896 w 647370"/>
                <a:gd name="connsiteY13" fmla="*/ 76286 h 590226"/>
                <a:gd name="connsiteX14" fmla="*/ 344883 w 647370"/>
                <a:gd name="connsiteY14" fmla="*/ 76286 h 590226"/>
                <a:gd name="connsiteX15" fmla="*/ 344883 w 647370"/>
                <a:gd name="connsiteY15" fmla="*/ 273568 h 590226"/>
                <a:gd name="connsiteX16" fmla="*/ 302896 w 647370"/>
                <a:gd name="connsiteY16" fmla="*/ 273568 h 590226"/>
                <a:gd name="connsiteX17" fmla="*/ 323851 w 647370"/>
                <a:gd name="connsiteY17" fmla="*/ 371561 h 590226"/>
                <a:gd name="connsiteX18" fmla="*/ 288847 w 647370"/>
                <a:gd name="connsiteY18" fmla="*/ 336575 h 590226"/>
                <a:gd name="connsiteX19" fmla="*/ 323832 w 647370"/>
                <a:gd name="connsiteY19" fmla="*/ 301571 h 590226"/>
                <a:gd name="connsiteX20" fmla="*/ 358837 w 647370"/>
                <a:gd name="connsiteY20" fmla="*/ 336556 h 590226"/>
                <a:gd name="connsiteX21" fmla="*/ 358837 w 647370"/>
                <a:gd name="connsiteY21" fmla="*/ 336566 h 590226"/>
                <a:gd name="connsiteX22" fmla="*/ 324511 w 647370"/>
                <a:gd name="connsiteY22" fmla="*/ 371560 h 590226"/>
                <a:gd name="connsiteX23" fmla="*/ 323928 w 647370"/>
                <a:gd name="connsiteY23" fmla="*/ 371561 h 5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7370" h="590226">
                  <a:moveTo>
                    <a:pt x="614983" y="0"/>
                  </a:moveTo>
                  <a:lnTo>
                    <a:pt x="32386" y="0"/>
                  </a:lnTo>
                  <a:cubicBezTo>
                    <a:pt x="14574" y="175"/>
                    <a:pt x="177" y="14572"/>
                    <a:pt x="1" y="32385"/>
                  </a:cubicBezTo>
                  <a:lnTo>
                    <a:pt x="1" y="425529"/>
                  </a:lnTo>
                  <a:cubicBezTo>
                    <a:pt x="-157" y="443256"/>
                    <a:pt x="14085" y="457756"/>
                    <a:pt x="31812" y="457914"/>
                  </a:cubicBezTo>
                  <a:cubicBezTo>
                    <a:pt x="32003" y="457916"/>
                    <a:pt x="32195" y="457916"/>
                    <a:pt x="32386" y="457914"/>
                  </a:cubicBezTo>
                  <a:lnTo>
                    <a:pt x="388431" y="457914"/>
                  </a:lnTo>
                  <a:lnTo>
                    <a:pt x="517876" y="590226"/>
                  </a:lnTo>
                  <a:lnTo>
                    <a:pt x="517876" y="458848"/>
                  </a:lnTo>
                  <a:lnTo>
                    <a:pt x="614983" y="458848"/>
                  </a:lnTo>
                  <a:cubicBezTo>
                    <a:pt x="632796" y="458673"/>
                    <a:pt x="647193" y="444276"/>
                    <a:pt x="647368" y="426463"/>
                  </a:cubicBezTo>
                  <a:lnTo>
                    <a:pt x="647368" y="33318"/>
                  </a:lnTo>
                  <a:cubicBezTo>
                    <a:pt x="647591" y="15189"/>
                    <a:pt x="633112" y="292"/>
                    <a:pt x="614983" y="0"/>
                  </a:cubicBezTo>
                  <a:close/>
                  <a:moveTo>
                    <a:pt x="302896" y="76286"/>
                  </a:moveTo>
                  <a:lnTo>
                    <a:pt x="344883" y="76286"/>
                  </a:lnTo>
                  <a:lnTo>
                    <a:pt x="344883" y="273568"/>
                  </a:lnTo>
                  <a:lnTo>
                    <a:pt x="302896" y="273568"/>
                  </a:lnTo>
                  <a:close/>
                  <a:moveTo>
                    <a:pt x="323851" y="371561"/>
                  </a:moveTo>
                  <a:cubicBezTo>
                    <a:pt x="304524" y="371566"/>
                    <a:pt x="288853" y="355903"/>
                    <a:pt x="288847" y="336575"/>
                  </a:cubicBezTo>
                  <a:cubicBezTo>
                    <a:pt x="288841" y="317248"/>
                    <a:pt x="304505" y="301577"/>
                    <a:pt x="323832" y="301571"/>
                  </a:cubicBezTo>
                  <a:cubicBezTo>
                    <a:pt x="343159" y="301565"/>
                    <a:pt x="358831" y="317229"/>
                    <a:pt x="358837" y="336556"/>
                  </a:cubicBezTo>
                  <a:cubicBezTo>
                    <a:pt x="358837" y="336559"/>
                    <a:pt x="358837" y="336563"/>
                    <a:pt x="358837" y="336566"/>
                  </a:cubicBezTo>
                  <a:cubicBezTo>
                    <a:pt x="359021" y="355708"/>
                    <a:pt x="343653" y="371375"/>
                    <a:pt x="324511" y="371560"/>
                  </a:cubicBezTo>
                  <a:cubicBezTo>
                    <a:pt x="324316" y="371562"/>
                    <a:pt x="324122" y="371562"/>
                    <a:pt x="323928" y="3715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98EF12D-5712-63E8-9707-2A36C0EE544E}"/>
              </a:ext>
            </a:extLst>
          </p:cNvPr>
          <p:cNvGrpSpPr/>
          <p:nvPr/>
        </p:nvGrpSpPr>
        <p:grpSpPr>
          <a:xfrm>
            <a:off x="360000" y="0"/>
            <a:ext cx="2340677" cy="6858000"/>
            <a:chOff x="2034000" y="0"/>
            <a:chExt cx="2340677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74B0FD-60D9-DCF2-448B-849DFB01BFA1}"/>
                </a:ext>
              </a:extLst>
            </p:cNvPr>
            <p:cNvSpPr/>
            <p:nvPr/>
          </p:nvSpPr>
          <p:spPr>
            <a:xfrm>
              <a:off x="2034000" y="0"/>
              <a:ext cx="2034000" cy="6858000"/>
            </a:xfrm>
            <a:prstGeom prst="rect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ACCBC6-F21B-8B05-6EA4-B0E129401C03}"/>
                </a:ext>
              </a:extLst>
            </p:cNvPr>
            <p:cNvSpPr/>
            <p:nvPr/>
          </p:nvSpPr>
          <p:spPr>
            <a:xfrm rot="5400000">
              <a:off x="3872437" y="1235843"/>
              <a:ext cx="685803" cy="318676"/>
            </a:xfrm>
            <a:prstGeom prst="triangle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655DA7-9725-36C3-3A24-533D7E7C8BBF}"/>
                </a:ext>
              </a:extLst>
            </p:cNvPr>
            <p:cNvSpPr txBox="1"/>
            <p:nvPr/>
          </p:nvSpPr>
          <p:spPr>
            <a:xfrm>
              <a:off x="2081240" y="1035677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DATA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STRUCTURES</a:t>
              </a:r>
            </a:p>
          </p:txBody>
        </p:sp>
        <p:grpSp>
          <p:nvGrpSpPr>
            <p:cNvPr id="59" name="Graphic 35" descr="Programmer male with solid fill">
              <a:extLst>
                <a:ext uri="{FF2B5EF4-FFF2-40B4-BE49-F238E27FC236}">
                  <a16:creationId xmlns:a16="http://schemas.microsoft.com/office/drawing/2014/main" id="{744168CA-03BA-CB34-5046-97FBB6BE3B0D}"/>
                </a:ext>
              </a:extLst>
            </p:cNvPr>
            <p:cNvGrpSpPr/>
            <p:nvPr/>
          </p:nvGrpSpPr>
          <p:grpSpPr>
            <a:xfrm>
              <a:off x="2769759" y="3024994"/>
              <a:ext cx="642036" cy="809625"/>
              <a:chOff x="10731187" y="5006491"/>
              <a:chExt cx="642036" cy="809625"/>
            </a:xfrm>
            <a:solidFill>
              <a:srgbClr val="000000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BF9A846-4721-DCD4-BA4C-6A7DE42EE5CA}"/>
                  </a:ext>
                </a:extLst>
              </p:cNvPr>
              <p:cNvSpPr/>
              <p:nvPr/>
            </p:nvSpPr>
            <p:spPr>
              <a:xfrm>
                <a:off x="10731187" y="5006491"/>
                <a:ext cx="642036" cy="753427"/>
              </a:xfrm>
              <a:custGeom>
                <a:avLst/>
                <a:gdLst>
                  <a:gd name="connsiteX0" fmla="*/ 456750 w 642036"/>
                  <a:gd name="connsiteY0" fmla="*/ 434340 h 753427"/>
                  <a:gd name="connsiteX1" fmla="*/ 566287 w 642036"/>
                  <a:gd name="connsiteY1" fmla="*/ 490538 h 753427"/>
                  <a:gd name="connsiteX2" fmla="*/ 587242 w 642036"/>
                  <a:gd name="connsiteY2" fmla="*/ 533400 h 753427"/>
                  <a:gd name="connsiteX3" fmla="*/ 604387 w 642036"/>
                  <a:gd name="connsiteY3" fmla="*/ 681038 h 753427"/>
                  <a:gd name="connsiteX4" fmla="*/ 596767 w 642036"/>
                  <a:gd name="connsiteY4" fmla="*/ 698183 h 753427"/>
                  <a:gd name="connsiteX5" fmla="*/ 596767 w 642036"/>
                  <a:gd name="connsiteY5" fmla="*/ 698183 h 753427"/>
                  <a:gd name="connsiteX6" fmla="*/ 545332 w 642036"/>
                  <a:gd name="connsiteY6" fmla="*/ 722948 h 753427"/>
                  <a:gd name="connsiteX7" fmla="*/ 545332 w 642036"/>
                  <a:gd name="connsiteY7" fmla="*/ 753428 h 753427"/>
                  <a:gd name="connsiteX8" fmla="*/ 571050 w 642036"/>
                  <a:gd name="connsiteY8" fmla="*/ 753428 h 753427"/>
                  <a:gd name="connsiteX9" fmla="*/ 617722 w 642036"/>
                  <a:gd name="connsiteY9" fmla="*/ 729615 h 753427"/>
                  <a:gd name="connsiteX10" fmla="*/ 617722 w 642036"/>
                  <a:gd name="connsiteY10" fmla="*/ 729615 h 753427"/>
                  <a:gd name="connsiteX11" fmla="*/ 641535 w 642036"/>
                  <a:gd name="connsiteY11" fmla="*/ 676275 h 753427"/>
                  <a:gd name="connsiteX12" fmla="*/ 626295 w 642036"/>
                  <a:gd name="connsiteY12" fmla="*/ 532448 h 753427"/>
                  <a:gd name="connsiteX13" fmla="*/ 591052 w 642036"/>
                  <a:gd name="connsiteY13" fmla="*/ 461963 h 753427"/>
                  <a:gd name="connsiteX14" fmla="*/ 470085 w 642036"/>
                  <a:gd name="connsiteY14" fmla="*/ 399098 h 753427"/>
                  <a:gd name="connsiteX15" fmla="*/ 423412 w 642036"/>
                  <a:gd name="connsiteY15" fmla="*/ 380048 h 753427"/>
                  <a:gd name="connsiteX16" fmla="*/ 417697 w 642036"/>
                  <a:gd name="connsiteY16" fmla="*/ 371475 h 753427"/>
                  <a:gd name="connsiteX17" fmla="*/ 417697 w 642036"/>
                  <a:gd name="connsiteY17" fmla="*/ 348615 h 753427"/>
                  <a:gd name="connsiteX18" fmla="*/ 474847 w 642036"/>
                  <a:gd name="connsiteY18" fmla="*/ 229552 h 753427"/>
                  <a:gd name="connsiteX19" fmla="*/ 474847 w 642036"/>
                  <a:gd name="connsiteY19" fmla="*/ 195263 h 753427"/>
                  <a:gd name="connsiteX20" fmla="*/ 493897 w 642036"/>
                  <a:gd name="connsiteY20" fmla="*/ 200978 h 753427"/>
                  <a:gd name="connsiteX21" fmla="*/ 477705 w 642036"/>
                  <a:gd name="connsiteY21" fmla="*/ 153353 h 753427"/>
                  <a:gd name="connsiteX22" fmla="*/ 472942 w 642036"/>
                  <a:gd name="connsiteY22" fmla="*/ 133350 h 753427"/>
                  <a:gd name="connsiteX23" fmla="*/ 388170 w 642036"/>
                  <a:gd name="connsiteY23" fmla="*/ 17145 h 753427"/>
                  <a:gd name="connsiteX24" fmla="*/ 375787 w 642036"/>
                  <a:gd name="connsiteY24" fmla="*/ 18097 h 753427"/>
                  <a:gd name="connsiteX25" fmla="*/ 367215 w 642036"/>
                  <a:gd name="connsiteY25" fmla="*/ 24765 h 753427"/>
                  <a:gd name="connsiteX26" fmla="*/ 357690 w 642036"/>
                  <a:gd name="connsiteY26" fmla="*/ 11430 h 753427"/>
                  <a:gd name="connsiteX27" fmla="*/ 346260 w 642036"/>
                  <a:gd name="connsiteY27" fmla="*/ 2858 h 753427"/>
                  <a:gd name="connsiteX28" fmla="*/ 320542 w 642036"/>
                  <a:gd name="connsiteY28" fmla="*/ 0 h 753427"/>
                  <a:gd name="connsiteX29" fmla="*/ 169095 w 642036"/>
                  <a:gd name="connsiteY29" fmla="*/ 136208 h 753427"/>
                  <a:gd name="connsiteX30" fmla="*/ 169095 w 642036"/>
                  <a:gd name="connsiteY30" fmla="*/ 142875 h 753427"/>
                  <a:gd name="connsiteX31" fmla="*/ 169095 w 642036"/>
                  <a:gd name="connsiteY31" fmla="*/ 142875 h 753427"/>
                  <a:gd name="connsiteX32" fmla="*/ 169095 w 642036"/>
                  <a:gd name="connsiteY32" fmla="*/ 159068 h 753427"/>
                  <a:gd name="connsiteX33" fmla="*/ 156712 w 642036"/>
                  <a:gd name="connsiteY33" fmla="*/ 219075 h 753427"/>
                  <a:gd name="connsiteX34" fmla="*/ 140520 w 642036"/>
                  <a:gd name="connsiteY34" fmla="*/ 257175 h 753427"/>
                  <a:gd name="connsiteX35" fmla="*/ 171000 w 642036"/>
                  <a:gd name="connsiteY35" fmla="*/ 248602 h 753427"/>
                  <a:gd name="connsiteX36" fmla="*/ 226245 w 642036"/>
                  <a:gd name="connsiteY36" fmla="*/ 346710 h 753427"/>
                  <a:gd name="connsiteX37" fmla="*/ 226245 w 642036"/>
                  <a:gd name="connsiteY37" fmla="*/ 370523 h 753427"/>
                  <a:gd name="connsiteX38" fmla="*/ 220530 w 642036"/>
                  <a:gd name="connsiteY38" fmla="*/ 379095 h 753427"/>
                  <a:gd name="connsiteX39" fmla="*/ 173857 w 642036"/>
                  <a:gd name="connsiteY39" fmla="*/ 398145 h 753427"/>
                  <a:gd name="connsiteX40" fmla="*/ 52890 w 642036"/>
                  <a:gd name="connsiteY40" fmla="*/ 461010 h 753427"/>
                  <a:gd name="connsiteX41" fmla="*/ 16695 w 642036"/>
                  <a:gd name="connsiteY41" fmla="*/ 531495 h 753427"/>
                  <a:gd name="connsiteX42" fmla="*/ 502 w 642036"/>
                  <a:gd name="connsiteY42" fmla="*/ 676275 h 753427"/>
                  <a:gd name="connsiteX43" fmla="*/ 24315 w 642036"/>
                  <a:gd name="connsiteY43" fmla="*/ 729615 h 753427"/>
                  <a:gd name="connsiteX44" fmla="*/ 70987 w 642036"/>
                  <a:gd name="connsiteY44" fmla="*/ 753428 h 753427"/>
                  <a:gd name="connsiteX45" fmla="*/ 97657 w 642036"/>
                  <a:gd name="connsiteY45" fmla="*/ 753428 h 753427"/>
                  <a:gd name="connsiteX46" fmla="*/ 97657 w 642036"/>
                  <a:gd name="connsiteY46" fmla="*/ 723900 h 753427"/>
                  <a:gd name="connsiteX47" fmla="*/ 46222 w 642036"/>
                  <a:gd name="connsiteY47" fmla="*/ 699135 h 753427"/>
                  <a:gd name="connsiteX48" fmla="*/ 38602 w 642036"/>
                  <a:gd name="connsiteY48" fmla="*/ 681990 h 753427"/>
                  <a:gd name="connsiteX49" fmla="*/ 54795 w 642036"/>
                  <a:gd name="connsiteY49" fmla="*/ 535305 h 753427"/>
                  <a:gd name="connsiteX50" fmla="*/ 54795 w 642036"/>
                  <a:gd name="connsiteY50" fmla="*/ 533400 h 753427"/>
                  <a:gd name="connsiteX51" fmla="*/ 76702 w 642036"/>
                  <a:gd name="connsiteY51" fmla="*/ 490538 h 753427"/>
                  <a:gd name="connsiteX52" fmla="*/ 186240 w 642036"/>
                  <a:gd name="connsiteY52" fmla="*/ 434340 h 753427"/>
                  <a:gd name="connsiteX53" fmla="*/ 201480 w 642036"/>
                  <a:gd name="connsiteY53" fmla="*/ 429578 h 753427"/>
                  <a:gd name="connsiteX54" fmla="*/ 321495 w 642036"/>
                  <a:gd name="connsiteY54" fmla="*/ 457200 h 753427"/>
                  <a:gd name="connsiteX55" fmla="*/ 442462 w 642036"/>
                  <a:gd name="connsiteY55" fmla="*/ 429578 h 753427"/>
                  <a:gd name="connsiteX56" fmla="*/ 456750 w 642036"/>
                  <a:gd name="connsiteY56" fmla="*/ 434340 h 753427"/>
                  <a:gd name="connsiteX57" fmla="*/ 207195 w 642036"/>
                  <a:gd name="connsiteY57" fmla="*/ 237173 h 753427"/>
                  <a:gd name="connsiteX58" fmla="*/ 407220 w 642036"/>
                  <a:gd name="connsiteY58" fmla="*/ 123825 h 753427"/>
                  <a:gd name="connsiteX59" fmla="*/ 435795 w 642036"/>
                  <a:gd name="connsiteY59" fmla="*/ 161925 h 753427"/>
                  <a:gd name="connsiteX60" fmla="*/ 435795 w 642036"/>
                  <a:gd name="connsiteY60" fmla="*/ 228600 h 753427"/>
                  <a:gd name="connsiteX61" fmla="*/ 321495 w 642036"/>
                  <a:gd name="connsiteY61" fmla="*/ 342900 h 753427"/>
                  <a:gd name="connsiteX62" fmla="*/ 207195 w 642036"/>
                  <a:gd name="connsiteY62" fmla="*/ 237173 h 753427"/>
                  <a:gd name="connsiteX63" fmla="*/ 245295 w 642036"/>
                  <a:gd name="connsiteY63" fmla="*/ 408623 h 753427"/>
                  <a:gd name="connsiteX64" fmla="*/ 264345 w 642036"/>
                  <a:gd name="connsiteY64" fmla="*/ 370523 h 753427"/>
                  <a:gd name="connsiteX65" fmla="*/ 264345 w 642036"/>
                  <a:gd name="connsiteY65" fmla="*/ 369570 h 753427"/>
                  <a:gd name="connsiteX66" fmla="*/ 378645 w 642036"/>
                  <a:gd name="connsiteY66" fmla="*/ 369570 h 753427"/>
                  <a:gd name="connsiteX67" fmla="*/ 378645 w 642036"/>
                  <a:gd name="connsiteY67" fmla="*/ 370523 h 753427"/>
                  <a:gd name="connsiteX68" fmla="*/ 396742 w 642036"/>
                  <a:gd name="connsiteY68" fmla="*/ 408623 h 753427"/>
                  <a:gd name="connsiteX69" fmla="*/ 320542 w 642036"/>
                  <a:gd name="connsiteY69" fmla="*/ 419100 h 753427"/>
                  <a:gd name="connsiteX70" fmla="*/ 245295 w 642036"/>
                  <a:gd name="connsiteY70" fmla="*/ 408623 h 75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2036" h="753427">
                    <a:moveTo>
                      <a:pt x="456750" y="434340"/>
                    </a:moveTo>
                    <a:cubicBezTo>
                      <a:pt x="496755" y="448628"/>
                      <a:pt x="534855" y="464820"/>
                      <a:pt x="566287" y="490538"/>
                    </a:cubicBezTo>
                    <a:cubicBezTo>
                      <a:pt x="579622" y="501015"/>
                      <a:pt x="587242" y="516255"/>
                      <a:pt x="587242" y="533400"/>
                    </a:cubicBezTo>
                    <a:lnTo>
                      <a:pt x="604387" y="681038"/>
                    </a:lnTo>
                    <a:cubicBezTo>
                      <a:pt x="605340" y="687705"/>
                      <a:pt x="602482" y="694373"/>
                      <a:pt x="596767" y="698183"/>
                    </a:cubicBezTo>
                    <a:lnTo>
                      <a:pt x="596767" y="698183"/>
                    </a:lnTo>
                    <a:cubicBezTo>
                      <a:pt x="580575" y="708660"/>
                      <a:pt x="563430" y="717233"/>
                      <a:pt x="545332" y="722948"/>
                    </a:cubicBezTo>
                    <a:lnTo>
                      <a:pt x="545332" y="753428"/>
                    </a:lnTo>
                    <a:lnTo>
                      <a:pt x="571050" y="753428"/>
                    </a:lnTo>
                    <a:cubicBezTo>
                      <a:pt x="587242" y="746760"/>
                      <a:pt x="603435" y="739140"/>
                      <a:pt x="617722" y="729615"/>
                    </a:cubicBezTo>
                    <a:lnTo>
                      <a:pt x="617722" y="729615"/>
                    </a:lnTo>
                    <a:cubicBezTo>
                      <a:pt x="634867" y="718185"/>
                      <a:pt x="644392" y="697230"/>
                      <a:pt x="641535" y="676275"/>
                    </a:cubicBezTo>
                    <a:lnTo>
                      <a:pt x="626295" y="532448"/>
                    </a:lnTo>
                    <a:cubicBezTo>
                      <a:pt x="625342" y="504825"/>
                      <a:pt x="612960" y="479108"/>
                      <a:pt x="591052" y="461963"/>
                    </a:cubicBezTo>
                    <a:cubicBezTo>
                      <a:pt x="555810" y="432435"/>
                      <a:pt x="513900" y="414338"/>
                      <a:pt x="470085" y="399098"/>
                    </a:cubicBezTo>
                    <a:lnTo>
                      <a:pt x="423412" y="380048"/>
                    </a:lnTo>
                    <a:cubicBezTo>
                      <a:pt x="419602" y="378143"/>
                      <a:pt x="417697" y="375285"/>
                      <a:pt x="417697" y="371475"/>
                    </a:cubicBezTo>
                    <a:lnTo>
                      <a:pt x="417697" y="348615"/>
                    </a:lnTo>
                    <a:cubicBezTo>
                      <a:pt x="453892" y="320040"/>
                      <a:pt x="474847" y="276225"/>
                      <a:pt x="474847" y="229552"/>
                    </a:cubicBezTo>
                    <a:lnTo>
                      <a:pt x="474847" y="195263"/>
                    </a:lnTo>
                    <a:cubicBezTo>
                      <a:pt x="480562" y="199073"/>
                      <a:pt x="487230" y="200025"/>
                      <a:pt x="493897" y="200978"/>
                    </a:cubicBezTo>
                    <a:lnTo>
                      <a:pt x="477705" y="153353"/>
                    </a:lnTo>
                    <a:cubicBezTo>
                      <a:pt x="475800" y="146685"/>
                      <a:pt x="473895" y="140018"/>
                      <a:pt x="472942" y="133350"/>
                    </a:cubicBezTo>
                    <a:cubicBezTo>
                      <a:pt x="465322" y="79057"/>
                      <a:pt x="432937" y="40958"/>
                      <a:pt x="388170" y="17145"/>
                    </a:cubicBezTo>
                    <a:cubicBezTo>
                      <a:pt x="384360" y="15240"/>
                      <a:pt x="379597" y="15240"/>
                      <a:pt x="375787" y="18097"/>
                    </a:cubicBezTo>
                    <a:lnTo>
                      <a:pt x="367215" y="24765"/>
                    </a:lnTo>
                    <a:lnTo>
                      <a:pt x="357690" y="11430"/>
                    </a:lnTo>
                    <a:cubicBezTo>
                      <a:pt x="354832" y="7620"/>
                      <a:pt x="351022" y="3810"/>
                      <a:pt x="346260" y="2858"/>
                    </a:cubicBezTo>
                    <a:cubicBezTo>
                      <a:pt x="337687" y="953"/>
                      <a:pt x="329115" y="0"/>
                      <a:pt x="320542" y="0"/>
                    </a:cubicBezTo>
                    <a:cubicBezTo>
                      <a:pt x="245295" y="0"/>
                      <a:pt x="182430" y="59055"/>
                      <a:pt x="169095" y="136208"/>
                    </a:cubicBezTo>
                    <a:lnTo>
                      <a:pt x="169095" y="142875"/>
                    </a:lnTo>
                    <a:lnTo>
                      <a:pt x="169095" y="142875"/>
                    </a:lnTo>
                    <a:lnTo>
                      <a:pt x="169095" y="159068"/>
                    </a:lnTo>
                    <a:cubicBezTo>
                      <a:pt x="169095" y="180023"/>
                      <a:pt x="165285" y="200025"/>
                      <a:pt x="156712" y="219075"/>
                    </a:cubicBezTo>
                    <a:lnTo>
                      <a:pt x="140520" y="257175"/>
                    </a:lnTo>
                    <a:cubicBezTo>
                      <a:pt x="140520" y="257175"/>
                      <a:pt x="151950" y="254318"/>
                      <a:pt x="171000" y="248602"/>
                    </a:cubicBezTo>
                    <a:cubicBezTo>
                      <a:pt x="175762" y="287655"/>
                      <a:pt x="195765" y="322898"/>
                      <a:pt x="226245" y="346710"/>
                    </a:cubicBezTo>
                    <a:lnTo>
                      <a:pt x="226245" y="370523"/>
                    </a:lnTo>
                    <a:cubicBezTo>
                      <a:pt x="226245" y="374333"/>
                      <a:pt x="224340" y="378143"/>
                      <a:pt x="220530" y="379095"/>
                    </a:cubicBezTo>
                    <a:lnTo>
                      <a:pt x="173857" y="398145"/>
                    </a:lnTo>
                    <a:cubicBezTo>
                      <a:pt x="130042" y="413385"/>
                      <a:pt x="88132" y="431483"/>
                      <a:pt x="52890" y="461010"/>
                    </a:cubicBezTo>
                    <a:cubicBezTo>
                      <a:pt x="30982" y="478155"/>
                      <a:pt x="17647" y="503873"/>
                      <a:pt x="16695" y="531495"/>
                    </a:cubicBezTo>
                    <a:lnTo>
                      <a:pt x="502" y="676275"/>
                    </a:lnTo>
                    <a:cubicBezTo>
                      <a:pt x="-2355" y="697230"/>
                      <a:pt x="7170" y="718185"/>
                      <a:pt x="24315" y="729615"/>
                    </a:cubicBezTo>
                    <a:cubicBezTo>
                      <a:pt x="38602" y="739140"/>
                      <a:pt x="54795" y="746760"/>
                      <a:pt x="70987" y="753428"/>
                    </a:cubicBezTo>
                    <a:lnTo>
                      <a:pt x="97657" y="753428"/>
                    </a:lnTo>
                    <a:lnTo>
                      <a:pt x="97657" y="723900"/>
                    </a:lnTo>
                    <a:cubicBezTo>
                      <a:pt x="79560" y="717233"/>
                      <a:pt x="62415" y="709613"/>
                      <a:pt x="46222" y="699135"/>
                    </a:cubicBezTo>
                    <a:cubicBezTo>
                      <a:pt x="40507" y="695325"/>
                      <a:pt x="37650" y="688658"/>
                      <a:pt x="38602" y="681990"/>
                    </a:cubicBezTo>
                    <a:lnTo>
                      <a:pt x="54795" y="535305"/>
                    </a:lnTo>
                    <a:lnTo>
                      <a:pt x="54795" y="533400"/>
                    </a:lnTo>
                    <a:cubicBezTo>
                      <a:pt x="54795" y="516255"/>
                      <a:pt x="63367" y="501015"/>
                      <a:pt x="76702" y="490538"/>
                    </a:cubicBezTo>
                    <a:cubicBezTo>
                      <a:pt x="108135" y="464820"/>
                      <a:pt x="146235" y="448628"/>
                      <a:pt x="186240" y="434340"/>
                    </a:cubicBezTo>
                    <a:lnTo>
                      <a:pt x="201480" y="429578"/>
                    </a:lnTo>
                    <a:cubicBezTo>
                      <a:pt x="229102" y="446723"/>
                      <a:pt x="272917" y="457200"/>
                      <a:pt x="321495" y="457200"/>
                    </a:cubicBezTo>
                    <a:cubicBezTo>
                      <a:pt x="370072" y="457200"/>
                      <a:pt x="413887" y="446723"/>
                      <a:pt x="442462" y="429578"/>
                    </a:cubicBezTo>
                    <a:lnTo>
                      <a:pt x="456750" y="434340"/>
                    </a:lnTo>
                    <a:close/>
                    <a:moveTo>
                      <a:pt x="207195" y="237173"/>
                    </a:moveTo>
                    <a:cubicBezTo>
                      <a:pt x="271965" y="215265"/>
                      <a:pt x="365310" y="177165"/>
                      <a:pt x="407220" y="123825"/>
                    </a:cubicBezTo>
                    <a:cubicBezTo>
                      <a:pt x="415792" y="137160"/>
                      <a:pt x="425317" y="149543"/>
                      <a:pt x="435795" y="161925"/>
                    </a:cubicBezTo>
                    <a:lnTo>
                      <a:pt x="435795" y="228600"/>
                    </a:lnTo>
                    <a:cubicBezTo>
                      <a:pt x="435795" y="291465"/>
                      <a:pt x="384360" y="342900"/>
                      <a:pt x="321495" y="342900"/>
                    </a:cubicBezTo>
                    <a:cubicBezTo>
                      <a:pt x="261487" y="342900"/>
                      <a:pt x="211957" y="297180"/>
                      <a:pt x="207195" y="237173"/>
                    </a:cubicBezTo>
                    <a:close/>
                    <a:moveTo>
                      <a:pt x="245295" y="408623"/>
                    </a:moveTo>
                    <a:cubicBezTo>
                      <a:pt x="256725" y="400050"/>
                      <a:pt x="264345" y="385763"/>
                      <a:pt x="264345" y="370523"/>
                    </a:cubicBezTo>
                    <a:lnTo>
                      <a:pt x="264345" y="369570"/>
                    </a:lnTo>
                    <a:cubicBezTo>
                      <a:pt x="300540" y="384810"/>
                      <a:pt x="342450" y="384810"/>
                      <a:pt x="378645" y="369570"/>
                    </a:cubicBezTo>
                    <a:lnTo>
                      <a:pt x="378645" y="370523"/>
                    </a:lnTo>
                    <a:cubicBezTo>
                      <a:pt x="378645" y="384810"/>
                      <a:pt x="385312" y="399098"/>
                      <a:pt x="396742" y="408623"/>
                    </a:cubicBezTo>
                    <a:cubicBezTo>
                      <a:pt x="371977" y="416243"/>
                      <a:pt x="346260" y="420053"/>
                      <a:pt x="320542" y="419100"/>
                    </a:cubicBezTo>
                    <a:cubicBezTo>
                      <a:pt x="295777" y="419100"/>
                      <a:pt x="270060" y="415290"/>
                      <a:pt x="245295" y="408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48CEBC0-C61C-107D-8C58-406848EFF436}"/>
                  </a:ext>
                </a:extLst>
              </p:cNvPr>
              <p:cNvSpPr/>
              <p:nvPr/>
            </p:nvSpPr>
            <p:spPr>
              <a:xfrm>
                <a:off x="10775504" y="5518935"/>
                <a:ext cx="555307" cy="297180"/>
              </a:xfrm>
              <a:custGeom>
                <a:avLst/>
                <a:gdLst>
                  <a:gd name="connsiteX0" fmla="*/ 482918 w 555307"/>
                  <a:gd name="connsiteY0" fmla="*/ 23813 h 297180"/>
                  <a:gd name="connsiteX1" fmla="*/ 459105 w 555307"/>
                  <a:gd name="connsiteY1" fmla="*/ 0 h 297180"/>
                  <a:gd name="connsiteX2" fmla="*/ 459105 w 555307"/>
                  <a:gd name="connsiteY2" fmla="*/ 0 h 297180"/>
                  <a:gd name="connsiteX3" fmla="*/ 96203 w 555307"/>
                  <a:gd name="connsiteY3" fmla="*/ 0 h 297180"/>
                  <a:gd name="connsiteX4" fmla="*/ 72390 w 555307"/>
                  <a:gd name="connsiteY4" fmla="*/ 23813 h 297180"/>
                  <a:gd name="connsiteX5" fmla="*/ 72390 w 555307"/>
                  <a:gd name="connsiteY5" fmla="*/ 23813 h 297180"/>
                  <a:gd name="connsiteX6" fmla="*/ 72390 w 555307"/>
                  <a:gd name="connsiteY6" fmla="*/ 260985 h 297180"/>
                  <a:gd name="connsiteX7" fmla="*/ 0 w 555307"/>
                  <a:gd name="connsiteY7" fmla="*/ 260985 h 297180"/>
                  <a:gd name="connsiteX8" fmla="*/ 0 w 555307"/>
                  <a:gd name="connsiteY8" fmla="*/ 273368 h 297180"/>
                  <a:gd name="connsiteX9" fmla="*/ 23813 w 555307"/>
                  <a:gd name="connsiteY9" fmla="*/ 297180 h 297180"/>
                  <a:gd name="connsiteX10" fmla="*/ 531495 w 555307"/>
                  <a:gd name="connsiteY10" fmla="*/ 297180 h 297180"/>
                  <a:gd name="connsiteX11" fmla="*/ 555308 w 555307"/>
                  <a:gd name="connsiteY11" fmla="*/ 273368 h 297180"/>
                  <a:gd name="connsiteX12" fmla="*/ 555308 w 555307"/>
                  <a:gd name="connsiteY12" fmla="*/ 260985 h 297180"/>
                  <a:gd name="connsiteX13" fmla="*/ 482918 w 555307"/>
                  <a:gd name="connsiteY13" fmla="*/ 260985 h 297180"/>
                  <a:gd name="connsiteX14" fmla="*/ 482918 w 555307"/>
                  <a:gd name="connsiteY14" fmla="*/ 23813 h 297180"/>
                  <a:gd name="connsiteX15" fmla="*/ 227648 w 555307"/>
                  <a:gd name="connsiteY15" fmla="*/ 180975 h 297180"/>
                  <a:gd name="connsiteX16" fmla="*/ 214313 w 555307"/>
                  <a:gd name="connsiteY16" fmla="*/ 194310 h 297180"/>
                  <a:gd name="connsiteX17" fmla="*/ 160973 w 555307"/>
                  <a:gd name="connsiteY17" fmla="*/ 140970 h 297180"/>
                  <a:gd name="connsiteX18" fmla="*/ 214313 w 555307"/>
                  <a:gd name="connsiteY18" fmla="*/ 87630 h 297180"/>
                  <a:gd name="connsiteX19" fmla="*/ 227648 w 555307"/>
                  <a:gd name="connsiteY19" fmla="*/ 100965 h 297180"/>
                  <a:gd name="connsiteX20" fmla="*/ 187642 w 555307"/>
                  <a:gd name="connsiteY20" fmla="*/ 140970 h 297180"/>
                  <a:gd name="connsiteX21" fmla="*/ 227648 w 555307"/>
                  <a:gd name="connsiteY21" fmla="*/ 180975 h 297180"/>
                  <a:gd name="connsiteX22" fmla="*/ 263843 w 555307"/>
                  <a:gd name="connsiteY22" fmla="*/ 200978 h 297180"/>
                  <a:gd name="connsiteX23" fmla="*/ 246698 w 555307"/>
                  <a:gd name="connsiteY23" fmla="*/ 193358 h 297180"/>
                  <a:gd name="connsiteX24" fmla="*/ 291465 w 555307"/>
                  <a:gd name="connsiteY24" fmla="*/ 85725 h 297180"/>
                  <a:gd name="connsiteX25" fmla="*/ 308610 w 555307"/>
                  <a:gd name="connsiteY25" fmla="*/ 93345 h 297180"/>
                  <a:gd name="connsiteX26" fmla="*/ 263843 w 555307"/>
                  <a:gd name="connsiteY26" fmla="*/ 200978 h 297180"/>
                  <a:gd name="connsiteX27" fmla="*/ 340043 w 555307"/>
                  <a:gd name="connsiteY27" fmla="*/ 195263 h 297180"/>
                  <a:gd name="connsiteX28" fmla="*/ 326708 w 555307"/>
                  <a:gd name="connsiteY28" fmla="*/ 181928 h 297180"/>
                  <a:gd name="connsiteX29" fmla="*/ 366713 w 555307"/>
                  <a:gd name="connsiteY29" fmla="*/ 141922 h 297180"/>
                  <a:gd name="connsiteX30" fmla="*/ 326708 w 555307"/>
                  <a:gd name="connsiteY30" fmla="*/ 101918 h 297180"/>
                  <a:gd name="connsiteX31" fmla="*/ 340043 w 555307"/>
                  <a:gd name="connsiteY31" fmla="*/ 88582 h 297180"/>
                  <a:gd name="connsiteX32" fmla="*/ 393383 w 555307"/>
                  <a:gd name="connsiteY32" fmla="*/ 141922 h 297180"/>
                  <a:gd name="connsiteX33" fmla="*/ 340043 w 555307"/>
                  <a:gd name="connsiteY33" fmla="*/ 195263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55307" h="297180">
                    <a:moveTo>
                      <a:pt x="482918" y="23813"/>
                    </a:moveTo>
                    <a:cubicBezTo>
                      <a:pt x="482918" y="10478"/>
                      <a:pt x="472440" y="0"/>
                      <a:pt x="459105" y="0"/>
                    </a:cubicBezTo>
                    <a:lnTo>
                      <a:pt x="459105" y="0"/>
                    </a:lnTo>
                    <a:lnTo>
                      <a:pt x="96203" y="0"/>
                    </a:lnTo>
                    <a:cubicBezTo>
                      <a:pt x="82868" y="0"/>
                      <a:pt x="72390" y="10478"/>
                      <a:pt x="72390" y="23813"/>
                    </a:cubicBezTo>
                    <a:lnTo>
                      <a:pt x="72390" y="23813"/>
                    </a:lnTo>
                    <a:lnTo>
                      <a:pt x="72390" y="260985"/>
                    </a:lnTo>
                    <a:lnTo>
                      <a:pt x="0" y="260985"/>
                    </a:lnTo>
                    <a:lnTo>
                      <a:pt x="0" y="273368"/>
                    </a:lnTo>
                    <a:cubicBezTo>
                      <a:pt x="0" y="286703"/>
                      <a:pt x="10478" y="297180"/>
                      <a:pt x="23813" y="297180"/>
                    </a:cubicBezTo>
                    <a:lnTo>
                      <a:pt x="531495" y="297180"/>
                    </a:lnTo>
                    <a:cubicBezTo>
                      <a:pt x="544830" y="297180"/>
                      <a:pt x="555308" y="286703"/>
                      <a:pt x="555308" y="273368"/>
                    </a:cubicBezTo>
                    <a:lnTo>
                      <a:pt x="555308" y="260985"/>
                    </a:lnTo>
                    <a:lnTo>
                      <a:pt x="482918" y="260985"/>
                    </a:lnTo>
                    <a:lnTo>
                      <a:pt x="482918" y="23813"/>
                    </a:lnTo>
                    <a:close/>
                    <a:moveTo>
                      <a:pt x="227648" y="180975"/>
                    </a:moveTo>
                    <a:lnTo>
                      <a:pt x="214313" y="194310"/>
                    </a:lnTo>
                    <a:lnTo>
                      <a:pt x="160973" y="140970"/>
                    </a:lnTo>
                    <a:lnTo>
                      <a:pt x="214313" y="87630"/>
                    </a:lnTo>
                    <a:lnTo>
                      <a:pt x="227648" y="100965"/>
                    </a:lnTo>
                    <a:lnTo>
                      <a:pt x="187642" y="140970"/>
                    </a:lnTo>
                    <a:lnTo>
                      <a:pt x="227648" y="180975"/>
                    </a:lnTo>
                    <a:close/>
                    <a:moveTo>
                      <a:pt x="263843" y="200978"/>
                    </a:moveTo>
                    <a:lnTo>
                      <a:pt x="246698" y="193358"/>
                    </a:lnTo>
                    <a:lnTo>
                      <a:pt x="291465" y="85725"/>
                    </a:lnTo>
                    <a:lnTo>
                      <a:pt x="308610" y="93345"/>
                    </a:lnTo>
                    <a:lnTo>
                      <a:pt x="263843" y="200978"/>
                    </a:lnTo>
                    <a:close/>
                    <a:moveTo>
                      <a:pt x="340043" y="195263"/>
                    </a:moveTo>
                    <a:lnTo>
                      <a:pt x="326708" y="181928"/>
                    </a:lnTo>
                    <a:lnTo>
                      <a:pt x="366713" y="141922"/>
                    </a:lnTo>
                    <a:lnTo>
                      <a:pt x="326708" y="101918"/>
                    </a:lnTo>
                    <a:lnTo>
                      <a:pt x="340043" y="88582"/>
                    </a:lnTo>
                    <a:lnTo>
                      <a:pt x="393383" y="141922"/>
                    </a:lnTo>
                    <a:lnTo>
                      <a:pt x="340043" y="19526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35B80F-A4F4-19A2-9EC5-74DEAC28E121}"/>
              </a:ext>
            </a:extLst>
          </p:cNvPr>
          <p:cNvGrpSpPr/>
          <p:nvPr/>
        </p:nvGrpSpPr>
        <p:grpSpPr>
          <a:xfrm>
            <a:off x="-12003" y="0"/>
            <a:ext cx="2364678" cy="6858000"/>
            <a:chOff x="-12003" y="0"/>
            <a:chExt cx="236467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3FE4E4-F445-51E6-2A0C-998880519C74}"/>
                </a:ext>
              </a:extLst>
            </p:cNvPr>
            <p:cNvSpPr/>
            <p:nvPr/>
          </p:nvSpPr>
          <p:spPr>
            <a:xfrm>
              <a:off x="0" y="0"/>
              <a:ext cx="2034000" cy="6858000"/>
            </a:xfrm>
            <a:prstGeom prst="rect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2DFEC6C-64FA-4D5C-D975-CA26C9E63FC9}"/>
                </a:ext>
              </a:extLst>
            </p:cNvPr>
            <p:cNvSpPr/>
            <p:nvPr/>
          </p:nvSpPr>
          <p:spPr>
            <a:xfrm rot="5400000">
              <a:off x="1850435" y="1235842"/>
              <a:ext cx="685803" cy="318676"/>
            </a:xfrm>
            <a:prstGeom prst="triangle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06B17C-6CE2-B511-02C9-6A12D0BE6339}"/>
                </a:ext>
              </a:extLst>
            </p:cNvPr>
            <p:cNvSpPr txBox="1"/>
            <p:nvPr/>
          </p:nvSpPr>
          <p:spPr>
            <a:xfrm>
              <a:off x="-12003" y="1030196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WORKING 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FLOW</a:t>
              </a:r>
            </a:p>
          </p:txBody>
        </p:sp>
        <p:pic>
          <p:nvPicPr>
            <p:cNvPr id="72" name="Graphic 71" descr="Circular flowchart with solid fill">
              <a:extLst>
                <a:ext uri="{FF2B5EF4-FFF2-40B4-BE49-F238E27FC236}">
                  <a16:creationId xmlns:a16="http://schemas.microsoft.com/office/drawing/2014/main" id="{3E7B747A-5BBE-323A-A846-E47E2C678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3802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942A937-0D70-4E54-C193-D96FC22ABD37}"/>
              </a:ext>
            </a:extLst>
          </p:cNvPr>
          <p:cNvSpPr txBox="1"/>
          <p:nvPr/>
        </p:nvSpPr>
        <p:spPr>
          <a:xfrm>
            <a:off x="4266176" y="293610"/>
            <a:ext cx="752230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This project </a:t>
            </a:r>
            <a:r>
              <a:rPr lang="en-US" sz="28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is a Retro arcade-style Space Invader</a:t>
            </a:r>
          </a:p>
          <a:p>
            <a:pPr>
              <a:buSzPct val="130000"/>
            </a:pPr>
            <a:endParaRPr lang="en-US" sz="2800" b="0" i="0" dirty="0">
              <a:solidFill>
                <a:srgbClr val="F0F6FC"/>
              </a:solidFill>
              <a:effectLst/>
              <a:latin typeface="Impact" panose="020B0806030902050204" pitchFamily="34" charset="0"/>
            </a:endParaRP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800" dirty="0">
                <a:latin typeface="Aptos (Corpo)"/>
              </a:rPr>
              <a:t>Input handling (ADC,GPIO interrupts)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Aptos (Corpo)"/>
              </a:rPr>
              <a:t>Joystick ADC14, Port1 button</a:t>
            </a:r>
            <a:endParaRPr lang="en-US" sz="2400" dirty="0">
              <a:latin typeface="Aptos (Corpo)"/>
            </a:endParaRP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Aptos (Corpo)"/>
              </a:rPr>
              <a:t>Game logic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latin typeface="Aptos (Corpo)"/>
              </a:rPr>
              <a:t>Player, enemies, projectiles, collision detection, score system, 3 levels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800" dirty="0">
                <a:latin typeface="Aptos (Corpo)"/>
              </a:rPr>
              <a:t>Graphics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Aptos (Corpo)"/>
              </a:rPr>
              <a:t>LCD display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F0F6FC"/>
              </a:solidFill>
              <a:latin typeface="+mj-lt"/>
            </a:endParaRPr>
          </a:p>
          <a:p>
            <a:r>
              <a:rPr lang="it-IT" b="1" dirty="0"/>
              <a:t>Interrupts </a:t>
            </a:r>
            <a:r>
              <a:rPr lang="it-IT" b="1" dirty="0" err="1"/>
              <a:t>Used:Timer</a:t>
            </a:r>
            <a:r>
              <a:rPr lang="it-IT" b="1" dirty="0"/>
              <a:t> Interrupt (TA0_0_IRQHandler):</a:t>
            </a:r>
            <a:r>
              <a:rPr lang="it-IT" dirty="0"/>
              <a:t> Updates game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regular </a:t>
            </a:r>
            <a:r>
              <a:rPr lang="it-IT" dirty="0" err="1"/>
              <a:t>intervals</a:t>
            </a:r>
            <a:r>
              <a:rPr lang="it-IT" dirty="0"/>
              <a:t>.</a:t>
            </a:r>
          </a:p>
          <a:p>
            <a:r>
              <a:rPr lang="it-IT" b="1" dirty="0"/>
              <a:t>GPIO Interrupt (PORT1_IRQHandler):</a:t>
            </a:r>
            <a:r>
              <a:rPr lang="it-IT" dirty="0"/>
              <a:t> Handles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presses</a:t>
            </a:r>
            <a:r>
              <a:rPr lang="it-IT" dirty="0"/>
              <a:t> for shooting and menu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b="1" dirty="0"/>
              <a:t>ADC Interrupt (ADC14_IRQHandler):</a:t>
            </a:r>
            <a:r>
              <a:rPr lang="it-IT" dirty="0"/>
              <a:t> </a:t>
            </a:r>
            <a:r>
              <a:rPr lang="it-IT" dirty="0" err="1"/>
              <a:t>Reads</a:t>
            </a:r>
            <a:r>
              <a:rPr lang="it-IT" dirty="0"/>
              <a:t> joystick position to </a:t>
            </a:r>
            <a:r>
              <a:rPr lang="it-IT" dirty="0" err="1"/>
              <a:t>move</a:t>
            </a:r>
            <a:r>
              <a:rPr lang="it-IT" dirty="0"/>
              <a:t> the player.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F0F6FC"/>
              </a:solidFill>
              <a:effectLst/>
              <a:latin typeface="Impact" panose="020B0806030902050204" pitchFamily="34" charset="0"/>
            </a:endParaRP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0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95CF8-4AE5-972B-FB96-9C224257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AA6B0CF-AF21-4E8B-6F27-73AF9437C0CE}"/>
              </a:ext>
            </a:extLst>
          </p:cNvPr>
          <p:cNvGrpSpPr/>
          <p:nvPr/>
        </p:nvGrpSpPr>
        <p:grpSpPr>
          <a:xfrm>
            <a:off x="1800000" y="0"/>
            <a:ext cx="2364674" cy="6858000"/>
            <a:chOff x="10146002" y="0"/>
            <a:chExt cx="2364674" cy="68580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9FB9827-B185-C82B-DA78-FDD4D061EF11}"/>
                </a:ext>
              </a:extLst>
            </p:cNvPr>
            <p:cNvGrpSpPr/>
            <p:nvPr/>
          </p:nvGrpSpPr>
          <p:grpSpPr>
            <a:xfrm>
              <a:off x="10146002" y="0"/>
              <a:ext cx="2045998" cy="6858000"/>
              <a:chOff x="10146002" y="0"/>
              <a:chExt cx="2045998" cy="685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D97305-F116-8362-BCDD-70CC33A29928}"/>
                  </a:ext>
                </a:extLst>
              </p:cNvPr>
              <p:cNvSpPr/>
              <p:nvPr/>
            </p:nvSpPr>
            <p:spPr>
              <a:xfrm>
                <a:off x="10146002" y="0"/>
                <a:ext cx="2045998" cy="6858000"/>
              </a:xfrm>
              <a:prstGeom prst="rect">
                <a:avLst/>
              </a:prstGeom>
              <a:solidFill>
                <a:srgbClr val="93C5F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CF9FEE-CCD3-DB3D-D6A1-1801145C5FF7}"/>
                  </a:ext>
                </a:extLst>
              </p:cNvPr>
              <p:cNvSpPr txBox="1"/>
              <p:nvPr/>
            </p:nvSpPr>
            <p:spPr>
              <a:xfrm>
                <a:off x="10165984" y="1053750"/>
                <a:ext cx="20100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FUTURE</a:t>
                </a:r>
              </a:p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WORK</a:t>
                </a:r>
              </a:p>
            </p:txBody>
          </p:sp>
          <p:pic>
            <p:nvPicPr>
              <p:cNvPr id="70" name="Graphic 69" descr="End with solid fill">
                <a:extLst>
                  <a:ext uri="{FF2B5EF4-FFF2-40B4-BE49-F238E27FC236}">
                    <a16:creationId xmlns:a16="http://schemas.microsoft.com/office/drawing/2014/main" id="{A2A0587E-1AA7-ED13-825C-CC238CD41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81387" y="301841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C045B86D-0FAF-5F4E-8C97-832F41F19021}"/>
                </a:ext>
              </a:extLst>
            </p:cNvPr>
            <p:cNvSpPr/>
            <p:nvPr/>
          </p:nvSpPr>
          <p:spPr>
            <a:xfrm rot="5400000">
              <a:off x="12008436" y="1259396"/>
              <a:ext cx="685803" cy="318676"/>
            </a:xfrm>
            <a:prstGeom prst="triangle">
              <a:avLst/>
            </a:prstGeom>
            <a:solidFill>
              <a:srgbClr val="93C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870792F-8517-F405-FB77-2519837AB65F}"/>
              </a:ext>
            </a:extLst>
          </p:cNvPr>
          <p:cNvGrpSpPr/>
          <p:nvPr/>
        </p:nvGrpSpPr>
        <p:grpSpPr>
          <a:xfrm>
            <a:off x="1440000" y="0"/>
            <a:ext cx="2318248" cy="6858000"/>
            <a:chOff x="8119972" y="0"/>
            <a:chExt cx="231824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11B272-05D0-76BB-00C7-973481F718B1}"/>
                </a:ext>
              </a:extLst>
            </p:cNvPr>
            <p:cNvSpPr/>
            <p:nvPr/>
          </p:nvSpPr>
          <p:spPr>
            <a:xfrm>
              <a:off x="8124001" y="0"/>
              <a:ext cx="2034000" cy="6858000"/>
            </a:xfrm>
            <a:prstGeom prst="rect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4A1768-A592-93BE-84E8-1BFEEE78262A}"/>
                </a:ext>
              </a:extLst>
            </p:cNvPr>
            <p:cNvSpPr/>
            <p:nvPr/>
          </p:nvSpPr>
          <p:spPr>
            <a:xfrm rot="5400000">
              <a:off x="9935980" y="1235842"/>
              <a:ext cx="685803" cy="318676"/>
            </a:xfrm>
            <a:prstGeom prst="triangle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6CE1CF-F86F-30A3-0EB8-0ADAEFF30470}"/>
                </a:ext>
              </a:extLst>
            </p:cNvPr>
            <p:cNvSpPr txBox="1"/>
            <p:nvPr/>
          </p:nvSpPr>
          <p:spPr>
            <a:xfrm>
              <a:off x="8119972" y="1041237"/>
              <a:ext cx="20661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MEMBER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ROLES</a:t>
              </a:r>
            </a:p>
          </p:txBody>
        </p:sp>
        <p:pic>
          <p:nvPicPr>
            <p:cNvPr id="74" name="Graphic 73" descr="Decision chart with solid fill">
              <a:extLst>
                <a:ext uri="{FF2B5EF4-FFF2-40B4-BE49-F238E27FC236}">
                  <a16:creationId xmlns:a16="http://schemas.microsoft.com/office/drawing/2014/main" id="{224FCCC0-06B0-99AF-2757-A2570DEC9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3801" y="2954655"/>
              <a:ext cx="914400" cy="9144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46F7213-CE75-F72C-41BF-17A635EC9ED0}"/>
              </a:ext>
            </a:extLst>
          </p:cNvPr>
          <p:cNvGrpSpPr/>
          <p:nvPr/>
        </p:nvGrpSpPr>
        <p:grpSpPr>
          <a:xfrm>
            <a:off x="1080000" y="0"/>
            <a:ext cx="2340678" cy="6858000"/>
            <a:chOff x="6090001" y="0"/>
            <a:chExt cx="234067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7282B7-5782-7021-5201-B7B6FCB4C9CF}"/>
                </a:ext>
              </a:extLst>
            </p:cNvPr>
            <p:cNvSpPr/>
            <p:nvPr/>
          </p:nvSpPr>
          <p:spPr>
            <a:xfrm>
              <a:off x="6090001" y="0"/>
              <a:ext cx="2034000" cy="68580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A90E599-A5F8-26FF-A7FF-4F1952FF599A}"/>
                </a:ext>
              </a:extLst>
            </p:cNvPr>
            <p:cNvSpPr/>
            <p:nvPr/>
          </p:nvSpPr>
          <p:spPr>
            <a:xfrm rot="5400000">
              <a:off x="7928439" y="1235843"/>
              <a:ext cx="685803" cy="318676"/>
            </a:xfrm>
            <a:prstGeom prst="triangl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2D5430-7A2E-3308-D4E9-853C12C7A46D}"/>
                </a:ext>
              </a:extLst>
            </p:cNvPr>
            <p:cNvSpPr txBox="1"/>
            <p:nvPr/>
          </p:nvSpPr>
          <p:spPr>
            <a:xfrm>
              <a:off x="6121916" y="1207638"/>
              <a:ext cx="2010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TESTING</a:t>
              </a:r>
            </a:p>
          </p:txBody>
        </p:sp>
        <p:grpSp>
          <p:nvGrpSpPr>
            <p:cNvPr id="48" name="Graphic 31" descr="Checklist with solid fill">
              <a:extLst>
                <a:ext uri="{FF2B5EF4-FFF2-40B4-BE49-F238E27FC236}">
                  <a16:creationId xmlns:a16="http://schemas.microsoft.com/office/drawing/2014/main" id="{2198498F-009D-D88E-2895-CD6B7517B668}"/>
                </a:ext>
              </a:extLst>
            </p:cNvPr>
            <p:cNvGrpSpPr/>
            <p:nvPr/>
          </p:nvGrpSpPr>
          <p:grpSpPr>
            <a:xfrm>
              <a:off x="6793678" y="3048000"/>
              <a:ext cx="590550" cy="762000"/>
              <a:chOff x="10457407" y="4696966"/>
              <a:chExt cx="590550" cy="762000"/>
            </a:xfrm>
            <a:solidFill>
              <a:schemeClr val="bg1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2B49A7A-5A06-7B25-3957-BD6487A87873}"/>
                  </a:ext>
                </a:extLst>
              </p:cNvPr>
              <p:cNvSpPr/>
              <p:nvPr/>
            </p:nvSpPr>
            <p:spPr>
              <a:xfrm>
                <a:off x="10457407" y="4696966"/>
                <a:ext cx="590550" cy="762000"/>
              </a:xfrm>
              <a:custGeom>
                <a:avLst/>
                <a:gdLst>
                  <a:gd name="connsiteX0" fmla="*/ 57150 w 590550"/>
                  <a:gd name="connsiteY0" fmla="*/ 57150 h 762000"/>
                  <a:gd name="connsiteX1" fmla="*/ 533400 w 590550"/>
                  <a:gd name="connsiteY1" fmla="*/ 57150 h 762000"/>
                  <a:gd name="connsiteX2" fmla="*/ 533400 w 590550"/>
                  <a:gd name="connsiteY2" fmla="*/ 704850 h 762000"/>
                  <a:gd name="connsiteX3" fmla="*/ 57150 w 590550"/>
                  <a:gd name="connsiteY3" fmla="*/ 704850 h 762000"/>
                  <a:gd name="connsiteX4" fmla="*/ 57150 w 590550"/>
                  <a:gd name="connsiteY4" fmla="*/ 57150 h 762000"/>
                  <a:gd name="connsiteX5" fmla="*/ 0 w 590550"/>
                  <a:gd name="connsiteY5" fmla="*/ 762000 h 762000"/>
                  <a:gd name="connsiteX6" fmla="*/ 590550 w 590550"/>
                  <a:gd name="connsiteY6" fmla="*/ 762000 h 762000"/>
                  <a:gd name="connsiteX7" fmla="*/ 590550 w 590550"/>
                  <a:gd name="connsiteY7" fmla="*/ 0 h 762000"/>
                  <a:gd name="connsiteX8" fmla="*/ 0 w 590550"/>
                  <a:gd name="connsiteY8" fmla="*/ 0 h 762000"/>
                  <a:gd name="connsiteX9" fmla="*/ 0 w 590550"/>
                  <a:gd name="connsiteY9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0550" h="762000">
                    <a:moveTo>
                      <a:pt x="57150" y="57150"/>
                    </a:moveTo>
                    <a:lnTo>
                      <a:pt x="533400" y="57150"/>
                    </a:lnTo>
                    <a:lnTo>
                      <a:pt x="533400" y="704850"/>
                    </a:lnTo>
                    <a:lnTo>
                      <a:pt x="57150" y="704850"/>
                    </a:lnTo>
                    <a:lnTo>
                      <a:pt x="57150" y="57150"/>
                    </a:lnTo>
                    <a:close/>
                    <a:moveTo>
                      <a:pt x="0" y="762000"/>
                    </a:moveTo>
                    <a:lnTo>
                      <a:pt x="590550" y="762000"/>
                    </a:lnTo>
                    <a:lnTo>
                      <a:pt x="590550" y="0"/>
                    </a:lnTo>
                    <a:lnTo>
                      <a:pt x="0" y="0"/>
                    </a:lnTo>
                    <a:lnTo>
                      <a:pt x="0" y="7620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07D56F7-A170-CF81-55EF-C35ADE0716A4}"/>
                  </a:ext>
                </a:extLst>
              </p:cNvPr>
              <p:cNvSpPr/>
              <p:nvPr/>
            </p:nvSpPr>
            <p:spPr>
              <a:xfrm>
                <a:off x="10771732" y="48398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76310F6-3FFC-16FC-FC39-92D978D4746C}"/>
                  </a:ext>
                </a:extLst>
              </p:cNvPr>
              <p:cNvSpPr/>
              <p:nvPr/>
            </p:nvSpPr>
            <p:spPr>
              <a:xfrm>
                <a:off x="10771732" y="49922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27940C8-5830-9FA4-2B02-45C4DF38D6DA}"/>
                  </a:ext>
                </a:extLst>
              </p:cNvPr>
              <p:cNvSpPr/>
              <p:nvPr/>
            </p:nvSpPr>
            <p:spPr>
              <a:xfrm>
                <a:off x="10771732" y="52970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ECDE869-BDD7-0342-7E79-EADBC040DA2C}"/>
                  </a:ext>
                </a:extLst>
              </p:cNvPr>
              <p:cNvSpPr/>
              <p:nvPr/>
            </p:nvSpPr>
            <p:spPr>
              <a:xfrm>
                <a:off x="10771732" y="51446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53EDA5A-F69D-7C93-ECB2-6B4FE4348865}"/>
                  </a:ext>
                </a:extLst>
              </p:cNvPr>
              <p:cNvSpPr/>
              <p:nvPr/>
            </p:nvSpPr>
            <p:spPr>
              <a:xfrm>
                <a:off x="10571707" y="47922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E148770-B1F6-4CB0-0481-5032FD012BF6}"/>
                  </a:ext>
                </a:extLst>
              </p:cNvPr>
              <p:cNvSpPr/>
              <p:nvPr/>
            </p:nvSpPr>
            <p:spPr>
              <a:xfrm>
                <a:off x="10571707" y="49446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11AD075-9B67-6AE9-0A46-162D4064DF10}"/>
                  </a:ext>
                </a:extLst>
              </p:cNvPr>
              <p:cNvSpPr/>
              <p:nvPr/>
            </p:nvSpPr>
            <p:spPr>
              <a:xfrm>
                <a:off x="10571707" y="50970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B2A014B-9134-239D-EF38-51289439F341}"/>
                  </a:ext>
                </a:extLst>
              </p:cNvPr>
              <p:cNvSpPr/>
              <p:nvPr/>
            </p:nvSpPr>
            <p:spPr>
              <a:xfrm>
                <a:off x="10571707" y="5247511"/>
                <a:ext cx="140969" cy="116204"/>
              </a:xfrm>
              <a:custGeom>
                <a:avLst/>
                <a:gdLst>
                  <a:gd name="connsiteX0" fmla="*/ 140970 w 140969"/>
                  <a:gd name="connsiteY0" fmla="*/ 26670 h 116204"/>
                  <a:gd name="connsiteX1" fmla="*/ 114300 w 140969"/>
                  <a:gd name="connsiteY1" fmla="*/ 0 h 116204"/>
                  <a:gd name="connsiteX2" fmla="*/ 51435 w 140969"/>
                  <a:gd name="connsiteY2" fmla="*/ 62865 h 116204"/>
                  <a:gd name="connsiteX3" fmla="*/ 26670 w 140969"/>
                  <a:gd name="connsiteY3" fmla="*/ 38100 h 116204"/>
                  <a:gd name="connsiteX4" fmla="*/ 0 w 140969"/>
                  <a:gd name="connsiteY4" fmla="*/ 64770 h 116204"/>
                  <a:gd name="connsiteX5" fmla="*/ 51435 w 140969"/>
                  <a:gd name="connsiteY5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4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8364265-97E8-A42E-4F25-03ED88BCE1EB}"/>
              </a:ext>
            </a:extLst>
          </p:cNvPr>
          <p:cNvGrpSpPr/>
          <p:nvPr/>
        </p:nvGrpSpPr>
        <p:grpSpPr>
          <a:xfrm>
            <a:off x="720000" y="0"/>
            <a:ext cx="2352677" cy="6858000"/>
            <a:chOff x="4056001" y="0"/>
            <a:chExt cx="2352677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5A046F-62A3-F7A7-B2B7-1D739E693870}"/>
                </a:ext>
              </a:extLst>
            </p:cNvPr>
            <p:cNvSpPr/>
            <p:nvPr/>
          </p:nvSpPr>
          <p:spPr>
            <a:xfrm>
              <a:off x="4056001" y="0"/>
              <a:ext cx="2034000" cy="6858000"/>
            </a:xfrm>
            <a:prstGeom prst="rect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03B8D3A-9A71-3657-D0A5-B8CA784C7BC1}"/>
                </a:ext>
              </a:extLst>
            </p:cNvPr>
            <p:cNvSpPr/>
            <p:nvPr/>
          </p:nvSpPr>
          <p:spPr>
            <a:xfrm rot="5400000">
              <a:off x="5906438" y="1235842"/>
              <a:ext cx="685803" cy="318676"/>
            </a:xfrm>
            <a:prstGeom prst="triangle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AD517-E931-B570-D2B3-3F09683ED1B7}"/>
                </a:ext>
              </a:extLst>
            </p:cNvPr>
            <p:cNvSpPr txBox="1"/>
            <p:nvPr/>
          </p:nvSpPr>
          <p:spPr>
            <a:xfrm>
              <a:off x="4066959" y="1053750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IMPORTANT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CODE</a:t>
              </a:r>
            </a:p>
          </p:txBody>
        </p:sp>
        <p:sp>
          <p:nvSpPr>
            <p:cNvPr id="58" name="Graphic 33" descr="Comment Important with solid fill">
              <a:extLst>
                <a:ext uri="{FF2B5EF4-FFF2-40B4-BE49-F238E27FC236}">
                  <a16:creationId xmlns:a16="http://schemas.microsoft.com/office/drawing/2014/main" id="{CCBE8B44-FEAC-BF3E-658E-F2FEEA5B84C9}"/>
                </a:ext>
              </a:extLst>
            </p:cNvPr>
            <p:cNvSpPr/>
            <p:nvPr/>
          </p:nvSpPr>
          <p:spPr>
            <a:xfrm>
              <a:off x="4771597" y="3180506"/>
              <a:ext cx="647370" cy="590226"/>
            </a:xfrm>
            <a:custGeom>
              <a:avLst/>
              <a:gdLst>
                <a:gd name="connsiteX0" fmla="*/ 614983 w 647370"/>
                <a:gd name="connsiteY0" fmla="*/ 0 h 590226"/>
                <a:gd name="connsiteX1" fmla="*/ 32386 w 647370"/>
                <a:gd name="connsiteY1" fmla="*/ 0 h 590226"/>
                <a:gd name="connsiteX2" fmla="*/ 1 w 647370"/>
                <a:gd name="connsiteY2" fmla="*/ 32385 h 590226"/>
                <a:gd name="connsiteX3" fmla="*/ 1 w 647370"/>
                <a:gd name="connsiteY3" fmla="*/ 425529 h 590226"/>
                <a:gd name="connsiteX4" fmla="*/ 31812 w 647370"/>
                <a:gd name="connsiteY4" fmla="*/ 457914 h 590226"/>
                <a:gd name="connsiteX5" fmla="*/ 32386 w 647370"/>
                <a:gd name="connsiteY5" fmla="*/ 457914 h 590226"/>
                <a:gd name="connsiteX6" fmla="*/ 388431 w 647370"/>
                <a:gd name="connsiteY6" fmla="*/ 457914 h 590226"/>
                <a:gd name="connsiteX7" fmla="*/ 517876 w 647370"/>
                <a:gd name="connsiteY7" fmla="*/ 590226 h 590226"/>
                <a:gd name="connsiteX8" fmla="*/ 517876 w 647370"/>
                <a:gd name="connsiteY8" fmla="*/ 458848 h 590226"/>
                <a:gd name="connsiteX9" fmla="*/ 614983 w 647370"/>
                <a:gd name="connsiteY9" fmla="*/ 458848 h 590226"/>
                <a:gd name="connsiteX10" fmla="*/ 647368 w 647370"/>
                <a:gd name="connsiteY10" fmla="*/ 426463 h 590226"/>
                <a:gd name="connsiteX11" fmla="*/ 647368 w 647370"/>
                <a:gd name="connsiteY11" fmla="*/ 33318 h 590226"/>
                <a:gd name="connsiteX12" fmla="*/ 614983 w 647370"/>
                <a:gd name="connsiteY12" fmla="*/ 0 h 590226"/>
                <a:gd name="connsiteX13" fmla="*/ 302896 w 647370"/>
                <a:gd name="connsiteY13" fmla="*/ 76286 h 590226"/>
                <a:gd name="connsiteX14" fmla="*/ 344883 w 647370"/>
                <a:gd name="connsiteY14" fmla="*/ 76286 h 590226"/>
                <a:gd name="connsiteX15" fmla="*/ 344883 w 647370"/>
                <a:gd name="connsiteY15" fmla="*/ 273568 h 590226"/>
                <a:gd name="connsiteX16" fmla="*/ 302896 w 647370"/>
                <a:gd name="connsiteY16" fmla="*/ 273568 h 590226"/>
                <a:gd name="connsiteX17" fmla="*/ 323851 w 647370"/>
                <a:gd name="connsiteY17" fmla="*/ 371561 h 590226"/>
                <a:gd name="connsiteX18" fmla="*/ 288847 w 647370"/>
                <a:gd name="connsiteY18" fmla="*/ 336575 h 590226"/>
                <a:gd name="connsiteX19" fmla="*/ 323832 w 647370"/>
                <a:gd name="connsiteY19" fmla="*/ 301571 h 590226"/>
                <a:gd name="connsiteX20" fmla="*/ 358837 w 647370"/>
                <a:gd name="connsiteY20" fmla="*/ 336556 h 590226"/>
                <a:gd name="connsiteX21" fmla="*/ 358837 w 647370"/>
                <a:gd name="connsiteY21" fmla="*/ 336566 h 590226"/>
                <a:gd name="connsiteX22" fmla="*/ 324511 w 647370"/>
                <a:gd name="connsiteY22" fmla="*/ 371560 h 590226"/>
                <a:gd name="connsiteX23" fmla="*/ 323928 w 647370"/>
                <a:gd name="connsiteY23" fmla="*/ 371561 h 5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7370" h="590226">
                  <a:moveTo>
                    <a:pt x="614983" y="0"/>
                  </a:moveTo>
                  <a:lnTo>
                    <a:pt x="32386" y="0"/>
                  </a:lnTo>
                  <a:cubicBezTo>
                    <a:pt x="14574" y="175"/>
                    <a:pt x="177" y="14572"/>
                    <a:pt x="1" y="32385"/>
                  </a:cubicBezTo>
                  <a:lnTo>
                    <a:pt x="1" y="425529"/>
                  </a:lnTo>
                  <a:cubicBezTo>
                    <a:pt x="-157" y="443256"/>
                    <a:pt x="14085" y="457756"/>
                    <a:pt x="31812" y="457914"/>
                  </a:cubicBezTo>
                  <a:cubicBezTo>
                    <a:pt x="32003" y="457916"/>
                    <a:pt x="32195" y="457916"/>
                    <a:pt x="32386" y="457914"/>
                  </a:cubicBezTo>
                  <a:lnTo>
                    <a:pt x="388431" y="457914"/>
                  </a:lnTo>
                  <a:lnTo>
                    <a:pt x="517876" y="590226"/>
                  </a:lnTo>
                  <a:lnTo>
                    <a:pt x="517876" y="458848"/>
                  </a:lnTo>
                  <a:lnTo>
                    <a:pt x="614983" y="458848"/>
                  </a:lnTo>
                  <a:cubicBezTo>
                    <a:pt x="632796" y="458673"/>
                    <a:pt x="647193" y="444276"/>
                    <a:pt x="647368" y="426463"/>
                  </a:cubicBezTo>
                  <a:lnTo>
                    <a:pt x="647368" y="33318"/>
                  </a:lnTo>
                  <a:cubicBezTo>
                    <a:pt x="647591" y="15189"/>
                    <a:pt x="633112" y="292"/>
                    <a:pt x="614983" y="0"/>
                  </a:cubicBezTo>
                  <a:close/>
                  <a:moveTo>
                    <a:pt x="302896" y="76286"/>
                  </a:moveTo>
                  <a:lnTo>
                    <a:pt x="344883" y="76286"/>
                  </a:lnTo>
                  <a:lnTo>
                    <a:pt x="344883" y="273568"/>
                  </a:lnTo>
                  <a:lnTo>
                    <a:pt x="302896" y="273568"/>
                  </a:lnTo>
                  <a:close/>
                  <a:moveTo>
                    <a:pt x="323851" y="371561"/>
                  </a:moveTo>
                  <a:cubicBezTo>
                    <a:pt x="304524" y="371566"/>
                    <a:pt x="288853" y="355903"/>
                    <a:pt x="288847" y="336575"/>
                  </a:cubicBezTo>
                  <a:cubicBezTo>
                    <a:pt x="288841" y="317248"/>
                    <a:pt x="304505" y="301577"/>
                    <a:pt x="323832" y="301571"/>
                  </a:cubicBezTo>
                  <a:cubicBezTo>
                    <a:pt x="343159" y="301565"/>
                    <a:pt x="358831" y="317229"/>
                    <a:pt x="358837" y="336556"/>
                  </a:cubicBezTo>
                  <a:cubicBezTo>
                    <a:pt x="358837" y="336559"/>
                    <a:pt x="358837" y="336563"/>
                    <a:pt x="358837" y="336566"/>
                  </a:cubicBezTo>
                  <a:cubicBezTo>
                    <a:pt x="359021" y="355708"/>
                    <a:pt x="343653" y="371375"/>
                    <a:pt x="324511" y="371560"/>
                  </a:cubicBezTo>
                  <a:cubicBezTo>
                    <a:pt x="324316" y="371562"/>
                    <a:pt x="324122" y="371562"/>
                    <a:pt x="323928" y="3715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6420900-07C8-73DF-D1B0-C55A37C49D43}"/>
              </a:ext>
            </a:extLst>
          </p:cNvPr>
          <p:cNvGrpSpPr/>
          <p:nvPr/>
        </p:nvGrpSpPr>
        <p:grpSpPr>
          <a:xfrm>
            <a:off x="-12003" y="0"/>
            <a:ext cx="2364678" cy="6858000"/>
            <a:chOff x="-12003" y="0"/>
            <a:chExt cx="236467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78EA62-6AF2-A012-7BC2-C2125EBBCC2B}"/>
                </a:ext>
              </a:extLst>
            </p:cNvPr>
            <p:cNvSpPr/>
            <p:nvPr/>
          </p:nvSpPr>
          <p:spPr>
            <a:xfrm>
              <a:off x="0" y="0"/>
              <a:ext cx="2034000" cy="6858000"/>
            </a:xfrm>
            <a:prstGeom prst="rect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2B4AA00-7280-3083-040A-6C970F9417BB}"/>
                </a:ext>
              </a:extLst>
            </p:cNvPr>
            <p:cNvSpPr/>
            <p:nvPr/>
          </p:nvSpPr>
          <p:spPr>
            <a:xfrm rot="5400000">
              <a:off x="1850435" y="1235842"/>
              <a:ext cx="685803" cy="318676"/>
            </a:xfrm>
            <a:prstGeom prst="triangle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1CAA68-B9D3-9D90-C32B-4D50B665B5C6}"/>
                </a:ext>
              </a:extLst>
            </p:cNvPr>
            <p:cNvSpPr txBox="1"/>
            <p:nvPr/>
          </p:nvSpPr>
          <p:spPr>
            <a:xfrm>
              <a:off x="-12003" y="1030196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WORKING 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FLOW</a:t>
              </a:r>
            </a:p>
          </p:txBody>
        </p:sp>
        <p:pic>
          <p:nvPicPr>
            <p:cNvPr id="72" name="Graphic 71" descr="Circular flowchart with solid fill">
              <a:extLst>
                <a:ext uri="{FF2B5EF4-FFF2-40B4-BE49-F238E27FC236}">
                  <a16:creationId xmlns:a16="http://schemas.microsoft.com/office/drawing/2014/main" id="{2F76F314-C170-CBA4-EC19-5506CC271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3802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1D740-F6E2-C899-EC4D-A5E58F7B0B78}"/>
              </a:ext>
            </a:extLst>
          </p:cNvPr>
          <p:cNvGrpSpPr/>
          <p:nvPr/>
        </p:nvGrpSpPr>
        <p:grpSpPr>
          <a:xfrm>
            <a:off x="360000" y="0"/>
            <a:ext cx="2340677" cy="6858000"/>
            <a:chOff x="2034000" y="0"/>
            <a:chExt cx="2340677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B8696E-8557-8190-3E00-0D0D837ECD70}"/>
                </a:ext>
              </a:extLst>
            </p:cNvPr>
            <p:cNvSpPr/>
            <p:nvPr/>
          </p:nvSpPr>
          <p:spPr>
            <a:xfrm>
              <a:off x="2034000" y="0"/>
              <a:ext cx="2034000" cy="6858000"/>
            </a:xfrm>
            <a:prstGeom prst="rect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6D18E5A-6214-CA93-C6E6-CC70BE66C1F1}"/>
                </a:ext>
              </a:extLst>
            </p:cNvPr>
            <p:cNvSpPr/>
            <p:nvPr/>
          </p:nvSpPr>
          <p:spPr>
            <a:xfrm rot="5400000">
              <a:off x="3872437" y="1235843"/>
              <a:ext cx="685803" cy="318676"/>
            </a:xfrm>
            <a:prstGeom prst="triangle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6AB593-0BE1-FFB6-C0ED-EE3FB5E9D492}"/>
                </a:ext>
              </a:extLst>
            </p:cNvPr>
            <p:cNvSpPr txBox="1"/>
            <p:nvPr/>
          </p:nvSpPr>
          <p:spPr>
            <a:xfrm>
              <a:off x="2081240" y="1035677"/>
              <a:ext cx="2010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CORE SOFTWARE</a:t>
              </a:r>
            </a:p>
          </p:txBody>
        </p:sp>
        <p:grpSp>
          <p:nvGrpSpPr>
            <p:cNvPr id="59" name="Graphic 35" descr="Programmer male with solid fill">
              <a:extLst>
                <a:ext uri="{FF2B5EF4-FFF2-40B4-BE49-F238E27FC236}">
                  <a16:creationId xmlns:a16="http://schemas.microsoft.com/office/drawing/2014/main" id="{9FCDFAEA-353F-883C-E75B-C1EE6DBD6541}"/>
                </a:ext>
              </a:extLst>
            </p:cNvPr>
            <p:cNvGrpSpPr/>
            <p:nvPr/>
          </p:nvGrpSpPr>
          <p:grpSpPr>
            <a:xfrm>
              <a:off x="2769759" y="3024994"/>
              <a:ext cx="642036" cy="809625"/>
              <a:chOff x="10731187" y="5006491"/>
              <a:chExt cx="642036" cy="809625"/>
            </a:xfrm>
            <a:solidFill>
              <a:srgbClr val="000000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131D128-EEF8-D3BC-6386-819594EC03A1}"/>
                  </a:ext>
                </a:extLst>
              </p:cNvPr>
              <p:cNvSpPr/>
              <p:nvPr/>
            </p:nvSpPr>
            <p:spPr>
              <a:xfrm>
                <a:off x="10731187" y="5006491"/>
                <a:ext cx="642036" cy="753427"/>
              </a:xfrm>
              <a:custGeom>
                <a:avLst/>
                <a:gdLst>
                  <a:gd name="connsiteX0" fmla="*/ 456750 w 642036"/>
                  <a:gd name="connsiteY0" fmla="*/ 434340 h 753427"/>
                  <a:gd name="connsiteX1" fmla="*/ 566287 w 642036"/>
                  <a:gd name="connsiteY1" fmla="*/ 490538 h 753427"/>
                  <a:gd name="connsiteX2" fmla="*/ 587242 w 642036"/>
                  <a:gd name="connsiteY2" fmla="*/ 533400 h 753427"/>
                  <a:gd name="connsiteX3" fmla="*/ 604387 w 642036"/>
                  <a:gd name="connsiteY3" fmla="*/ 681038 h 753427"/>
                  <a:gd name="connsiteX4" fmla="*/ 596767 w 642036"/>
                  <a:gd name="connsiteY4" fmla="*/ 698183 h 753427"/>
                  <a:gd name="connsiteX5" fmla="*/ 596767 w 642036"/>
                  <a:gd name="connsiteY5" fmla="*/ 698183 h 753427"/>
                  <a:gd name="connsiteX6" fmla="*/ 545332 w 642036"/>
                  <a:gd name="connsiteY6" fmla="*/ 722948 h 753427"/>
                  <a:gd name="connsiteX7" fmla="*/ 545332 w 642036"/>
                  <a:gd name="connsiteY7" fmla="*/ 753428 h 753427"/>
                  <a:gd name="connsiteX8" fmla="*/ 571050 w 642036"/>
                  <a:gd name="connsiteY8" fmla="*/ 753428 h 753427"/>
                  <a:gd name="connsiteX9" fmla="*/ 617722 w 642036"/>
                  <a:gd name="connsiteY9" fmla="*/ 729615 h 753427"/>
                  <a:gd name="connsiteX10" fmla="*/ 617722 w 642036"/>
                  <a:gd name="connsiteY10" fmla="*/ 729615 h 753427"/>
                  <a:gd name="connsiteX11" fmla="*/ 641535 w 642036"/>
                  <a:gd name="connsiteY11" fmla="*/ 676275 h 753427"/>
                  <a:gd name="connsiteX12" fmla="*/ 626295 w 642036"/>
                  <a:gd name="connsiteY12" fmla="*/ 532448 h 753427"/>
                  <a:gd name="connsiteX13" fmla="*/ 591052 w 642036"/>
                  <a:gd name="connsiteY13" fmla="*/ 461963 h 753427"/>
                  <a:gd name="connsiteX14" fmla="*/ 470085 w 642036"/>
                  <a:gd name="connsiteY14" fmla="*/ 399098 h 753427"/>
                  <a:gd name="connsiteX15" fmla="*/ 423412 w 642036"/>
                  <a:gd name="connsiteY15" fmla="*/ 380048 h 753427"/>
                  <a:gd name="connsiteX16" fmla="*/ 417697 w 642036"/>
                  <a:gd name="connsiteY16" fmla="*/ 371475 h 753427"/>
                  <a:gd name="connsiteX17" fmla="*/ 417697 w 642036"/>
                  <a:gd name="connsiteY17" fmla="*/ 348615 h 753427"/>
                  <a:gd name="connsiteX18" fmla="*/ 474847 w 642036"/>
                  <a:gd name="connsiteY18" fmla="*/ 229552 h 753427"/>
                  <a:gd name="connsiteX19" fmla="*/ 474847 w 642036"/>
                  <a:gd name="connsiteY19" fmla="*/ 195263 h 753427"/>
                  <a:gd name="connsiteX20" fmla="*/ 493897 w 642036"/>
                  <a:gd name="connsiteY20" fmla="*/ 200978 h 753427"/>
                  <a:gd name="connsiteX21" fmla="*/ 477705 w 642036"/>
                  <a:gd name="connsiteY21" fmla="*/ 153353 h 753427"/>
                  <a:gd name="connsiteX22" fmla="*/ 472942 w 642036"/>
                  <a:gd name="connsiteY22" fmla="*/ 133350 h 753427"/>
                  <a:gd name="connsiteX23" fmla="*/ 388170 w 642036"/>
                  <a:gd name="connsiteY23" fmla="*/ 17145 h 753427"/>
                  <a:gd name="connsiteX24" fmla="*/ 375787 w 642036"/>
                  <a:gd name="connsiteY24" fmla="*/ 18097 h 753427"/>
                  <a:gd name="connsiteX25" fmla="*/ 367215 w 642036"/>
                  <a:gd name="connsiteY25" fmla="*/ 24765 h 753427"/>
                  <a:gd name="connsiteX26" fmla="*/ 357690 w 642036"/>
                  <a:gd name="connsiteY26" fmla="*/ 11430 h 753427"/>
                  <a:gd name="connsiteX27" fmla="*/ 346260 w 642036"/>
                  <a:gd name="connsiteY27" fmla="*/ 2858 h 753427"/>
                  <a:gd name="connsiteX28" fmla="*/ 320542 w 642036"/>
                  <a:gd name="connsiteY28" fmla="*/ 0 h 753427"/>
                  <a:gd name="connsiteX29" fmla="*/ 169095 w 642036"/>
                  <a:gd name="connsiteY29" fmla="*/ 136208 h 753427"/>
                  <a:gd name="connsiteX30" fmla="*/ 169095 w 642036"/>
                  <a:gd name="connsiteY30" fmla="*/ 142875 h 753427"/>
                  <a:gd name="connsiteX31" fmla="*/ 169095 w 642036"/>
                  <a:gd name="connsiteY31" fmla="*/ 142875 h 753427"/>
                  <a:gd name="connsiteX32" fmla="*/ 169095 w 642036"/>
                  <a:gd name="connsiteY32" fmla="*/ 159068 h 753427"/>
                  <a:gd name="connsiteX33" fmla="*/ 156712 w 642036"/>
                  <a:gd name="connsiteY33" fmla="*/ 219075 h 753427"/>
                  <a:gd name="connsiteX34" fmla="*/ 140520 w 642036"/>
                  <a:gd name="connsiteY34" fmla="*/ 257175 h 753427"/>
                  <a:gd name="connsiteX35" fmla="*/ 171000 w 642036"/>
                  <a:gd name="connsiteY35" fmla="*/ 248602 h 753427"/>
                  <a:gd name="connsiteX36" fmla="*/ 226245 w 642036"/>
                  <a:gd name="connsiteY36" fmla="*/ 346710 h 753427"/>
                  <a:gd name="connsiteX37" fmla="*/ 226245 w 642036"/>
                  <a:gd name="connsiteY37" fmla="*/ 370523 h 753427"/>
                  <a:gd name="connsiteX38" fmla="*/ 220530 w 642036"/>
                  <a:gd name="connsiteY38" fmla="*/ 379095 h 753427"/>
                  <a:gd name="connsiteX39" fmla="*/ 173857 w 642036"/>
                  <a:gd name="connsiteY39" fmla="*/ 398145 h 753427"/>
                  <a:gd name="connsiteX40" fmla="*/ 52890 w 642036"/>
                  <a:gd name="connsiteY40" fmla="*/ 461010 h 753427"/>
                  <a:gd name="connsiteX41" fmla="*/ 16695 w 642036"/>
                  <a:gd name="connsiteY41" fmla="*/ 531495 h 753427"/>
                  <a:gd name="connsiteX42" fmla="*/ 502 w 642036"/>
                  <a:gd name="connsiteY42" fmla="*/ 676275 h 753427"/>
                  <a:gd name="connsiteX43" fmla="*/ 24315 w 642036"/>
                  <a:gd name="connsiteY43" fmla="*/ 729615 h 753427"/>
                  <a:gd name="connsiteX44" fmla="*/ 70987 w 642036"/>
                  <a:gd name="connsiteY44" fmla="*/ 753428 h 753427"/>
                  <a:gd name="connsiteX45" fmla="*/ 97657 w 642036"/>
                  <a:gd name="connsiteY45" fmla="*/ 753428 h 753427"/>
                  <a:gd name="connsiteX46" fmla="*/ 97657 w 642036"/>
                  <a:gd name="connsiteY46" fmla="*/ 723900 h 753427"/>
                  <a:gd name="connsiteX47" fmla="*/ 46222 w 642036"/>
                  <a:gd name="connsiteY47" fmla="*/ 699135 h 753427"/>
                  <a:gd name="connsiteX48" fmla="*/ 38602 w 642036"/>
                  <a:gd name="connsiteY48" fmla="*/ 681990 h 753427"/>
                  <a:gd name="connsiteX49" fmla="*/ 54795 w 642036"/>
                  <a:gd name="connsiteY49" fmla="*/ 535305 h 753427"/>
                  <a:gd name="connsiteX50" fmla="*/ 54795 w 642036"/>
                  <a:gd name="connsiteY50" fmla="*/ 533400 h 753427"/>
                  <a:gd name="connsiteX51" fmla="*/ 76702 w 642036"/>
                  <a:gd name="connsiteY51" fmla="*/ 490538 h 753427"/>
                  <a:gd name="connsiteX52" fmla="*/ 186240 w 642036"/>
                  <a:gd name="connsiteY52" fmla="*/ 434340 h 753427"/>
                  <a:gd name="connsiteX53" fmla="*/ 201480 w 642036"/>
                  <a:gd name="connsiteY53" fmla="*/ 429578 h 753427"/>
                  <a:gd name="connsiteX54" fmla="*/ 321495 w 642036"/>
                  <a:gd name="connsiteY54" fmla="*/ 457200 h 753427"/>
                  <a:gd name="connsiteX55" fmla="*/ 442462 w 642036"/>
                  <a:gd name="connsiteY55" fmla="*/ 429578 h 753427"/>
                  <a:gd name="connsiteX56" fmla="*/ 456750 w 642036"/>
                  <a:gd name="connsiteY56" fmla="*/ 434340 h 753427"/>
                  <a:gd name="connsiteX57" fmla="*/ 207195 w 642036"/>
                  <a:gd name="connsiteY57" fmla="*/ 237173 h 753427"/>
                  <a:gd name="connsiteX58" fmla="*/ 407220 w 642036"/>
                  <a:gd name="connsiteY58" fmla="*/ 123825 h 753427"/>
                  <a:gd name="connsiteX59" fmla="*/ 435795 w 642036"/>
                  <a:gd name="connsiteY59" fmla="*/ 161925 h 753427"/>
                  <a:gd name="connsiteX60" fmla="*/ 435795 w 642036"/>
                  <a:gd name="connsiteY60" fmla="*/ 228600 h 753427"/>
                  <a:gd name="connsiteX61" fmla="*/ 321495 w 642036"/>
                  <a:gd name="connsiteY61" fmla="*/ 342900 h 753427"/>
                  <a:gd name="connsiteX62" fmla="*/ 207195 w 642036"/>
                  <a:gd name="connsiteY62" fmla="*/ 237173 h 753427"/>
                  <a:gd name="connsiteX63" fmla="*/ 245295 w 642036"/>
                  <a:gd name="connsiteY63" fmla="*/ 408623 h 753427"/>
                  <a:gd name="connsiteX64" fmla="*/ 264345 w 642036"/>
                  <a:gd name="connsiteY64" fmla="*/ 370523 h 753427"/>
                  <a:gd name="connsiteX65" fmla="*/ 264345 w 642036"/>
                  <a:gd name="connsiteY65" fmla="*/ 369570 h 753427"/>
                  <a:gd name="connsiteX66" fmla="*/ 378645 w 642036"/>
                  <a:gd name="connsiteY66" fmla="*/ 369570 h 753427"/>
                  <a:gd name="connsiteX67" fmla="*/ 378645 w 642036"/>
                  <a:gd name="connsiteY67" fmla="*/ 370523 h 753427"/>
                  <a:gd name="connsiteX68" fmla="*/ 396742 w 642036"/>
                  <a:gd name="connsiteY68" fmla="*/ 408623 h 753427"/>
                  <a:gd name="connsiteX69" fmla="*/ 320542 w 642036"/>
                  <a:gd name="connsiteY69" fmla="*/ 419100 h 753427"/>
                  <a:gd name="connsiteX70" fmla="*/ 245295 w 642036"/>
                  <a:gd name="connsiteY70" fmla="*/ 408623 h 75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2036" h="753427">
                    <a:moveTo>
                      <a:pt x="456750" y="434340"/>
                    </a:moveTo>
                    <a:cubicBezTo>
                      <a:pt x="496755" y="448628"/>
                      <a:pt x="534855" y="464820"/>
                      <a:pt x="566287" y="490538"/>
                    </a:cubicBezTo>
                    <a:cubicBezTo>
                      <a:pt x="579622" y="501015"/>
                      <a:pt x="587242" y="516255"/>
                      <a:pt x="587242" y="533400"/>
                    </a:cubicBezTo>
                    <a:lnTo>
                      <a:pt x="604387" y="681038"/>
                    </a:lnTo>
                    <a:cubicBezTo>
                      <a:pt x="605340" y="687705"/>
                      <a:pt x="602482" y="694373"/>
                      <a:pt x="596767" y="698183"/>
                    </a:cubicBezTo>
                    <a:lnTo>
                      <a:pt x="596767" y="698183"/>
                    </a:lnTo>
                    <a:cubicBezTo>
                      <a:pt x="580575" y="708660"/>
                      <a:pt x="563430" y="717233"/>
                      <a:pt x="545332" y="722948"/>
                    </a:cubicBezTo>
                    <a:lnTo>
                      <a:pt x="545332" y="753428"/>
                    </a:lnTo>
                    <a:lnTo>
                      <a:pt x="571050" y="753428"/>
                    </a:lnTo>
                    <a:cubicBezTo>
                      <a:pt x="587242" y="746760"/>
                      <a:pt x="603435" y="739140"/>
                      <a:pt x="617722" y="729615"/>
                    </a:cubicBezTo>
                    <a:lnTo>
                      <a:pt x="617722" y="729615"/>
                    </a:lnTo>
                    <a:cubicBezTo>
                      <a:pt x="634867" y="718185"/>
                      <a:pt x="644392" y="697230"/>
                      <a:pt x="641535" y="676275"/>
                    </a:cubicBezTo>
                    <a:lnTo>
                      <a:pt x="626295" y="532448"/>
                    </a:lnTo>
                    <a:cubicBezTo>
                      <a:pt x="625342" y="504825"/>
                      <a:pt x="612960" y="479108"/>
                      <a:pt x="591052" y="461963"/>
                    </a:cubicBezTo>
                    <a:cubicBezTo>
                      <a:pt x="555810" y="432435"/>
                      <a:pt x="513900" y="414338"/>
                      <a:pt x="470085" y="399098"/>
                    </a:cubicBezTo>
                    <a:lnTo>
                      <a:pt x="423412" y="380048"/>
                    </a:lnTo>
                    <a:cubicBezTo>
                      <a:pt x="419602" y="378143"/>
                      <a:pt x="417697" y="375285"/>
                      <a:pt x="417697" y="371475"/>
                    </a:cubicBezTo>
                    <a:lnTo>
                      <a:pt x="417697" y="348615"/>
                    </a:lnTo>
                    <a:cubicBezTo>
                      <a:pt x="453892" y="320040"/>
                      <a:pt x="474847" y="276225"/>
                      <a:pt x="474847" y="229552"/>
                    </a:cubicBezTo>
                    <a:lnTo>
                      <a:pt x="474847" y="195263"/>
                    </a:lnTo>
                    <a:cubicBezTo>
                      <a:pt x="480562" y="199073"/>
                      <a:pt x="487230" y="200025"/>
                      <a:pt x="493897" y="200978"/>
                    </a:cubicBezTo>
                    <a:lnTo>
                      <a:pt x="477705" y="153353"/>
                    </a:lnTo>
                    <a:cubicBezTo>
                      <a:pt x="475800" y="146685"/>
                      <a:pt x="473895" y="140018"/>
                      <a:pt x="472942" y="133350"/>
                    </a:cubicBezTo>
                    <a:cubicBezTo>
                      <a:pt x="465322" y="79057"/>
                      <a:pt x="432937" y="40958"/>
                      <a:pt x="388170" y="17145"/>
                    </a:cubicBezTo>
                    <a:cubicBezTo>
                      <a:pt x="384360" y="15240"/>
                      <a:pt x="379597" y="15240"/>
                      <a:pt x="375787" y="18097"/>
                    </a:cubicBezTo>
                    <a:lnTo>
                      <a:pt x="367215" y="24765"/>
                    </a:lnTo>
                    <a:lnTo>
                      <a:pt x="357690" y="11430"/>
                    </a:lnTo>
                    <a:cubicBezTo>
                      <a:pt x="354832" y="7620"/>
                      <a:pt x="351022" y="3810"/>
                      <a:pt x="346260" y="2858"/>
                    </a:cubicBezTo>
                    <a:cubicBezTo>
                      <a:pt x="337687" y="953"/>
                      <a:pt x="329115" y="0"/>
                      <a:pt x="320542" y="0"/>
                    </a:cubicBezTo>
                    <a:cubicBezTo>
                      <a:pt x="245295" y="0"/>
                      <a:pt x="182430" y="59055"/>
                      <a:pt x="169095" y="136208"/>
                    </a:cubicBezTo>
                    <a:lnTo>
                      <a:pt x="169095" y="142875"/>
                    </a:lnTo>
                    <a:lnTo>
                      <a:pt x="169095" y="142875"/>
                    </a:lnTo>
                    <a:lnTo>
                      <a:pt x="169095" y="159068"/>
                    </a:lnTo>
                    <a:cubicBezTo>
                      <a:pt x="169095" y="180023"/>
                      <a:pt x="165285" y="200025"/>
                      <a:pt x="156712" y="219075"/>
                    </a:cubicBezTo>
                    <a:lnTo>
                      <a:pt x="140520" y="257175"/>
                    </a:lnTo>
                    <a:cubicBezTo>
                      <a:pt x="140520" y="257175"/>
                      <a:pt x="151950" y="254318"/>
                      <a:pt x="171000" y="248602"/>
                    </a:cubicBezTo>
                    <a:cubicBezTo>
                      <a:pt x="175762" y="287655"/>
                      <a:pt x="195765" y="322898"/>
                      <a:pt x="226245" y="346710"/>
                    </a:cubicBezTo>
                    <a:lnTo>
                      <a:pt x="226245" y="370523"/>
                    </a:lnTo>
                    <a:cubicBezTo>
                      <a:pt x="226245" y="374333"/>
                      <a:pt x="224340" y="378143"/>
                      <a:pt x="220530" y="379095"/>
                    </a:cubicBezTo>
                    <a:lnTo>
                      <a:pt x="173857" y="398145"/>
                    </a:lnTo>
                    <a:cubicBezTo>
                      <a:pt x="130042" y="413385"/>
                      <a:pt x="88132" y="431483"/>
                      <a:pt x="52890" y="461010"/>
                    </a:cubicBezTo>
                    <a:cubicBezTo>
                      <a:pt x="30982" y="478155"/>
                      <a:pt x="17647" y="503873"/>
                      <a:pt x="16695" y="531495"/>
                    </a:cubicBezTo>
                    <a:lnTo>
                      <a:pt x="502" y="676275"/>
                    </a:lnTo>
                    <a:cubicBezTo>
                      <a:pt x="-2355" y="697230"/>
                      <a:pt x="7170" y="718185"/>
                      <a:pt x="24315" y="729615"/>
                    </a:cubicBezTo>
                    <a:cubicBezTo>
                      <a:pt x="38602" y="739140"/>
                      <a:pt x="54795" y="746760"/>
                      <a:pt x="70987" y="753428"/>
                    </a:cubicBezTo>
                    <a:lnTo>
                      <a:pt x="97657" y="753428"/>
                    </a:lnTo>
                    <a:lnTo>
                      <a:pt x="97657" y="723900"/>
                    </a:lnTo>
                    <a:cubicBezTo>
                      <a:pt x="79560" y="717233"/>
                      <a:pt x="62415" y="709613"/>
                      <a:pt x="46222" y="699135"/>
                    </a:cubicBezTo>
                    <a:cubicBezTo>
                      <a:pt x="40507" y="695325"/>
                      <a:pt x="37650" y="688658"/>
                      <a:pt x="38602" y="681990"/>
                    </a:cubicBezTo>
                    <a:lnTo>
                      <a:pt x="54795" y="535305"/>
                    </a:lnTo>
                    <a:lnTo>
                      <a:pt x="54795" y="533400"/>
                    </a:lnTo>
                    <a:cubicBezTo>
                      <a:pt x="54795" y="516255"/>
                      <a:pt x="63367" y="501015"/>
                      <a:pt x="76702" y="490538"/>
                    </a:cubicBezTo>
                    <a:cubicBezTo>
                      <a:pt x="108135" y="464820"/>
                      <a:pt x="146235" y="448628"/>
                      <a:pt x="186240" y="434340"/>
                    </a:cubicBezTo>
                    <a:lnTo>
                      <a:pt x="201480" y="429578"/>
                    </a:lnTo>
                    <a:cubicBezTo>
                      <a:pt x="229102" y="446723"/>
                      <a:pt x="272917" y="457200"/>
                      <a:pt x="321495" y="457200"/>
                    </a:cubicBezTo>
                    <a:cubicBezTo>
                      <a:pt x="370072" y="457200"/>
                      <a:pt x="413887" y="446723"/>
                      <a:pt x="442462" y="429578"/>
                    </a:cubicBezTo>
                    <a:lnTo>
                      <a:pt x="456750" y="434340"/>
                    </a:lnTo>
                    <a:close/>
                    <a:moveTo>
                      <a:pt x="207195" y="237173"/>
                    </a:moveTo>
                    <a:cubicBezTo>
                      <a:pt x="271965" y="215265"/>
                      <a:pt x="365310" y="177165"/>
                      <a:pt x="407220" y="123825"/>
                    </a:cubicBezTo>
                    <a:cubicBezTo>
                      <a:pt x="415792" y="137160"/>
                      <a:pt x="425317" y="149543"/>
                      <a:pt x="435795" y="161925"/>
                    </a:cubicBezTo>
                    <a:lnTo>
                      <a:pt x="435795" y="228600"/>
                    </a:lnTo>
                    <a:cubicBezTo>
                      <a:pt x="435795" y="291465"/>
                      <a:pt x="384360" y="342900"/>
                      <a:pt x="321495" y="342900"/>
                    </a:cubicBezTo>
                    <a:cubicBezTo>
                      <a:pt x="261487" y="342900"/>
                      <a:pt x="211957" y="297180"/>
                      <a:pt x="207195" y="237173"/>
                    </a:cubicBezTo>
                    <a:close/>
                    <a:moveTo>
                      <a:pt x="245295" y="408623"/>
                    </a:moveTo>
                    <a:cubicBezTo>
                      <a:pt x="256725" y="400050"/>
                      <a:pt x="264345" y="385763"/>
                      <a:pt x="264345" y="370523"/>
                    </a:cubicBezTo>
                    <a:lnTo>
                      <a:pt x="264345" y="369570"/>
                    </a:lnTo>
                    <a:cubicBezTo>
                      <a:pt x="300540" y="384810"/>
                      <a:pt x="342450" y="384810"/>
                      <a:pt x="378645" y="369570"/>
                    </a:cubicBezTo>
                    <a:lnTo>
                      <a:pt x="378645" y="370523"/>
                    </a:lnTo>
                    <a:cubicBezTo>
                      <a:pt x="378645" y="384810"/>
                      <a:pt x="385312" y="399098"/>
                      <a:pt x="396742" y="408623"/>
                    </a:cubicBezTo>
                    <a:cubicBezTo>
                      <a:pt x="371977" y="416243"/>
                      <a:pt x="346260" y="420053"/>
                      <a:pt x="320542" y="419100"/>
                    </a:cubicBezTo>
                    <a:cubicBezTo>
                      <a:pt x="295777" y="419100"/>
                      <a:pt x="270060" y="415290"/>
                      <a:pt x="245295" y="408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40E4C4C-C7CA-2FD1-C05C-A4A4F2CDB2AC}"/>
                  </a:ext>
                </a:extLst>
              </p:cNvPr>
              <p:cNvSpPr/>
              <p:nvPr/>
            </p:nvSpPr>
            <p:spPr>
              <a:xfrm>
                <a:off x="10775504" y="5518935"/>
                <a:ext cx="555307" cy="297180"/>
              </a:xfrm>
              <a:custGeom>
                <a:avLst/>
                <a:gdLst>
                  <a:gd name="connsiteX0" fmla="*/ 482918 w 555307"/>
                  <a:gd name="connsiteY0" fmla="*/ 23813 h 297180"/>
                  <a:gd name="connsiteX1" fmla="*/ 459105 w 555307"/>
                  <a:gd name="connsiteY1" fmla="*/ 0 h 297180"/>
                  <a:gd name="connsiteX2" fmla="*/ 459105 w 555307"/>
                  <a:gd name="connsiteY2" fmla="*/ 0 h 297180"/>
                  <a:gd name="connsiteX3" fmla="*/ 96203 w 555307"/>
                  <a:gd name="connsiteY3" fmla="*/ 0 h 297180"/>
                  <a:gd name="connsiteX4" fmla="*/ 72390 w 555307"/>
                  <a:gd name="connsiteY4" fmla="*/ 23813 h 297180"/>
                  <a:gd name="connsiteX5" fmla="*/ 72390 w 555307"/>
                  <a:gd name="connsiteY5" fmla="*/ 23813 h 297180"/>
                  <a:gd name="connsiteX6" fmla="*/ 72390 w 555307"/>
                  <a:gd name="connsiteY6" fmla="*/ 260985 h 297180"/>
                  <a:gd name="connsiteX7" fmla="*/ 0 w 555307"/>
                  <a:gd name="connsiteY7" fmla="*/ 260985 h 297180"/>
                  <a:gd name="connsiteX8" fmla="*/ 0 w 555307"/>
                  <a:gd name="connsiteY8" fmla="*/ 273368 h 297180"/>
                  <a:gd name="connsiteX9" fmla="*/ 23813 w 555307"/>
                  <a:gd name="connsiteY9" fmla="*/ 297180 h 297180"/>
                  <a:gd name="connsiteX10" fmla="*/ 531495 w 555307"/>
                  <a:gd name="connsiteY10" fmla="*/ 297180 h 297180"/>
                  <a:gd name="connsiteX11" fmla="*/ 555308 w 555307"/>
                  <a:gd name="connsiteY11" fmla="*/ 273368 h 297180"/>
                  <a:gd name="connsiteX12" fmla="*/ 555308 w 555307"/>
                  <a:gd name="connsiteY12" fmla="*/ 260985 h 297180"/>
                  <a:gd name="connsiteX13" fmla="*/ 482918 w 555307"/>
                  <a:gd name="connsiteY13" fmla="*/ 260985 h 297180"/>
                  <a:gd name="connsiteX14" fmla="*/ 482918 w 555307"/>
                  <a:gd name="connsiteY14" fmla="*/ 23813 h 297180"/>
                  <a:gd name="connsiteX15" fmla="*/ 227648 w 555307"/>
                  <a:gd name="connsiteY15" fmla="*/ 180975 h 297180"/>
                  <a:gd name="connsiteX16" fmla="*/ 214313 w 555307"/>
                  <a:gd name="connsiteY16" fmla="*/ 194310 h 297180"/>
                  <a:gd name="connsiteX17" fmla="*/ 160973 w 555307"/>
                  <a:gd name="connsiteY17" fmla="*/ 140970 h 297180"/>
                  <a:gd name="connsiteX18" fmla="*/ 214313 w 555307"/>
                  <a:gd name="connsiteY18" fmla="*/ 87630 h 297180"/>
                  <a:gd name="connsiteX19" fmla="*/ 227648 w 555307"/>
                  <a:gd name="connsiteY19" fmla="*/ 100965 h 297180"/>
                  <a:gd name="connsiteX20" fmla="*/ 187642 w 555307"/>
                  <a:gd name="connsiteY20" fmla="*/ 140970 h 297180"/>
                  <a:gd name="connsiteX21" fmla="*/ 227648 w 555307"/>
                  <a:gd name="connsiteY21" fmla="*/ 180975 h 297180"/>
                  <a:gd name="connsiteX22" fmla="*/ 263843 w 555307"/>
                  <a:gd name="connsiteY22" fmla="*/ 200978 h 297180"/>
                  <a:gd name="connsiteX23" fmla="*/ 246698 w 555307"/>
                  <a:gd name="connsiteY23" fmla="*/ 193358 h 297180"/>
                  <a:gd name="connsiteX24" fmla="*/ 291465 w 555307"/>
                  <a:gd name="connsiteY24" fmla="*/ 85725 h 297180"/>
                  <a:gd name="connsiteX25" fmla="*/ 308610 w 555307"/>
                  <a:gd name="connsiteY25" fmla="*/ 93345 h 297180"/>
                  <a:gd name="connsiteX26" fmla="*/ 263843 w 555307"/>
                  <a:gd name="connsiteY26" fmla="*/ 200978 h 297180"/>
                  <a:gd name="connsiteX27" fmla="*/ 340043 w 555307"/>
                  <a:gd name="connsiteY27" fmla="*/ 195263 h 297180"/>
                  <a:gd name="connsiteX28" fmla="*/ 326708 w 555307"/>
                  <a:gd name="connsiteY28" fmla="*/ 181928 h 297180"/>
                  <a:gd name="connsiteX29" fmla="*/ 366713 w 555307"/>
                  <a:gd name="connsiteY29" fmla="*/ 141922 h 297180"/>
                  <a:gd name="connsiteX30" fmla="*/ 326708 w 555307"/>
                  <a:gd name="connsiteY30" fmla="*/ 101918 h 297180"/>
                  <a:gd name="connsiteX31" fmla="*/ 340043 w 555307"/>
                  <a:gd name="connsiteY31" fmla="*/ 88582 h 297180"/>
                  <a:gd name="connsiteX32" fmla="*/ 393383 w 555307"/>
                  <a:gd name="connsiteY32" fmla="*/ 141922 h 297180"/>
                  <a:gd name="connsiteX33" fmla="*/ 340043 w 555307"/>
                  <a:gd name="connsiteY33" fmla="*/ 195263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55307" h="297180">
                    <a:moveTo>
                      <a:pt x="482918" y="23813"/>
                    </a:moveTo>
                    <a:cubicBezTo>
                      <a:pt x="482918" y="10478"/>
                      <a:pt x="472440" y="0"/>
                      <a:pt x="459105" y="0"/>
                    </a:cubicBezTo>
                    <a:lnTo>
                      <a:pt x="459105" y="0"/>
                    </a:lnTo>
                    <a:lnTo>
                      <a:pt x="96203" y="0"/>
                    </a:lnTo>
                    <a:cubicBezTo>
                      <a:pt x="82868" y="0"/>
                      <a:pt x="72390" y="10478"/>
                      <a:pt x="72390" y="23813"/>
                    </a:cubicBezTo>
                    <a:lnTo>
                      <a:pt x="72390" y="23813"/>
                    </a:lnTo>
                    <a:lnTo>
                      <a:pt x="72390" y="260985"/>
                    </a:lnTo>
                    <a:lnTo>
                      <a:pt x="0" y="260985"/>
                    </a:lnTo>
                    <a:lnTo>
                      <a:pt x="0" y="273368"/>
                    </a:lnTo>
                    <a:cubicBezTo>
                      <a:pt x="0" y="286703"/>
                      <a:pt x="10478" y="297180"/>
                      <a:pt x="23813" y="297180"/>
                    </a:cubicBezTo>
                    <a:lnTo>
                      <a:pt x="531495" y="297180"/>
                    </a:lnTo>
                    <a:cubicBezTo>
                      <a:pt x="544830" y="297180"/>
                      <a:pt x="555308" y="286703"/>
                      <a:pt x="555308" y="273368"/>
                    </a:cubicBezTo>
                    <a:lnTo>
                      <a:pt x="555308" y="260985"/>
                    </a:lnTo>
                    <a:lnTo>
                      <a:pt x="482918" y="260985"/>
                    </a:lnTo>
                    <a:lnTo>
                      <a:pt x="482918" y="23813"/>
                    </a:lnTo>
                    <a:close/>
                    <a:moveTo>
                      <a:pt x="227648" y="180975"/>
                    </a:moveTo>
                    <a:lnTo>
                      <a:pt x="214313" y="194310"/>
                    </a:lnTo>
                    <a:lnTo>
                      <a:pt x="160973" y="140970"/>
                    </a:lnTo>
                    <a:lnTo>
                      <a:pt x="214313" y="87630"/>
                    </a:lnTo>
                    <a:lnTo>
                      <a:pt x="227648" y="100965"/>
                    </a:lnTo>
                    <a:lnTo>
                      <a:pt x="187642" y="140970"/>
                    </a:lnTo>
                    <a:lnTo>
                      <a:pt x="227648" y="180975"/>
                    </a:lnTo>
                    <a:close/>
                    <a:moveTo>
                      <a:pt x="263843" y="200978"/>
                    </a:moveTo>
                    <a:lnTo>
                      <a:pt x="246698" y="193358"/>
                    </a:lnTo>
                    <a:lnTo>
                      <a:pt x="291465" y="85725"/>
                    </a:lnTo>
                    <a:lnTo>
                      <a:pt x="308610" y="93345"/>
                    </a:lnTo>
                    <a:lnTo>
                      <a:pt x="263843" y="200978"/>
                    </a:lnTo>
                    <a:close/>
                    <a:moveTo>
                      <a:pt x="340043" y="195263"/>
                    </a:moveTo>
                    <a:lnTo>
                      <a:pt x="326708" y="181928"/>
                    </a:lnTo>
                    <a:lnTo>
                      <a:pt x="366713" y="141922"/>
                    </a:lnTo>
                    <a:lnTo>
                      <a:pt x="326708" y="101918"/>
                    </a:lnTo>
                    <a:lnTo>
                      <a:pt x="340043" y="88582"/>
                    </a:lnTo>
                    <a:lnTo>
                      <a:pt x="393383" y="141922"/>
                    </a:lnTo>
                    <a:lnTo>
                      <a:pt x="340043" y="19526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FA3EBD-26AC-FD3D-8287-3E8F8B0BA199}"/>
              </a:ext>
            </a:extLst>
          </p:cNvPr>
          <p:cNvSpPr txBox="1"/>
          <p:nvPr/>
        </p:nvSpPr>
        <p:spPr>
          <a:xfrm>
            <a:off x="4049827" y="0"/>
            <a:ext cx="7522304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Core Software Blocks of the System</a:t>
            </a:r>
            <a:endParaRPr lang="en-US" sz="2800" dirty="0">
              <a:solidFill>
                <a:srgbClr val="F0F6FC"/>
              </a:solidFill>
              <a:latin typeface="Impact" panose="020B0806030902050204" pitchFamily="34" charset="0"/>
            </a:endParaRP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300" b="1" dirty="0">
                <a:latin typeface="Aptos (Corpo)"/>
              </a:rPr>
              <a:t>Main Program (</a:t>
            </a:r>
            <a:r>
              <a:rPr lang="en-US" sz="2300" b="1" dirty="0" err="1">
                <a:latin typeface="Aptos (Corpo)"/>
              </a:rPr>
              <a:t>main.c</a:t>
            </a:r>
            <a:r>
              <a:rPr lang="en-US" sz="2300" b="1" dirty="0">
                <a:latin typeface="Aptos (Corpo)"/>
              </a:rPr>
              <a:t>)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dirty="0"/>
              <a:t>Initializes hardware and game elements.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dirty="0"/>
              <a:t>Manages game states (menu, playing, game over).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dirty="0"/>
              <a:t>Calls update and draw functions for player, enemies, and projectiles.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b="1" dirty="0">
                <a:latin typeface="Aptos (Corpo)"/>
              </a:rPr>
              <a:t>Player Module (player.c / player.h)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dirty="0"/>
              <a:t>Controls player movement and positioning.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b="1" dirty="0">
                <a:latin typeface="Aptos (Corpo)"/>
              </a:rPr>
              <a:t>Enemy Module (enemy.c / enemy.h)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dirty="0"/>
              <a:t>Manages enemy formation, movement, and attacks.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b="1" dirty="0">
                <a:latin typeface="Aptos (Corpo)"/>
              </a:rPr>
              <a:t>Projectile Module (projectile.c / projectile.h)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dirty="0"/>
              <a:t>Handles player and enemy projectiles.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dirty="0"/>
              <a:t>Detects collisions with enemies and the player.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b="1" dirty="0">
                <a:latin typeface="Aptos (Corpo)"/>
              </a:rPr>
              <a:t>Graphics Module (graphics.c / graphics.h)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dirty="0"/>
              <a:t>Draws game elements (player, enemies, projectiles, screen etc).</a:t>
            </a: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r>
              <a:rPr lang="it-IT" sz="2300" dirty="0"/>
              <a:t>Updates the screen with score, lives, and explosions.</a:t>
            </a:r>
            <a:endParaRPr lang="it-IT" sz="2300" dirty="0">
              <a:latin typeface="Aptos (Corpo)"/>
            </a:endParaRPr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914400" lvl="1" indent="-457200">
              <a:buSzPct val="130000"/>
              <a:buFont typeface="Arial" panose="020B0604020202020204" pitchFamily="34" charset="0"/>
              <a:buChar char="•"/>
            </a:pPr>
            <a:endParaRPr lang="it-IT" sz="2400" dirty="0">
              <a:latin typeface="Aptos (Corpo)"/>
            </a:endParaRP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endParaRPr lang="it-IT" sz="2400" dirty="0"/>
          </a:p>
          <a:p>
            <a:pPr lvl="1"/>
            <a:r>
              <a:rPr lang="it-IT" dirty="0"/>
              <a:t>Draws game elements (player, enemies, projectiles, screen etc).</a:t>
            </a:r>
          </a:p>
          <a:p>
            <a:pPr lvl="1"/>
            <a:r>
              <a:rPr lang="it-IT" dirty="0"/>
              <a:t>Updates the screen with score, </a:t>
            </a:r>
            <a:r>
              <a:rPr lang="it-IT" dirty="0" err="1"/>
              <a:t>lives</a:t>
            </a:r>
            <a:r>
              <a:rPr lang="it-IT" dirty="0"/>
              <a:t>, and </a:t>
            </a:r>
            <a:r>
              <a:rPr lang="it-IT" dirty="0" err="1"/>
              <a:t>explosions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0670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2DA3A-7372-B174-3D5B-D2E72F96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E51E2042-BCAE-4E0A-F9B4-EC54B0B6CC5A}"/>
              </a:ext>
            </a:extLst>
          </p:cNvPr>
          <p:cNvGrpSpPr/>
          <p:nvPr/>
        </p:nvGrpSpPr>
        <p:grpSpPr>
          <a:xfrm>
            <a:off x="1800000" y="0"/>
            <a:ext cx="2364674" cy="6858000"/>
            <a:chOff x="10146002" y="0"/>
            <a:chExt cx="2364674" cy="68580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340E839-F00B-1354-D0BB-2F0205839DD0}"/>
                </a:ext>
              </a:extLst>
            </p:cNvPr>
            <p:cNvGrpSpPr/>
            <p:nvPr/>
          </p:nvGrpSpPr>
          <p:grpSpPr>
            <a:xfrm>
              <a:off x="10146002" y="0"/>
              <a:ext cx="2045998" cy="6858000"/>
              <a:chOff x="10146002" y="0"/>
              <a:chExt cx="2045998" cy="685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7EC39C6-0D50-0E86-DC01-A4620BBC1D61}"/>
                  </a:ext>
                </a:extLst>
              </p:cNvPr>
              <p:cNvSpPr/>
              <p:nvPr/>
            </p:nvSpPr>
            <p:spPr>
              <a:xfrm>
                <a:off x="10146002" y="0"/>
                <a:ext cx="2045998" cy="6858000"/>
              </a:xfrm>
              <a:prstGeom prst="rect">
                <a:avLst/>
              </a:prstGeom>
              <a:solidFill>
                <a:srgbClr val="93C5F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C69201-D8D9-5A56-8675-9BCAF5158FDA}"/>
                  </a:ext>
                </a:extLst>
              </p:cNvPr>
              <p:cNvSpPr txBox="1"/>
              <p:nvPr/>
            </p:nvSpPr>
            <p:spPr>
              <a:xfrm>
                <a:off x="10165984" y="1053750"/>
                <a:ext cx="20100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FUTURE</a:t>
                </a:r>
              </a:p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WORK</a:t>
                </a:r>
              </a:p>
            </p:txBody>
          </p:sp>
          <p:pic>
            <p:nvPicPr>
              <p:cNvPr id="70" name="Graphic 69" descr="End with solid fill">
                <a:extLst>
                  <a:ext uri="{FF2B5EF4-FFF2-40B4-BE49-F238E27FC236}">
                    <a16:creationId xmlns:a16="http://schemas.microsoft.com/office/drawing/2014/main" id="{FBF5B7F8-BB64-AF08-4951-C041057E9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81387" y="301841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9053415-AADD-1D34-2094-29D313C29974}"/>
                </a:ext>
              </a:extLst>
            </p:cNvPr>
            <p:cNvSpPr/>
            <p:nvPr/>
          </p:nvSpPr>
          <p:spPr>
            <a:xfrm rot="5400000">
              <a:off x="12008436" y="1259396"/>
              <a:ext cx="685803" cy="318676"/>
            </a:xfrm>
            <a:prstGeom prst="triangle">
              <a:avLst/>
            </a:prstGeom>
            <a:solidFill>
              <a:srgbClr val="93C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0D5195-750F-9D7E-BD9E-A3C62F840BC8}"/>
              </a:ext>
            </a:extLst>
          </p:cNvPr>
          <p:cNvGrpSpPr/>
          <p:nvPr/>
        </p:nvGrpSpPr>
        <p:grpSpPr>
          <a:xfrm>
            <a:off x="1440000" y="0"/>
            <a:ext cx="2318248" cy="6858000"/>
            <a:chOff x="8119972" y="0"/>
            <a:chExt cx="231824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ADA977-C76B-FD21-C6C6-6E1BF78874A5}"/>
                </a:ext>
              </a:extLst>
            </p:cNvPr>
            <p:cNvSpPr/>
            <p:nvPr/>
          </p:nvSpPr>
          <p:spPr>
            <a:xfrm>
              <a:off x="8124001" y="0"/>
              <a:ext cx="2034000" cy="6858000"/>
            </a:xfrm>
            <a:prstGeom prst="rect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43ECF7B-C647-3031-0438-FE22B2239162}"/>
                </a:ext>
              </a:extLst>
            </p:cNvPr>
            <p:cNvSpPr/>
            <p:nvPr/>
          </p:nvSpPr>
          <p:spPr>
            <a:xfrm rot="5400000">
              <a:off x="9935980" y="1235842"/>
              <a:ext cx="685803" cy="318676"/>
            </a:xfrm>
            <a:prstGeom prst="triangle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DDF9CE-57F9-E1BC-8AD4-8293E1459289}"/>
                </a:ext>
              </a:extLst>
            </p:cNvPr>
            <p:cNvSpPr txBox="1"/>
            <p:nvPr/>
          </p:nvSpPr>
          <p:spPr>
            <a:xfrm>
              <a:off x="8119972" y="1041237"/>
              <a:ext cx="20661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MEMBER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ROLES</a:t>
              </a:r>
            </a:p>
          </p:txBody>
        </p:sp>
        <p:pic>
          <p:nvPicPr>
            <p:cNvPr id="74" name="Graphic 73" descr="Decision chart with solid fill">
              <a:extLst>
                <a:ext uri="{FF2B5EF4-FFF2-40B4-BE49-F238E27FC236}">
                  <a16:creationId xmlns:a16="http://schemas.microsoft.com/office/drawing/2014/main" id="{CBB6B08A-1F70-3F11-3F7A-B747E0E34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3801" y="2954655"/>
              <a:ext cx="914400" cy="9144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BBE0588-11DE-44A9-D8DF-708F231A5974}"/>
              </a:ext>
            </a:extLst>
          </p:cNvPr>
          <p:cNvGrpSpPr/>
          <p:nvPr/>
        </p:nvGrpSpPr>
        <p:grpSpPr>
          <a:xfrm>
            <a:off x="1080000" y="0"/>
            <a:ext cx="2340678" cy="6858000"/>
            <a:chOff x="6090001" y="0"/>
            <a:chExt cx="234067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BDDC79-A90E-680B-29B4-1E5ACDAD460D}"/>
                </a:ext>
              </a:extLst>
            </p:cNvPr>
            <p:cNvSpPr/>
            <p:nvPr/>
          </p:nvSpPr>
          <p:spPr>
            <a:xfrm>
              <a:off x="6090001" y="0"/>
              <a:ext cx="2034000" cy="68580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A563B00-2DF9-6541-DA87-D4C3FAC9E872}"/>
                </a:ext>
              </a:extLst>
            </p:cNvPr>
            <p:cNvSpPr/>
            <p:nvPr/>
          </p:nvSpPr>
          <p:spPr>
            <a:xfrm rot="5400000">
              <a:off x="7928439" y="1235843"/>
              <a:ext cx="685803" cy="318676"/>
            </a:xfrm>
            <a:prstGeom prst="triangl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3F8FB4-BB1A-A335-E2AF-C98E6CA0D148}"/>
                </a:ext>
              </a:extLst>
            </p:cNvPr>
            <p:cNvSpPr txBox="1"/>
            <p:nvPr/>
          </p:nvSpPr>
          <p:spPr>
            <a:xfrm>
              <a:off x="6121916" y="1207638"/>
              <a:ext cx="2010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TESTING</a:t>
              </a:r>
            </a:p>
          </p:txBody>
        </p:sp>
        <p:grpSp>
          <p:nvGrpSpPr>
            <p:cNvPr id="48" name="Graphic 31" descr="Checklist with solid fill">
              <a:extLst>
                <a:ext uri="{FF2B5EF4-FFF2-40B4-BE49-F238E27FC236}">
                  <a16:creationId xmlns:a16="http://schemas.microsoft.com/office/drawing/2014/main" id="{A623085D-6F14-E8E4-A180-234C3301CD1A}"/>
                </a:ext>
              </a:extLst>
            </p:cNvPr>
            <p:cNvGrpSpPr/>
            <p:nvPr/>
          </p:nvGrpSpPr>
          <p:grpSpPr>
            <a:xfrm>
              <a:off x="6793678" y="3048000"/>
              <a:ext cx="590550" cy="762000"/>
              <a:chOff x="10457407" y="4696966"/>
              <a:chExt cx="590550" cy="762000"/>
            </a:xfrm>
            <a:solidFill>
              <a:schemeClr val="bg1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E3B787D-51EC-EB24-6261-A3F596F38750}"/>
                  </a:ext>
                </a:extLst>
              </p:cNvPr>
              <p:cNvSpPr/>
              <p:nvPr/>
            </p:nvSpPr>
            <p:spPr>
              <a:xfrm>
                <a:off x="10457407" y="4696966"/>
                <a:ext cx="590550" cy="762000"/>
              </a:xfrm>
              <a:custGeom>
                <a:avLst/>
                <a:gdLst>
                  <a:gd name="connsiteX0" fmla="*/ 57150 w 590550"/>
                  <a:gd name="connsiteY0" fmla="*/ 57150 h 762000"/>
                  <a:gd name="connsiteX1" fmla="*/ 533400 w 590550"/>
                  <a:gd name="connsiteY1" fmla="*/ 57150 h 762000"/>
                  <a:gd name="connsiteX2" fmla="*/ 533400 w 590550"/>
                  <a:gd name="connsiteY2" fmla="*/ 704850 h 762000"/>
                  <a:gd name="connsiteX3" fmla="*/ 57150 w 590550"/>
                  <a:gd name="connsiteY3" fmla="*/ 704850 h 762000"/>
                  <a:gd name="connsiteX4" fmla="*/ 57150 w 590550"/>
                  <a:gd name="connsiteY4" fmla="*/ 57150 h 762000"/>
                  <a:gd name="connsiteX5" fmla="*/ 0 w 590550"/>
                  <a:gd name="connsiteY5" fmla="*/ 762000 h 762000"/>
                  <a:gd name="connsiteX6" fmla="*/ 590550 w 590550"/>
                  <a:gd name="connsiteY6" fmla="*/ 762000 h 762000"/>
                  <a:gd name="connsiteX7" fmla="*/ 590550 w 590550"/>
                  <a:gd name="connsiteY7" fmla="*/ 0 h 762000"/>
                  <a:gd name="connsiteX8" fmla="*/ 0 w 590550"/>
                  <a:gd name="connsiteY8" fmla="*/ 0 h 762000"/>
                  <a:gd name="connsiteX9" fmla="*/ 0 w 590550"/>
                  <a:gd name="connsiteY9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0550" h="762000">
                    <a:moveTo>
                      <a:pt x="57150" y="57150"/>
                    </a:moveTo>
                    <a:lnTo>
                      <a:pt x="533400" y="57150"/>
                    </a:lnTo>
                    <a:lnTo>
                      <a:pt x="533400" y="704850"/>
                    </a:lnTo>
                    <a:lnTo>
                      <a:pt x="57150" y="704850"/>
                    </a:lnTo>
                    <a:lnTo>
                      <a:pt x="57150" y="57150"/>
                    </a:lnTo>
                    <a:close/>
                    <a:moveTo>
                      <a:pt x="0" y="762000"/>
                    </a:moveTo>
                    <a:lnTo>
                      <a:pt x="590550" y="762000"/>
                    </a:lnTo>
                    <a:lnTo>
                      <a:pt x="590550" y="0"/>
                    </a:lnTo>
                    <a:lnTo>
                      <a:pt x="0" y="0"/>
                    </a:lnTo>
                    <a:lnTo>
                      <a:pt x="0" y="7620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141B90E-C080-FAE3-E3C8-E472CE9A8261}"/>
                  </a:ext>
                </a:extLst>
              </p:cNvPr>
              <p:cNvSpPr/>
              <p:nvPr/>
            </p:nvSpPr>
            <p:spPr>
              <a:xfrm>
                <a:off x="10771732" y="48398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1D640E7-2474-2385-69D6-42F889069368}"/>
                  </a:ext>
                </a:extLst>
              </p:cNvPr>
              <p:cNvSpPr/>
              <p:nvPr/>
            </p:nvSpPr>
            <p:spPr>
              <a:xfrm>
                <a:off x="10771732" y="49922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303607-2B2A-1C70-974C-7D8BBAD2C526}"/>
                  </a:ext>
                </a:extLst>
              </p:cNvPr>
              <p:cNvSpPr/>
              <p:nvPr/>
            </p:nvSpPr>
            <p:spPr>
              <a:xfrm>
                <a:off x="10771732" y="52970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B40A13C-8A56-0E54-0C91-057789A4744F}"/>
                  </a:ext>
                </a:extLst>
              </p:cNvPr>
              <p:cNvSpPr/>
              <p:nvPr/>
            </p:nvSpPr>
            <p:spPr>
              <a:xfrm>
                <a:off x="10771732" y="51446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B7EC20-13E7-F03A-E187-1D994C8606CA}"/>
                  </a:ext>
                </a:extLst>
              </p:cNvPr>
              <p:cNvSpPr/>
              <p:nvPr/>
            </p:nvSpPr>
            <p:spPr>
              <a:xfrm>
                <a:off x="10571707" y="47922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B77CCFB-2A54-9DFB-C934-0F76D9EAAFD1}"/>
                  </a:ext>
                </a:extLst>
              </p:cNvPr>
              <p:cNvSpPr/>
              <p:nvPr/>
            </p:nvSpPr>
            <p:spPr>
              <a:xfrm>
                <a:off x="10571707" y="49446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29188A4-1F2F-47E0-F4ED-6AA33201F9E2}"/>
                  </a:ext>
                </a:extLst>
              </p:cNvPr>
              <p:cNvSpPr/>
              <p:nvPr/>
            </p:nvSpPr>
            <p:spPr>
              <a:xfrm>
                <a:off x="10571707" y="50970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5FC60F4-34F2-C3B1-7740-830FCFCF691C}"/>
                  </a:ext>
                </a:extLst>
              </p:cNvPr>
              <p:cNvSpPr/>
              <p:nvPr/>
            </p:nvSpPr>
            <p:spPr>
              <a:xfrm>
                <a:off x="10571707" y="5247511"/>
                <a:ext cx="140969" cy="116204"/>
              </a:xfrm>
              <a:custGeom>
                <a:avLst/>
                <a:gdLst>
                  <a:gd name="connsiteX0" fmla="*/ 140970 w 140969"/>
                  <a:gd name="connsiteY0" fmla="*/ 26670 h 116204"/>
                  <a:gd name="connsiteX1" fmla="*/ 114300 w 140969"/>
                  <a:gd name="connsiteY1" fmla="*/ 0 h 116204"/>
                  <a:gd name="connsiteX2" fmla="*/ 51435 w 140969"/>
                  <a:gd name="connsiteY2" fmla="*/ 62865 h 116204"/>
                  <a:gd name="connsiteX3" fmla="*/ 26670 w 140969"/>
                  <a:gd name="connsiteY3" fmla="*/ 38100 h 116204"/>
                  <a:gd name="connsiteX4" fmla="*/ 0 w 140969"/>
                  <a:gd name="connsiteY4" fmla="*/ 64770 h 116204"/>
                  <a:gd name="connsiteX5" fmla="*/ 51435 w 140969"/>
                  <a:gd name="connsiteY5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4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3613616-577A-0FDE-557C-2158AEEF4D90}"/>
              </a:ext>
            </a:extLst>
          </p:cNvPr>
          <p:cNvGrpSpPr/>
          <p:nvPr/>
        </p:nvGrpSpPr>
        <p:grpSpPr>
          <a:xfrm>
            <a:off x="-12003" y="0"/>
            <a:ext cx="2364678" cy="6858000"/>
            <a:chOff x="-12003" y="0"/>
            <a:chExt cx="236467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87F1F2-6779-A043-5A45-D15F52D5FEEA}"/>
                </a:ext>
              </a:extLst>
            </p:cNvPr>
            <p:cNvSpPr/>
            <p:nvPr/>
          </p:nvSpPr>
          <p:spPr>
            <a:xfrm>
              <a:off x="0" y="0"/>
              <a:ext cx="2034000" cy="6858000"/>
            </a:xfrm>
            <a:prstGeom prst="rect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A6CF65D-A6DE-6816-5845-4F23C38AA47B}"/>
                </a:ext>
              </a:extLst>
            </p:cNvPr>
            <p:cNvSpPr/>
            <p:nvPr/>
          </p:nvSpPr>
          <p:spPr>
            <a:xfrm rot="5400000">
              <a:off x="1850435" y="1235842"/>
              <a:ext cx="685803" cy="318676"/>
            </a:xfrm>
            <a:prstGeom prst="triangle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CB7386-F76F-C866-1F4C-5A1FBDB8D9E2}"/>
                </a:ext>
              </a:extLst>
            </p:cNvPr>
            <p:cNvSpPr txBox="1"/>
            <p:nvPr/>
          </p:nvSpPr>
          <p:spPr>
            <a:xfrm>
              <a:off x="-12003" y="1030196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WORKING 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FLOW</a:t>
              </a:r>
            </a:p>
          </p:txBody>
        </p:sp>
        <p:pic>
          <p:nvPicPr>
            <p:cNvPr id="72" name="Graphic 71" descr="Circular flowchart with solid fill">
              <a:extLst>
                <a:ext uri="{FF2B5EF4-FFF2-40B4-BE49-F238E27FC236}">
                  <a16:creationId xmlns:a16="http://schemas.microsoft.com/office/drawing/2014/main" id="{A81B777C-DE51-6EB5-1905-CF6295D6B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3802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17A934-F17C-E2CA-2161-A0E50CC0E64E}"/>
              </a:ext>
            </a:extLst>
          </p:cNvPr>
          <p:cNvGrpSpPr/>
          <p:nvPr/>
        </p:nvGrpSpPr>
        <p:grpSpPr>
          <a:xfrm>
            <a:off x="360000" y="0"/>
            <a:ext cx="2340677" cy="6858000"/>
            <a:chOff x="2034000" y="0"/>
            <a:chExt cx="2340677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9CAA65-964D-5EC4-9A52-33F93BFF10F4}"/>
                </a:ext>
              </a:extLst>
            </p:cNvPr>
            <p:cNvSpPr/>
            <p:nvPr/>
          </p:nvSpPr>
          <p:spPr>
            <a:xfrm>
              <a:off x="2034000" y="0"/>
              <a:ext cx="2034000" cy="6858000"/>
            </a:xfrm>
            <a:prstGeom prst="rect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0C376E-D14B-AAF1-A972-D370F43B7E5C}"/>
                </a:ext>
              </a:extLst>
            </p:cNvPr>
            <p:cNvSpPr/>
            <p:nvPr/>
          </p:nvSpPr>
          <p:spPr>
            <a:xfrm rot="5400000">
              <a:off x="3872437" y="1235843"/>
              <a:ext cx="685803" cy="318676"/>
            </a:xfrm>
            <a:prstGeom prst="triangle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A4947E-E913-96FA-9A35-9C7352622F3B}"/>
                </a:ext>
              </a:extLst>
            </p:cNvPr>
            <p:cNvSpPr txBox="1"/>
            <p:nvPr/>
          </p:nvSpPr>
          <p:spPr>
            <a:xfrm>
              <a:off x="2081240" y="1035677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DATA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STRUCTURES</a:t>
              </a:r>
            </a:p>
          </p:txBody>
        </p:sp>
        <p:grpSp>
          <p:nvGrpSpPr>
            <p:cNvPr id="59" name="Graphic 35" descr="Programmer male with solid fill">
              <a:extLst>
                <a:ext uri="{FF2B5EF4-FFF2-40B4-BE49-F238E27FC236}">
                  <a16:creationId xmlns:a16="http://schemas.microsoft.com/office/drawing/2014/main" id="{44BC15D6-E0DD-9161-2B9A-E81BA5898900}"/>
                </a:ext>
              </a:extLst>
            </p:cNvPr>
            <p:cNvGrpSpPr/>
            <p:nvPr/>
          </p:nvGrpSpPr>
          <p:grpSpPr>
            <a:xfrm>
              <a:off x="2769759" y="3024994"/>
              <a:ext cx="642036" cy="809625"/>
              <a:chOff x="10731187" y="5006491"/>
              <a:chExt cx="642036" cy="809625"/>
            </a:xfrm>
            <a:solidFill>
              <a:srgbClr val="000000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A44838C-84CE-1C32-2286-9060A9CFA408}"/>
                  </a:ext>
                </a:extLst>
              </p:cNvPr>
              <p:cNvSpPr/>
              <p:nvPr/>
            </p:nvSpPr>
            <p:spPr>
              <a:xfrm>
                <a:off x="10731187" y="5006491"/>
                <a:ext cx="642036" cy="753427"/>
              </a:xfrm>
              <a:custGeom>
                <a:avLst/>
                <a:gdLst>
                  <a:gd name="connsiteX0" fmla="*/ 456750 w 642036"/>
                  <a:gd name="connsiteY0" fmla="*/ 434340 h 753427"/>
                  <a:gd name="connsiteX1" fmla="*/ 566287 w 642036"/>
                  <a:gd name="connsiteY1" fmla="*/ 490538 h 753427"/>
                  <a:gd name="connsiteX2" fmla="*/ 587242 w 642036"/>
                  <a:gd name="connsiteY2" fmla="*/ 533400 h 753427"/>
                  <a:gd name="connsiteX3" fmla="*/ 604387 w 642036"/>
                  <a:gd name="connsiteY3" fmla="*/ 681038 h 753427"/>
                  <a:gd name="connsiteX4" fmla="*/ 596767 w 642036"/>
                  <a:gd name="connsiteY4" fmla="*/ 698183 h 753427"/>
                  <a:gd name="connsiteX5" fmla="*/ 596767 w 642036"/>
                  <a:gd name="connsiteY5" fmla="*/ 698183 h 753427"/>
                  <a:gd name="connsiteX6" fmla="*/ 545332 w 642036"/>
                  <a:gd name="connsiteY6" fmla="*/ 722948 h 753427"/>
                  <a:gd name="connsiteX7" fmla="*/ 545332 w 642036"/>
                  <a:gd name="connsiteY7" fmla="*/ 753428 h 753427"/>
                  <a:gd name="connsiteX8" fmla="*/ 571050 w 642036"/>
                  <a:gd name="connsiteY8" fmla="*/ 753428 h 753427"/>
                  <a:gd name="connsiteX9" fmla="*/ 617722 w 642036"/>
                  <a:gd name="connsiteY9" fmla="*/ 729615 h 753427"/>
                  <a:gd name="connsiteX10" fmla="*/ 617722 w 642036"/>
                  <a:gd name="connsiteY10" fmla="*/ 729615 h 753427"/>
                  <a:gd name="connsiteX11" fmla="*/ 641535 w 642036"/>
                  <a:gd name="connsiteY11" fmla="*/ 676275 h 753427"/>
                  <a:gd name="connsiteX12" fmla="*/ 626295 w 642036"/>
                  <a:gd name="connsiteY12" fmla="*/ 532448 h 753427"/>
                  <a:gd name="connsiteX13" fmla="*/ 591052 w 642036"/>
                  <a:gd name="connsiteY13" fmla="*/ 461963 h 753427"/>
                  <a:gd name="connsiteX14" fmla="*/ 470085 w 642036"/>
                  <a:gd name="connsiteY14" fmla="*/ 399098 h 753427"/>
                  <a:gd name="connsiteX15" fmla="*/ 423412 w 642036"/>
                  <a:gd name="connsiteY15" fmla="*/ 380048 h 753427"/>
                  <a:gd name="connsiteX16" fmla="*/ 417697 w 642036"/>
                  <a:gd name="connsiteY16" fmla="*/ 371475 h 753427"/>
                  <a:gd name="connsiteX17" fmla="*/ 417697 w 642036"/>
                  <a:gd name="connsiteY17" fmla="*/ 348615 h 753427"/>
                  <a:gd name="connsiteX18" fmla="*/ 474847 w 642036"/>
                  <a:gd name="connsiteY18" fmla="*/ 229552 h 753427"/>
                  <a:gd name="connsiteX19" fmla="*/ 474847 w 642036"/>
                  <a:gd name="connsiteY19" fmla="*/ 195263 h 753427"/>
                  <a:gd name="connsiteX20" fmla="*/ 493897 w 642036"/>
                  <a:gd name="connsiteY20" fmla="*/ 200978 h 753427"/>
                  <a:gd name="connsiteX21" fmla="*/ 477705 w 642036"/>
                  <a:gd name="connsiteY21" fmla="*/ 153353 h 753427"/>
                  <a:gd name="connsiteX22" fmla="*/ 472942 w 642036"/>
                  <a:gd name="connsiteY22" fmla="*/ 133350 h 753427"/>
                  <a:gd name="connsiteX23" fmla="*/ 388170 w 642036"/>
                  <a:gd name="connsiteY23" fmla="*/ 17145 h 753427"/>
                  <a:gd name="connsiteX24" fmla="*/ 375787 w 642036"/>
                  <a:gd name="connsiteY24" fmla="*/ 18097 h 753427"/>
                  <a:gd name="connsiteX25" fmla="*/ 367215 w 642036"/>
                  <a:gd name="connsiteY25" fmla="*/ 24765 h 753427"/>
                  <a:gd name="connsiteX26" fmla="*/ 357690 w 642036"/>
                  <a:gd name="connsiteY26" fmla="*/ 11430 h 753427"/>
                  <a:gd name="connsiteX27" fmla="*/ 346260 w 642036"/>
                  <a:gd name="connsiteY27" fmla="*/ 2858 h 753427"/>
                  <a:gd name="connsiteX28" fmla="*/ 320542 w 642036"/>
                  <a:gd name="connsiteY28" fmla="*/ 0 h 753427"/>
                  <a:gd name="connsiteX29" fmla="*/ 169095 w 642036"/>
                  <a:gd name="connsiteY29" fmla="*/ 136208 h 753427"/>
                  <a:gd name="connsiteX30" fmla="*/ 169095 w 642036"/>
                  <a:gd name="connsiteY30" fmla="*/ 142875 h 753427"/>
                  <a:gd name="connsiteX31" fmla="*/ 169095 w 642036"/>
                  <a:gd name="connsiteY31" fmla="*/ 142875 h 753427"/>
                  <a:gd name="connsiteX32" fmla="*/ 169095 w 642036"/>
                  <a:gd name="connsiteY32" fmla="*/ 159068 h 753427"/>
                  <a:gd name="connsiteX33" fmla="*/ 156712 w 642036"/>
                  <a:gd name="connsiteY33" fmla="*/ 219075 h 753427"/>
                  <a:gd name="connsiteX34" fmla="*/ 140520 w 642036"/>
                  <a:gd name="connsiteY34" fmla="*/ 257175 h 753427"/>
                  <a:gd name="connsiteX35" fmla="*/ 171000 w 642036"/>
                  <a:gd name="connsiteY35" fmla="*/ 248602 h 753427"/>
                  <a:gd name="connsiteX36" fmla="*/ 226245 w 642036"/>
                  <a:gd name="connsiteY36" fmla="*/ 346710 h 753427"/>
                  <a:gd name="connsiteX37" fmla="*/ 226245 w 642036"/>
                  <a:gd name="connsiteY37" fmla="*/ 370523 h 753427"/>
                  <a:gd name="connsiteX38" fmla="*/ 220530 w 642036"/>
                  <a:gd name="connsiteY38" fmla="*/ 379095 h 753427"/>
                  <a:gd name="connsiteX39" fmla="*/ 173857 w 642036"/>
                  <a:gd name="connsiteY39" fmla="*/ 398145 h 753427"/>
                  <a:gd name="connsiteX40" fmla="*/ 52890 w 642036"/>
                  <a:gd name="connsiteY40" fmla="*/ 461010 h 753427"/>
                  <a:gd name="connsiteX41" fmla="*/ 16695 w 642036"/>
                  <a:gd name="connsiteY41" fmla="*/ 531495 h 753427"/>
                  <a:gd name="connsiteX42" fmla="*/ 502 w 642036"/>
                  <a:gd name="connsiteY42" fmla="*/ 676275 h 753427"/>
                  <a:gd name="connsiteX43" fmla="*/ 24315 w 642036"/>
                  <a:gd name="connsiteY43" fmla="*/ 729615 h 753427"/>
                  <a:gd name="connsiteX44" fmla="*/ 70987 w 642036"/>
                  <a:gd name="connsiteY44" fmla="*/ 753428 h 753427"/>
                  <a:gd name="connsiteX45" fmla="*/ 97657 w 642036"/>
                  <a:gd name="connsiteY45" fmla="*/ 753428 h 753427"/>
                  <a:gd name="connsiteX46" fmla="*/ 97657 w 642036"/>
                  <a:gd name="connsiteY46" fmla="*/ 723900 h 753427"/>
                  <a:gd name="connsiteX47" fmla="*/ 46222 w 642036"/>
                  <a:gd name="connsiteY47" fmla="*/ 699135 h 753427"/>
                  <a:gd name="connsiteX48" fmla="*/ 38602 w 642036"/>
                  <a:gd name="connsiteY48" fmla="*/ 681990 h 753427"/>
                  <a:gd name="connsiteX49" fmla="*/ 54795 w 642036"/>
                  <a:gd name="connsiteY49" fmla="*/ 535305 h 753427"/>
                  <a:gd name="connsiteX50" fmla="*/ 54795 w 642036"/>
                  <a:gd name="connsiteY50" fmla="*/ 533400 h 753427"/>
                  <a:gd name="connsiteX51" fmla="*/ 76702 w 642036"/>
                  <a:gd name="connsiteY51" fmla="*/ 490538 h 753427"/>
                  <a:gd name="connsiteX52" fmla="*/ 186240 w 642036"/>
                  <a:gd name="connsiteY52" fmla="*/ 434340 h 753427"/>
                  <a:gd name="connsiteX53" fmla="*/ 201480 w 642036"/>
                  <a:gd name="connsiteY53" fmla="*/ 429578 h 753427"/>
                  <a:gd name="connsiteX54" fmla="*/ 321495 w 642036"/>
                  <a:gd name="connsiteY54" fmla="*/ 457200 h 753427"/>
                  <a:gd name="connsiteX55" fmla="*/ 442462 w 642036"/>
                  <a:gd name="connsiteY55" fmla="*/ 429578 h 753427"/>
                  <a:gd name="connsiteX56" fmla="*/ 456750 w 642036"/>
                  <a:gd name="connsiteY56" fmla="*/ 434340 h 753427"/>
                  <a:gd name="connsiteX57" fmla="*/ 207195 w 642036"/>
                  <a:gd name="connsiteY57" fmla="*/ 237173 h 753427"/>
                  <a:gd name="connsiteX58" fmla="*/ 407220 w 642036"/>
                  <a:gd name="connsiteY58" fmla="*/ 123825 h 753427"/>
                  <a:gd name="connsiteX59" fmla="*/ 435795 w 642036"/>
                  <a:gd name="connsiteY59" fmla="*/ 161925 h 753427"/>
                  <a:gd name="connsiteX60" fmla="*/ 435795 w 642036"/>
                  <a:gd name="connsiteY60" fmla="*/ 228600 h 753427"/>
                  <a:gd name="connsiteX61" fmla="*/ 321495 w 642036"/>
                  <a:gd name="connsiteY61" fmla="*/ 342900 h 753427"/>
                  <a:gd name="connsiteX62" fmla="*/ 207195 w 642036"/>
                  <a:gd name="connsiteY62" fmla="*/ 237173 h 753427"/>
                  <a:gd name="connsiteX63" fmla="*/ 245295 w 642036"/>
                  <a:gd name="connsiteY63" fmla="*/ 408623 h 753427"/>
                  <a:gd name="connsiteX64" fmla="*/ 264345 w 642036"/>
                  <a:gd name="connsiteY64" fmla="*/ 370523 h 753427"/>
                  <a:gd name="connsiteX65" fmla="*/ 264345 w 642036"/>
                  <a:gd name="connsiteY65" fmla="*/ 369570 h 753427"/>
                  <a:gd name="connsiteX66" fmla="*/ 378645 w 642036"/>
                  <a:gd name="connsiteY66" fmla="*/ 369570 h 753427"/>
                  <a:gd name="connsiteX67" fmla="*/ 378645 w 642036"/>
                  <a:gd name="connsiteY67" fmla="*/ 370523 h 753427"/>
                  <a:gd name="connsiteX68" fmla="*/ 396742 w 642036"/>
                  <a:gd name="connsiteY68" fmla="*/ 408623 h 753427"/>
                  <a:gd name="connsiteX69" fmla="*/ 320542 w 642036"/>
                  <a:gd name="connsiteY69" fmla="*/ 419100 h 753427"/>
                  <a:gd name="connsiteX70" fmla="*/ 245295 w 642036"/>
                  <a:gd name="connsiteY70" fmla="*/ 408623 h 75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2036" h="753427">
                    <a:moveTo>
                      <a:pt x="456750" y="434340"/>
                    </a:moveTo>
                    <a:cubicBezTo>
                      <a:pt x="496755" y="448628"/>
                      <a:pt x="534855" y="464820"/>
                      <a:pt x="566287" y="490538"/>
                    </a:cubicBezTo>
                    <a:cubicBezTo>
                      <a:pt x="579622" y="501015"/>
                      <a:pt x="587242" y="516255"/>
                      <a:pt x="587242" y="533400"/>
                    </a:cubicBezTo>
                    <a:lnTo>
                      <a:pt x="604387" y="681038"/>
                    </a:lnTo>
                    <a:cubicBezTo>
                      <a:pt x="605340" y="687705"/>
                      <a:pt x="602482" y="694373"/>
                      <a:pt x="596767" y="698183"/>
                    </a:cubicBezTo>
                    <a:lnTo>
                      <a:pt x="596767" y="698183"/>
                    </a:lnTo>
                    <a:cubicBezTo>
                      <a:pt x="580575" y="708660"/>
                      <a:pt x="563430" y="717233"/>
                      <a:pt x="545332" y="722948"/>
                    </a:cubicBezTo>
                    <a:lnTo>
                      <a:pt x="545332" y="753428"/>
                    </a:lnTo>
                    <a:lnTo>
                      <a:pt x="571050" y="753428"/>
                    </a:lnTo>
                    <a:cubicBezTo>
                      <a:pt x="587242" y="746760"/>
                      <a:pt x="603435" y="739140"/>
                      <a:pt x="617722" y="729615"/>
                    </a:cubicBezTo>
                    <a:lnTo>
                      <a:pt x="617722" y="729615"/>
                    </a:lnTo>
                    <a:cubicBezTo>
                      <a:pt x="634867" y="718185"/>
                      <a:pt x="644392" y="697230"/>
                      <a:pt x="641535" y="676275"/>
                    </a:cubicBezTo>
                    <a:lnTo>
                      <a:pt x="626295" y="532448"/>
                    </a:lnTo>
                    <a:cubicBezTo>
                      <a:pt x="625342" y="504825"/>
                      <a:pt x="612960" y="479108"/>
                      <a:pt x="591052" y="461963"/>
                    </a:cubicBezTo>
                    <a:cubicBezTo>
                      <a:pt x="555810" y="432435"/>
                      <a:pt x="513900" y="414338"/>
                      <a:pt x="470085" y="399098"/>
                    </a:cubicBezTo>
                    <a:lnTo>
                      <a:pt x="423412" y="380048"/>
                    </a:lnTo>
                    <a:cubicBezTo>
                      <a:pt x="419602" y="378143"/>
                      <a:pt x="417697" y="375285"/>
                      <a:pt x="417697" y="371475"/>
                    </a:cubicBezTo>
                    <a:lnTo>
                      <a:pt x="417697" y="348615"/>
                    </a:lnTo>
                    <a:cubicBezTo>
                      <a:pt x="453892" y="320040"/>
                      <a:pt x="474847" y="276225"/>
                      <a:pt x="474847" y="229552"/>
                    </a:cubicBezTo>
                    <a:lnTo>
                      <a:pt x="474847" y="195263"/>
                    </a:lnTo>
                    <a:cubicBezTo>
                      <a:pt x="480562" y="199073"/>
                      <a:pt x="487230" y="200025"/>
                      <a:pt x="493897" y="200978"/>
                    </a:cubicBezTo>
                    <a:lnTo>
                      <a:pt x="477705" y="153353"/>
                    </a:lnTo>
                    <a:cubicBezTo>
                      <a:pt x="475800" y="146685"/>
                      <a:pt x="473895" y="140018"/>
                      <a:pt x="472942" y="133350"/>
                    </a:cubicBezTo>
                    <a:cubicBezTo>
                      <a:pt x="465322" y="79057"/>
                      <a:pt x="432937" y="40958"/>
                      <a:pt x="388170" y="17145"/>
                    </a:cubicBezTo>
                    <a:cubicBezTo>
                      <a:pt x="384360" y="15240"/>
                      <a:pt x="379597" y="15240"/>
                      <a:pt x="375787" y="18097"/>
                    </a:cubicBezTo>
                    <a:lnTo>
                      <a:pt x="367215" y="24765"/>
                    </a:lnTo>
                    <a:lnTo>
                      <a:pt x="357690" y="11430"/>
                    </a:lnTo>
                    <a:cubicBezTo>
                      <a:pt x="354832" y="7620"/>
                      <a:pt x="351022" y="3810"/>
                      <a:pt x="346260" y="2858"/>
                    </a:cubicBezTo>
                    <a:cubicBezTo>
                      <a:pt x="337687" y="953"/>
                      <a:pt x="329115" y="0"/>
                      <a:pt x="320542" y="0"/>
                    </a:cubicBezTo>
                    <a:cubicBezTo>
                      <a:pt x="245295" y="0"/>
                      <a:pt x="182430" y="59055"/>
                      <a:pt x="169095" y="136208"/>
                    </a:cubicBezTo>
                    <a:lnTo>
                      <a:pt x="169095" y="142875"/>
                    </a:lnTo>
                    <a:lnTo>
                      <a:pt x="169095" y="142875"/>
                    </a:lnTo>
                    <a:lnTo>
                      <a:pt x="169095" y="159068"/>
                    </a:lnTo>
                    <a:cubicBezTo>
                      <a:pt x="169095" y="180023"/>
                      <a:pt x="165285" y="200025"/>
                      <a:pt x="156712" y="219075"/>
                    </a:cubicBezTo>
                    <a:lnTo>
                      <a:pt x="140520" y="257175"/>
                    </a:lnTo>
                    <a:cubicBezTo>
                      <a:pt x="140520" y="257175"/>
                      <a:pt x="151950" y="254318"/>
                      <a:pt x="171000" y="248602"/>
                    </a:cubicBezTo>
                    <a:cubicBezTo>
                      <a:pt x="175762" y="287655"/>
                      <a:pt x="195765" y="322898"/>
                      <a:pt x="226245" y="346710"/>
                    </a:cubicBezTo>
                    <a:lnTo>
                      <a:pt x="226245" y="370523"/>
                    </a:lnTo>
                    <a:cubicBezTo>
                      <a:pt x="226245" y="374333"/>
                      <a:pt x="224340" y="378143"/>
                      <a:pt x="220530" y="379095"/>
                    </a:cubicBezTo>
                    <a:lnTo>
                      <a:pt x="173857" y="398145"/>
                    </a:lnTo>
                    <a:cubicBezTo>
                      <a:pt x="130042" y="413385"/>
                      <a:pt x="88132" y="431483"/>
                      <a:pt x="52890" y="461010"/>
                    </a:cubicBezTo>
                    <a:cubicBezTo>
                      <a:pt x="30982" y="478155"/>
                      <a:pt x="17647" y="503873"/>
                      <a:pt x="16695" y="531495"/>
                    </a:cubicBezTo>
                    <a:lnTo>
                      <a:pt x="502" y="676275"/>
                    </a:lnTo>
                    <a:cubicBezTo>
                      <a:pt x="-2355" y="697230"/>
                      <a:pt x="7170" y="718185"/>
                      <a:pt x="24315" y="729615"/>
                    </a:cubicBezTo>
                    <a:cubicBezTo>
                      <a:pt x="38602" y="739140"/>
                      <a:pt x="54795" y="746760"/>
                      <a:pt x="70987" y="753428"/>
                    </a:cubicBezTo>
                    <a:lnTo>
                      <a:pt x="97657" y="753428"/>
                    </a:lnTo>
                    <a:lnTo>
                      <a:pt x="97657" y="723900"/>
                    </a:lnTo>
                    <a:cubicBezTo>
                      <a:pt x="79560" y="717233"/>
                      <a:pt x="62415" y="709613"/>
                      <a:pt x="46222" y="699135"/>
                    </a:cubicBezTo>
                    <a:cubicBezTo>
                      <a:pt x="40507" y="695325"/>
                      <a:pt x="37650" y="688658"/>
                      <a:pt x="38602" y="681990"/>
                    </a:cubicBezTo>
                    <a:lnTo>
                      <a:pt x="54795" y="535305"/>
                    </a:lnTo>
                    <a:lnTo>
                      <a:pt x="54795" y="533400"/>
                    </a:lnTo>
                    <a:cubicBezTo>
                      <a:pt x="54795" y="516255"/>
                      <a:pt x="63367" y="501015"/>
                      <a:pt x="76702" y="490538"/>
                    </a:cubicBezTo>
                    <a:cubicBezTo>
                      <a:pt x="108135" y="464820"/>
                      <a:pt x="146235" y="448628"/>
                      <a:pt x="186240" y="434340"/>
                    </a:cubicBezTo>
                    <a:lnTo>
                      <a:pt x="201480" y="429578"/>
                    </a:lnTo>
                    <a:cubicBezTo>
                      <a:pt x="229102" y="446723"/>
                      <a:pt x="272917" y="457200"/>
                      <a:pt x="321495" y="457200"/>
                    </a:cubicBezTo>
                    <a:cubicBezTo>
                      <a:pt x="370072" y="457200"/>
                      <a:pt x="413887" y="446723"/>
                      <a:pt x="442462" y="429578"/>
                    </a:cubicBezTo>
                    <a:lnTo>
                      <a:pt x="456750" y="434340"/>
                    </a:lnTo>
                    <a:close/>
                    <a:moveTo>
                      <a:pt x="207195" y="237173"/>
                    </a:moveTo>
                    <a:cubicBezTo>
                      <a:pt x="271965" y="215265"/>
                      <a:pt x="365310" y="177165"/>
                      <a:pt x="407220" y="123825"/>
                    </a:cubicBezTo>
                    <a:cubicBezTo>
                      <a:pt x="415792" y="137160"/>
                      <a:pt x="425317" y="149543"/>
                      <a:pt x="435795" y="161925"/>
                    </a:cubicBezTo>
                    <a:lnTo>
                      <a:pt x="435795" y="228600"/>
                    </a:lnTo>
                    <a:cubicBezTo>
                      <a:pt x="435795" y="291465"/>
                      <a:pt x="384360" y="342900"/>
                      <a:pt x="321495" y="342900"/>
                    </a:cubicBezTo>
                    <a:cubicBezTo>
                      <a:pt x="261487" y="342900"/>
                      <a:pt x="211957" y="297180"/>
                      <a:pt x="207195" y="237173"/>
                    </a:cubicBezTo>
                    <a:close/>
                    <a:moveTo>
                      <a:pt x="245295" y="408623"/>
                    </a:moveTo>
                    <a:cubicBezTo>
                      <a:pt x="256725" y="400050"/>
                      <a:pt x="264345" y="385763"/>
                      <a:pt x="264345" y="370523"/>
                    </a:cubicBezTo>
                    <a:lnTo>
                      <a:pt x="264345" y="369570"/>
                    </a:lnTo>
                    <a:cubicBezTo>
                      <a:pt x="300540" y="384810"/>
                      <a:pt x="342450" y="384810"/>
                      <a:pt x="378645" y="369570"/>
                    </a:cubicBezTo>
                    <a:lnTo>
                      <a:pt x="378645" y="370523"/>
                    </a:lnTo>
                    <a:cubicBezTo>
                      <a:pt x="378645" y="384810"/>
                      <a:pt x="385312" y="399098"/>
                      <a:pt x="396742" y="408623"/>
                    </a:cubicBezTo>
                    <a:cubicBezTo>
                      <a:pt x="371977" y="416243"/>
                      <a:pt x="346260" y="420053"/>
                      <a:pt x="320542" y="419100"/>
                    </a:cubicBezTo>
                    <a:cubicBezTo>
                      <a:pt x="295777" y="419100"/>
                      <a:pt x="270060" y="415290"/>
                      <a:pt x="245295" y="408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087F99-C64C-A6DA-F531-577028F62FC6}"/>
                  </a:ext>
                </a:extLst>
              </p:cNvPr>
              <p:cNvSpPr/>
              <p:nvPr/>
            </p:nvSpPr>
            <p:spPr>
              <a:xfrm>
                <a:off x="10775504" y="5518935"/>
                <a:ext cx="555307" cy="297180"/>
              </a:xfrm>
              <a:custGeom>
                <a:avLst/>
                <a:gdLst>
                  <a:gd name="connsiteX0" fmla="*/ 482918 w 555307"/>
                  <a:gd name="connsiteY0" fmla="*/ 23813 h 297180"/>
                  <a:gd name="connsiteX1" fmla="*/ 459105 w 555307"/>
                  <a:gd name="connsiteY1" fmla="*/ 0 h 297180"/>
                  <a:gd name="connsiteX2" fmla="*/ 459105 w 555307"/>
                  <a:gd name="connsiteY2" fmla="*/ 0 h 297180"/>
                  <a:gd name="connsiteX3" fmla="*/ 96203 w 555307"/>
                  <a:gd name="connsiteY3" fmla="*/ 0 h 297180"/>
                  <a:gd name="connsiteX4" fmla="*/ 72390 w 555307"/>
                  <a:gd name="connsiteY4" fmla="*/ 23813 h 297180"/>
                  <a:gd name="connsiteX5" fmla="*/ 72390 w 555307"/>
                  <a:gd name="connsiteY5" fmla="*/ 23813 h 297180"/>
                  <a:gd name="connsiteX6" fmla="*/ 72390 w 555307"/>
                  <a:gd name="connsiteY6" fmla="*/ 260985 h 297180"/>
                  <a:gd name="connsiteX7" fmla="*/ 0 w 555307"/>
                  <a:gd name="connsiteY7" fmla="*/ 260985 h 297180"/>
                  <a:gd name="connsiteX8" fmla="*/ 0 w 555307"/>
                  <a:gd name="connsiteY8" fmla="*/ 273368 h 297180"/>
                  <a:gd name="connsiteX9" fmla="*/ 23813 w 555307"/>
                  <a:gd name="connsiteY9" fmla="*/ 297180 h 297180"/>
                  <a:gd name="connsiteX10" fmla="*/ 531495 w 555307"/>
                  <a:gd name="connsiteY10" fmla="*/ 297180 h 297180"/>
                  <a:gd name="connsiteX11" fmla="*/ 555308 w 555307"/>
                  <a:gd name="connsiteY11" fmla="*/ 273368 h 297180"/>
                  <a:gd name="connsiteX12" fmla="*/ 555308 w 555307"/>
                  <a:gd name="connsiteY12" fmla="*/ 260985 h 297180"/>
                  <a:gd name="connsiteX13" fmla="*/ 482918 w 555307"/>
                  <a:gd name="connsiteY13" fmla="*/ 260985 h 297180"/>
                  <a:gd name="connsiteX14" fmla="*/ 482918 w 555307"/>
                  <a:gd name="connsiteY14" fmla="*/ 23813 h 297180"/>
                  <a:gd name="connsiteX15" fmla="*/ 227648 w 555307"/>
                  <a:gd name="connsiteY15" fmla="*/ 180975 h 297180"/>
                  <a:gd name="connsiteX16" fmla="*/ 214313 w 555307"/>
                  <a:gd name="connsiteY16" fmla="*/ 194310 h 297180"/>
                  <a:gd name="connsiteX17" fmla="*/ 160973 w 555307"/>
                  <a:gd name="connsiteY17" fmla="*/ 140970 h 297180"/>
                  <a:gd name="connsiteX18" fmla="*/ 214313 w 555307"/>
                  <a:gd name="connsiteY18" fmla="*/ 87630 h 297180"/>
                  <a:gd name="connsiteX19" fmla="*/ 227648 w 555307"/>
                  <a:gd name="connsiteY19" fmla="*/ 100965 h 297180"/>
                  <a:gd name="connsiteX20" fmla="*/ 187642 w 555307"/>
                  <a:gd name="connsiteY20" fmla="*/ 140970 h 297180"/>
                  <a:gd name="connsiteX21" fmla="*/ 227648 w 555307"/>
                  <a:gd name="connsiteY21" fmla="*/ 180975 h 297180"/>
                  <a:gd name="connsiteX22" fmla="*/ 263843 w 555307"/>
                  <a:gd name="connsiteY22" fmla="*/ 200978 h 297180"/>
                  <a:gd name="connsiteX23" fmla="*/ 246698 w 555307"/>
                  <a:gd name="connsiteY23" fmla="*/ 193358 h 297180"/>
                  <a:gd name="connsiteX24" fmla="*/ 291465 w 555307"/>
                  <a:gd name="connsiteY24" fmla="*/ 85725 h 297180"/>
                  <a:gd name="connsiteX25" fmla="*/ 308610 w 555307"/>
                  <a:gd name="connsiteY25" fmla="*/ 93345 h 297180"/>
                  <a:gd name="connsiteX26" fmla="*/ 263843 w 555307"/>
                  <a:gd name="connsiteY26" fmla="*/ 200978 h 297180"/>
                  <a:gd name="connsiteX27" fmla="*/ 340043 w 555307"/>
                  <a:gd name="connsiteY27" fmla="*/ 195263 h 297180"/>
                  <a:gd name="connsiteX28" fmla="*/ 326708 w 555307"/>
                  <a:gd name="connsiteY28" fmla="*/ 181928 h 297180"/>
                  <a:gd name="connsiteX29" fmla="*/ 366713 w 555307"/>
                  <a:gd name="connsiteY29" fmla="*/ 141922 h 297180"/>
                  <a:gd name="connsiteX30" fmla="*/ 326708 w 555307"/>
                  <a:gd name="connsiteY30" fmla="*/ 101918 h 297180"/>
                  <a:gd name="connsiteX31" fmla="*/ 340043 w 555307"/>
                  <a:gd name="connsiteY31" fmla="*/ 88582 h 297180"/>
                  <a:gd name="connsiteX32" fmla="*/ 393383 w 555307"/>
                  <a:gd name="connsiteY32" fmla="*/ 141922 h 297180"/>
                  <a:gd name="connsiteX33" fmla="*/ 340043 w 555307"/>
                  <a:gd name="connsiteY33" fmla="*/ 195263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55307" h="297180">
                    <a:moveTo>
                      <a:pt x="482918" y="23813"/>
                    </a:moveTo>
                    <a:cubicBezTo>
                      <a:pt x="482918" y="10478"/>
                      <a:pt x="472440" y="0"/>
                      <a:pt x="459105" y="0"/>
                    </a:cubicBezTo>
                    <a:lnTo>
                      <a:pt x="459105" y="0"/>
                    </a:lnTo>
                    <a:lnTo>
                      <a:pt x="96203" y="0"/>
                    </a:lnTo>
                    <a:cubicBezTo>
                      <a:pt x="82868" y="0"/>
                      <a:pt x="72390" y="10478"/>
                      <a:pt x="72390" y="23813"/>
                    </a:cubicBezTo>
                    <a:lnTo>
                      <a:pt x="72390" y="23813"/>
                    </a:lnTo>
                    <a:lnTo>
                      <a:pt x="72390" y="260985"/>
                    </a:lnTo>
                    <a:lnTo>
                      <a:pt x="0" y="260985"/>
                    </a:lnTo>
                    <a:lnTo>
                      <a:pt x="0" y="273368"/>
                    </a:lnTo>
                    <a:cubicBezTo>
                      <a:pt x="0" y="286703"/>
                      <a:pt x="10478" y="297180"/>
                      <a:pt x="23813" y="297180"/>
                    </a:cubicBezTo>
                    <a:lnTo>
                      <a:pt x="531495" y="297180"/>
                    </a:lnTo>
                    <a:cubicBezTo>
                      <a:pt x="544830" y="297180"/>
                      <a:pt x="555308" y="286703"/>
                      <a:pt x="555308" y="273368"/>
                    </a:cubicBezTo>
                    <a:lnTo>
                      <a:pt x="555308" y="260985"/>
                    </a:lnTo>
                    <a:lnTo>
                      <a:pt x="482918" y="260985"/>
                    </a:lnTo>
                    <a:lnTo>
                      <a:pt x="482918" y="23813"/>
                    </a:lnTo>
                    <a:close/>
                    <a:moveTo>
                      <a:pt x="227648" y="180975"/>
                    </a:moveTo>
                    <a:lnTo>
                      <a:pt x="214313" y="194310"/>
                    </a:lnTo>
                    <a:lnTo>
                      <a:pt x="160973" y="140970"/>
                    </a:lnTo>
                    <a:lnTo>
                      <a:pt x="214313" y="87630"/>
                    </a:lnTo>
                    <a:lnTo>
                      <a:pt x="227648" y="100965"/>
                    </a:lnTo>
                    <a:lnTo>
                      <a:pt x="187642" y="140970"/>
                    </a:lnTo>
                    <a:lnTo>
                      <a:pt x="227648" y="180975"/>
                    </a:lnTo>
                    <a:close/>
                    <a:moveTo>
                      <a:pt x="263843" y="200978"/>
                    </a:moveTo>
                    <a:lnTo>
                      <a:pt x="246698" y="193358"/>
                    </a:lnTo>
                    <a:lnTo>
                      <a:pt x="291465" y="85725"/>
                    </a:lnTo>
                    <a:lnTo>
                      <a:pt x="308610" y="93345"/>
                    </a:lnTo>
                    <a:lnTo>
                      <a:pt x="263843" y="200978"/>
                    </a:lnTo>
                    <a:close/>
                    <a:moveTo>
                      <a:pt x="340043" y="195263"/>
                    </a:moveTo>
                    <a:lnTo>
                      <a:pt x="326708" y="181928"/>
                    </a:lnTo>
                    <a:lnTo>
                      <a:pt x="366713" y="141922"/>
                    </a:lnTo>
                    <a:lnTo>
                      <a:pt x="326708" y="101918"/>
                    </a:lnTo>
                    <a:lnTo>
                      <a:pt x="340043" y="88582"/>
                    </a:lnTo>
                    <a:lnTo>
                      <a:pt x="393383" y="141922"/>
                    </a:lnTo>
                    <a:lnTo>
                      <a:pt x="340043" y="19526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A50808-F939-E879-E26C-C1814CDF280C}"/>
              </a:ext>
            </a:extLst>
          </p:cNvPr>
          <p:cNvGrpSpPr/>
          <p:nvPr/>
        </p:nvGrpSpPr>
        <p:grpSpPr>
          <a:xfrm>
            <a:off x="720000" y="0"/>
            <a:ext cx="2352677" cy="6858000"/>
            <a:chOff x="4056001" y="0"/>
            <a:chExt cx="2352677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509FB1-FB24-794F-BD61-9941AA153960}"/>
                </a:ext>
              </a:extLst>
            </p:cNvPr>
            <p:cNvSpPr/>
            <p:nvPr/>
          </p:nvSpPr>
          <p:spPr>
            <a:xfrm>
              <a:off x="4056001" y="0"/>
              <a:ext cx="2034000" cy="6858000"/>
            </a:xfrm>
            <a:prstGeom prst="rect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99F0FC9-58BA-B272-252A-B93C57508902}"/>
                </a:ext>
              </a:extLst>
            </p:cNvPr>
            <p:cNvSpPr/>
            <p:nvPr/>
          </p:nvSpPr>
          <p:spPr>
            <a:xfrm rot="5400000">
              <a:off x="5906438" y="1235842"/>
              <a:ext cx="685803" cy="318676"/>
            </a:xfrm>
            <a:prstGeom prst="triangle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9F3CCC-448A-65AE-61A5-C5B9AC44946C}"/>
                </a:ext>
              </a:extLst>
            </p:cNvPr>
            <p:cNvSpPr txBox="1"/>
            <p:nvPr/>
          </p:nvSpPr>
          <p:spPr>
            <a:xfrm>
              <a:off x="4066959" y="1053750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REPRESENTATIVE CODE</a:t>
              </a:r>
            </a:p>
          </p:txBody>
        </p:sp>
        <p:sp>
          <p:nvSpPr>
            <p:cNvPr id="58" name="Graphic 33" descr="Comment Important with solid fill">
              <a:extLst>
                <a:ext uri="{FF2B5EF4-FFF2-40B4-BE49-F238E27FC236}">
                  <a16:creationId xmlns:a16="http://schemas.microsoft.com/office/drawing/2014/main" id="{C489E9C3-CFA3-C555-BA92-E8AEBE775652}"/>
                </a:ext>
              </a:extLst>
            </p:cNvPr>
            <p:cNvSpPr/>
            <p:nvPr/>
          </p:nvSpPr>
          <p:spPr>
            <a:xfrm>
              <a:off x="4771597" y="3180506"/>
              <a:ext cx="647370" cy="590226"/>
            </a:xfrm>
            <a:custGeom>
              <a:avLst/>
              <a:gdLst>
                <a:gd name="connsiteX0" fmla="*/ 614983 w 647370"/>
                <a:gd name="connsiteY0" fmla="*/ 0 h 590226"/>
                <a:gd name="connsiteX1" fmla="*/ 32386 w 647370"/>
                <a:gd name="connsiteY1" fmla="*/ 0 h 590226"/>
                <a:gd name="connsiteX2" fmla="*/ 1 w 647370"/>
                <a:gd name="connsiteY2" fmla="*/ 32385 h 590226"/>
                <a:gd name="connsiteX3" fmla="*/ 1 w 647370"/>
                <a:gd name="connsiteY3" fmla="*/ 425529 h 590226"/>
                <a:gd name="connsiteX4" fmla="*/ 31812 w 647370"/>
                <a:gd name="connsiteY4" fmla="*/ 457914 h 590226"/>
                <a:gd name="connsiteX5" fmla="*/ 32386 w 647370"/>
                <a:gd name="connsiteY5" fmla="*/ 457914 h 590226"/>
                <a:gd name="connsiteX6" fmla="*/ 388431 w 647370"/>
                <a:gd name="connsiteY6" fmla="*/ 457914 h 590226"/>
                <a:gd name="connsiteX7" fmla="*/ 517876 w 647370"/>
                <a:gd name="connsiteY7" fmla="*/ 590226 h 590226"/>
                <a:gd name="connsiteX8" fmla="*/ 517876 w 647370"/>
                <a:gd name="connsiteY8" fmla="*/ 458848 h 590226"/>
                <a:gd name="connsiteX9" fmla="*/ 614983 w 647370"/>
                <a:gd name="connsiteY9" fmla="*/ 458848 h 590226"/>
                <a:gd name="connsiteX10" fmla="*/ 647368 w 647370"/>
                <a:gd name="connsiteY10" fmla="*/ 426463 h 590226"/>
                <a:gd name="connsiteX11" fmla="*/ 647368 w 647370"/>
                <a:gd name="connsiteY11" fmla="*/ 33318 h 590226"/>
                <a:gd name="connsiteX12" fmla="*/ 614983 w 647370"/>
                <a:gd name="connsiteY12" fmla="*/ 0 h 590226"/>
                <a:gd name="connsiteX13" fmla="*/ 302896 w 647370"/>
                <a:gd name="connsiteY13" fmla="*/ 76286 h 590226"/>
                <a:gd name="connsiteX14" fmla="*/ 344883 w 647370"/>
                <a:gd name="connsiteY14" fmla="*/ 76286 h 590226"/>
                <a:gd name="connsiteX15" fmla="*/ 344883 w 647370"/>
                <a:gd name="connsiteY15" fmla="*/ 273568 h 590226"/>
                <a:gd name="connsiteX16" fmla="*/ 302896 w 647370"/>
                <a:gd name="connsiteY16" fmla="*/ 273568 h 590226"/>
                <a:gd name="connsiteX17" fmla="*/ 323851 w 647370"/>
                <a:gd name="connsiteY17" fmla="*/ 371561 h 590226"/>
                <a:gd name="connsiteX18" fmla="*/ 288847 w 647370"/>
                <a:gd name="connsiteY18" fmla="*/ 336575 h 590226"/>
                <a:gd name="connsiteX19" fmla="*/ 323832 w 647370"/>
                <a:gd name="connsiteY19" fmla="*/ 301571 h 590226"/>
                <a:gd name="connsiteX20" fmla="*/ 358837 w 647370"/>
                <a:gd name="connsiteY20" fmla="*/ 336556 h 590226"/>
                <a:gd name="connsiteX21" fmla="*/ 358837 w 647370"/>
                <a:gd name="connsiteY21" fmla="*/ 336566 h 590226"/>
                <a:gd name="connsiteX22" fmla="*/ 324511 w 647370"/>
                <a:gd name="connsiteY22" fmla="*/ 371560 h 590226"/>
                <a:gd name="connsiteX23" fmla="*/ 323928 w 647370"/>
                <a:gd name="connsiteY23" fmla="*/ 371561 h 5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7370" h="590226">
                  <a:moveTo>
                    <a:pt x="614983" y="0"/>
                  </a:moveTo>
                  <a:lnTo>
                    <a:pt x="32386" y="0"/>
                  </a:lnTo>
                  <a:cubicBezTo>
                    <a:pt x="14574" y="175"/>
                    <a:pt x="177" y="14572"/>
                    <a:pt x="1" y="32385"/>
                  </a:cubicBezTo>
                  <a:lnTo>
                    <a:pt x="1" y="425529"/>
                  </a:lnTo>
                  <a:cubicBezTo>
                    <a:pt x="-157" y="443256"/>
                    <a:pt x="14085" y="457756"/>
                    <a:pt x="31812" y="457914"/>
                  </a:cubicBezTo>
                  <a:cubicBezTo>
                    <a:pt x="32003" y="457916"/>
                    <a:pt x="32195" y="457916"/>
                    <a:pt x="32386" y="457914"/>
                  </a:cubicBezTo>
                  <a:lnTo>
                    <a:pt x="388431" y="457914"/>
                  </a:lnTo>
                  <a:lnTo>
                    <a:pt x="517876" y="590226"/>
                  </a:lnTo>
                  <a:lnTo>
                    <a:pt x="517876" y="458848"/>
                  </a:lnTo>
                  <a:lnTo>
                    <a:pt x="614983" y="458848"/>
                  </a:lnTo>
                  <a:cubicBezTo>
                    <a:pt x="632796" y="458673"/>
                    <a:pt x="647193" y="444276"/>
                    <a:pt x="647368" y="426463"/>
                  </a:cubicBezTo>
                  <a:lnTo>
                    <a:pt x="647368" y="33318"/>
                  </a:lnTo>
                  <a:cubicBezTo>
                    <a:pt x="647591" y="15189"/>
                    <a:pt x="633112" y="292"/>
                    <a:pt x="614983" y="0"/>
                  </a:cubicBezTo>
                  <a:close/>
                  <a:moveTo>
                    <a:pt x="302896" y="76286"/>
                  </a:moveTo>
                  <a:lnTo>
                    <a:pt x="344883" y="76286"/>
                  </a:lnTo>
                  <a:lnTo>
                    <a:pt x="344883" y="273568"/>
                  </a:lnTo>
                  <a:lnTo>
                    <a:pt x="302896" y="273568"/>
                  </a:lnTo>
                  <a:close/>
                  <a:moveTo>
                    <a:pt x="323851" y="371561"/>
                  </a:moveTo>
                  <a:cubicBezTo>
                    <a:pt x="304524" y="371566"/>
                    <a:pt x="288853" y="355903"/>
                    <a:pt x="288847" y="336575"/>
                  </a:cubicBezTo>
                  <a:cubicBezTo>
                    <a:pt x="288841" y="317248"/>
                    <a:pt x="304505" y="301577"/>
                    <a:pt x="323832" y="301571"/>
                  </a:cubicBezTo>
                  <a:cubicBezTo>
                    <a:pt x="343159" y="301565"/>
                    <a:pt x="358831" y="317229"/>
                    <a:pt x="358837" y="336556"/>
                  </a:cubicBezTo>
                  <a:cubicBezTo>
                    <a:pt x="358837" y="336559"/>
                    <a:pt x="358837" y="336563"/>
                    <a:pt x="358837" y="336566"/>
                  </a:cubicBezTo>
                  <a:cubicBezTo>
                    <a:pt x="359021" y="355708"/>
                    <a:pt x="343653" y="371375"/>
                    <a:pt x="324511" y="371560"/>
                  </a:cubicBezTo>
                  <a:cubicBezTo>
                    <a:pt x="324316" y="371562"/>
                    <a:pt x="324122" y="371562"/>
                    <a:pt x="323928" y="3715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1E3B35-DED4-028A-C5A2-1377BE6613F2}"/>
              </a:ext>
            </a:extLst>
          </p:cNvPr>
          <p:cNvSpPr txBox="1"/>
          <p:nvPr/>
        </p:nvSpPr>
        <p:spPr>
          <a:xfrm>
            <a:off x="3983507" y="767059"/>
            <a:ext cx="40235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                        </a:t>
            </a:r>
            <a:r>
              <a:rPr lang="it-IT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Main</a:t>
            </a:r>
            <a:endParaRPr lang="en-US" sz="2800" b="0" i="0" dirty="0">
              <a:solidFill>
                <a:srgbClr val="F0F6FC"/>
              </a:solidFill>
              <a:effectLst/>
              <a:latin typeface="Impact" panose="020B0806030902050204" pitchFamily="34" charset="0"/>
            </a:endParaRPr>
          </a:p>
          <a:p>
            <a:pPr lvl="2">
              <a:buSzPct val="130000"/>
            </a:pPr>
            <a:endParaRPr lang="en-US" sz="1100" dirty="0"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94C4004-DA11-4B92-2DA7-4CEF5F9D9ADD}"/>
              </a:ext>
            </a:extLst>
          </p:cNvPr>
          <p:cNvSpPr txBox="1"/>
          <p:nvPr/>
        </p:nvSpPr>
        <p:spPr>
          <a:xfrm>
            <a:off x="6770585" y="799156"/>
            <a:ext cx="58199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                               Draw Enemy</a:t>
            </a:r>
            <a:endParaRPr lang="en-US" sz="2800" b="0" i="0" dirty="0">
              <a:solidFill>
                <a:srgbClr val="F0F6FC"/>
              </a:solidFill>
              <a:effectLst/>
              <a:latin typeface="Impact" panose="020B0806030902050204" pitchFamily="34" charset="0"/>
            </a:endParaRPr>
          </a:p>
          <a:p>
            <a:pPr lvl="2">
              <a:buSzPct val="130000"/>
            </a:pPr>
            <a:endParaRPr lang="en-US" sz="11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EF9F4-AA04-591C-4E67-3C858F523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9067" y="1459556"/>
            <a:ext cx="3800049" cy="539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C7385-88FC-36ED-4A00-EF83A03DA5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2174" y="1459556"/>
            <a:ext cx="4448882" cy="45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68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CD52-A201-B441-F74E-4263A3096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1EFBA5DD-8A17-9868-9AF3-7F49D008F7FC}"/>
              </a:ext>
            </a:extLst>
          </p:cNvPr>
          <p:cNvGrpSpPr/>
          <p:nvPr/>
        </p:nvGrpSpPr>
        <p:grpSpPr>
          <a:xfrm>
            <a:off x="1800000" y="0"/>
            <a:ext cx="2364674" cy="6858000"/>
            <a:chOff x="10146002" y="0"/>
            <a:chExt cx="2364674" cy="68580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6CEBF76-EAEC-6BC3-C768-082D95BBA508}"/>
                </a:ext>
              </a:extLst>
            </p:cNvPr>
            <p:cNvGrpSpPr/>
            <p:nvPr/>
          </p:nvGrpSpPr>
          <p:grpSpPr>
            <a:xfrm>
              <a:off x="10146002" y="0"/>
              <a:ext cx="2045998" cy="6858000"/>
              <a:chOff x="10146002" y="0"/>
              <a:chExt cx="2045998" cy="685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538F28-ED84-5B7A-2F03-596A096D1FC6}"/>
                  </a:ext>
                </a:extLst>
              </p:cNvPr>
              <p:cNvSpPr/>
              <p:nvPr/>
            </p:nvSpPr>
            <p:spPr>
              <a:xfrm>
                <a:off x="10146002" y="0"/>
                <a:ext cx="2045998" cy="6858000"/>
              </a:xfrm>
              <a:prstGeom prst="rect">
                <a:avLst/>
              </a:prstGeom>
              <a:solidFill>
                <a:srgbClr val="93C5F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A40DF3-5D24-7839-40E7-61EC25B17981}"/>
                  </a:ext>
                </a:extLst>
              </p:cNvPr>
              <p:cNvSpPr txBox="1"/>
              <p:nvPr/>
            </p:nvSpPr>
            <p:spPr>
              <a:xfrm>
                <a:off x="10165984" y="1053750"/>
                <a:ext cx="20100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FUTURE</a:t>
                </a:r>
              </a:p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WORK</a:t>
                </a:r>
              </a:p>
            </p:txBody>
          </p:sp>
          <p:pic>
            <p:nvPicPr>
              <p:cNvPr id="70" name="Graphic 69" descr="End with solid fill">
                <a:extLst>
                  <a:ext uri="{FF2B5EF4-FFF2-40B4-BE49-F238E27FC236}">
                    <a16:creationId xmlns:a16="http://schemas.microsoft.com/office/drawing/2014/main" id="{F89FA64E-41A5-3201-BFE6-7EEE452E3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681387" y="301841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722A2FFE-7F16-9C72-1189-96FF092CBE3E}"/>
                </a:ext>
              </a:extLst>
            </p:cNvPr>
            <p:cNvSpPr/>
            <p:nvPr/>
          </p:nvSpPr>
          <p:spPr>
            <a:xfrm rot="5400000">
              <a:off x="12008436" y="1259396"/>
              <a:ext cx="685803" cy="318676"/>
            </a:xfrm>
            <a:prstGeom prst="triangle">
              <a:avLst/>
            </a:prstGeom>
            <a:solidFill>
              <a:srgbClr val="93C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F9FE54-88D0-F468-7006-3C4BA4AD5A11}"/>
              </a:ext>
            </a:extLst>
          </p:cNvPr>
          <p:cNvGrpSpPr/>
          <p:nvPr/>
        </p:nvGrpSpPr>
        <p:grpSpPr>
          <a:xfrm>
            <a:off x="1440000" y="0"/>
            <a:ext cx="2318248" cy="6858000"/>
            <a:chOff x="8119972" y="0"/>
            <a:chExt cx="231824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D6B862-A95E-9908-508F-1669546C6D79}"/>
                </a:ext>
              </a:extLst>
            </p:cNvPr>
            <p:cNvSpPr/>
            <p:nvPr/>
          </p:nvSpPr>
          <p:spPr>
            <a:xfrm>
              <a:off x="8124001" y="0"/>
              <a:ext cx="2034000" cy="6858000"/>
            </a:xfrm>
            <a:prstGeom prst="rect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B04601A-3EDE-2529-6A90-C5D06B0A6DF0}"/>
                </a:ext>
              </a:extLst>
            </p:cNvPr>
            <p:cNvSpPr/>
            <p:nvPr/>
          </p:nvSpPr>
          <p:spPr>
            <a:xfrm rot="5400000">
              <a:off x="9935980" y="1235842"/>
              <a:ext cx="685803" cy="318676"/>
            </a:xfrm>
            <a:prstGeom prst="triangle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353EEB-B21B-F1B1-5F40-D6E0BDD96B49}"/>
                </a:ext>
              </a:extLst>
            </p:cNvPr>
            <p:cNvSpPr txBox="1"/>
            <p:nvPr/>
          </p:nvSpPr>
          <p:spPr>
            <a:xfrm>
              <a:off x="8119972" y="1041237"/>
              <a:ext cx="20661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MEMBER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ROLES</a:t>
              </a:r>
            </a:p>
          </p:txBody>
        </p:sp>
        <p:pic>
          <p:nvPicPr>
            <p:cNvPr id="74" name="Graphic 73" descr="Decision chart with solid fill">
              <a:extLst>
                <a:ext uri="{FF2B5EF4-FFF2-40B4-BE49-F238E27FC236}">
                  <a16:creationId xmlns:a16="http://schemas.microsoft.com/office/drawing/2014/main" id="{F8BA0AF8-95DA-F55F-8B8F-E606D5A12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83801" y="2954655"/>
              <a:ext cx="914400" cy="9144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7D485D-ADFB-1484-31D4-4522B34B0291}"/>
              </a:ext>
            </a:extLst>
          </p:cNvPr>
          <p:cNvGrpSpPr/>
          <p:nvPr/>
        </p:nvGrpSpPr>
        <p:grpSpPr>
          <a:xfrm>
            <a:off x="-12003" y="0"/>
            <a:ext cx="2364678" cy="6858000"/>
            <a:chOff x="-12003" y="0"/>
            <a:chExt cx="236467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1D6AD8-D3EB-3A19-2F84-D5FA557A7160}"/>
                </a:ext>
              </a:extLst>
            </p:cNvPr>
            <p:cNvSpPr/>
            <p:nvPr/>
          </p:nvSpPr>
          <p:spPr>
            <a:xfrm>
              <a:off x="0" y="0"/>
              <a:ext cx="2034000" cy="6858000"/>
            </a:xfrm>
            <a:prstGeom prst="rect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22FF0D-84DC-BF78-5131-411C7811AF94}"/>
                </a:ext>
              </a:extLst>
            </p:cNvPr>
            <p:cNvSpPr/>
            <p:nvPr/>
          </p:nvSpPr>
          <p:spPr>
            <a:xfrm rot="5400000">
              <a:off x="1850435" y="1235842"/>
              <a:ext cx="685803" cy="318676"/>
            </a:xfrm>
            <a:prstGeom prst="triangle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28B44A-1FDD-14A4-F0B8-3B8AD6FB1ACE}"/>
                </a:ext>
              </a:extLst>
            </p:cNvPr>
            <p:cNvSpPr txBox="1"/>
            <p:nvPr/>
          </p:nvSpPr>
          <p:spPr>
            <a:xfrm>
              <a:off x="-12003" y="1030196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WORKING 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FLOW</a:t>
              </a:r>
            </a:p>
          </p:txBody>
        </p:sp>
        <p:pic>
          <p:nvPicPr>
            <p:cNvPr id="72" name="Graphic 71" descr="Circular flowchart with solid fill">
              <a:extLst>
                <a:ext uri="{FF2B5EF4-FFF2-40B4-BE49-F238E27FC236}">
                  <a16:creationId xmlns:a16="http://schemas.microsoft.com/office/drawing/2014/main" id="{54359B04-8386-9F7E-38E6-159A7F8E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3802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84EF92-1B18-8DF8-4D9B-51DBA5DFB54E}"/>
              </a:ext>
            </a:extLst>
          </p:cNvPr>
          <p:cNvGrpSpPr/>
          <p:nvPr/>
        </p:nvGrpSpPr>
        <p:grpSpPr>
          <a:xfrm>
            <a:off x="360000" y="0"/>
            <a:ext cx="2340677" cy="6858000"/>
            <a:chOff x="2034000" y="0"/>
            <a:chExt cx="2340677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8042CD-6DA9-536A-6BC9-E72443CE62D1}"/>
                </a:ext>
              </a:extLst>
            </p:cNvPr>
            <p:cNvSpPr/>
            <p:nvPr/>
          </p:nvSpPr>
          <p:spPr>
            <a:xfrm>
              <a:off x="2034000" y="0"/>
              <a:ext cx="2034000" cy="6858000"/>
            </a:xfrm>
            <a:prstGeom prst="rect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A50955C-FC91-7B5B-89E9-E87CDD7BE163}"/>
                </a:ext>
              </a:extLst>
            </p:cNvPr>
            <p:cNvSpPr/>
            <p:nvPr/>
          </p:nvSpPr>
          <p:spPr>
            <a:xfrm rot="5400000">
              <a:off x="3872437" y="1235843"/>
              <a:ext cx="685803" cy="318676"/>
            </a:xfrm>
            <a:prstGeom prst="triangle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B4EA5F-5488-5F15-32D6-480B1FA9DFAC}"/>
                </a:ext>
              </a:extLst>
            </p:cNvPr>
            <p:cNvSpPr txBox="1"/>
            <p:nvPr/>
          </p:nvSpPr>
          <p:spPr>
            <a:xfrm>
              <a:off x="2081240" y="1035677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DATA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STRUCTURES</a:t>
              </a:r>
            </a:p>
          </p:txBody>
        </p:sp>
        <p:grpSp>
          <p:nvGrpSpPr>
            <p:cNvPr id="59" name="Graphic 35" descr="Programmer male with solid fill">
              <a:extLst>
                <a:ext uri="{FF2B5EF4-FFF2-40B4-BE49-F238E27FC236}">
                  <a16:creationId xmlns:a16="http://schemas.microsoft.com/office/drawing/2014/main" id="{914A2A50-1403-3B73-757B-DB3222698CA5}"/>
                </a:ext>
              </a:extLst>
            </p:cNvPr>
            <p:cNvGrpSpPr/>
            <p:nvPr/>
          </p:nvGrpSpPr>
          <p:grpSpPr>
            <a:xfrm>
              <a:off x="2769759" y="3024994"/>
              <a:ext cx="642036" cy="809625"/>
              <a:chOff x="10731187" y="5006491"/>
              <a:chExt cx="642036" cy="809625"/>
            </a:xfrm>
            <a:solidFill>
              <a:srgbClr val="000000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22DFFDA-3962-1EE1-16AC-F5E2368A10CF}"/>
                  </a:ext>
                </a:extLst>
              </p:cNvPr>
              <p:cNvSpPr/>
              <p:nvPr/>
            </p:nvSpPr>
            <p:spPr>
              <a:xfrm>
                <a:off x="10731187" y="5006491"/>
                <a:ext cx="642036" cy="753427"/>
              </a:xfrm>
              <a:custGeom>
                <a:avLst/>
                <a:gdLst>
                  <a:gd name="connsiteX0" fmla="*/ 456750 w 642036"/>
                  <a:gd name="connsiteY0" fmla="*/ 434340 h 753427"/>
                  <a:gd name="connsiteX1" fmla="*/ 566287 w 642036"/>
                  <a:gd name="connsiteY1" fmla="*/ 490538 h 753427"/>
                  <a:gd name="connsiteX2" fmla="*/ 587242 w 642036"/>
                  <a:gd name="connsiteY2" fmla="*/ 533400 h 753427"/>
                  <a:gd name="connsiteX3" fmla="*/ 604387 w 642036"/>
                  <a:gd name="connsiteY3" fmla="*/ 681038 h 753427"/>
                  <a:gd name="connsiteX4" fmla="*/ 596767 w 642036"/>
                  <a:gd name="connsiteY4" fmla="*/ 698183 h 753427"/>
                  <a:gd name="connsiteX5" fmla="*/ 596767 w 642036"/>
                  <a:gd name="connsiteY5" fmla="*/ 698183 h 753427"/>
                  <a:gd name="connsiteX6" fmla="*/ 545332 w 642036"/>
                  <a:gd name="connsiteY6" fmla="*/ 722948 h 753427"/>
                  <a:gd name="connsiteX7" fmla="*/ 545332 w 642036"/>
                  <a:gd name="connsiteY7" fmla="*/ 753428 h 753427"/>
                  <a:gd name="connsiteX8" fmla="*/ 571050 w 642036"/>
                  <a:gd name="connsiteY8" fmla="*/ 753428 h 753427"/>
                  <a:gd name="connsiteX9" fmla="*/ 617722 w 642036"/>
                  <a:gd name="connsiteY9" fmla="*/ 729615 h 753427"/>
                  <a:gd name="connsiteX10" fmla="*/ 617722 w 642036"/>
                  <a:gd name="connsiteY10" fmla="*/ 729615 h 753427"/>
                  <a:gd name="connsiteX11" fmla="*/ 641535 w 642036"/>
                  <a:gd name="connsiteY11" fmla="*/ 676275 h 753427"/>
                  <a:gd name="connsiteX12" fmla="*/ 626295 w 642036"/>
                  <a:gd name="connsiteY12" fmla="*/ 532448 h 753427"/>
                  <a:gd name="connsiteX13" fmla="*/ 591052 w 642036"/>
                  <a:gd name="connsiteY13" fmla="*/ 461963 h 753427"/>
                  <a:gd name="connsiteX14" fmla="*/ 470085 w 642036"/>
                  <a:gd name="connsiteY14" fmla="*/ 399098 h 753427"/>
                  <a:gd name="connsiteX15" fmla="*/ 423412 w 642036"/>
                  <a:gd name="connsiteY15" fmla="*/ 380048 h 753427"/>
                  <a:gd name="connsiteX16" fmla="*/ 417697 w 642036"/>
                  <a:gd name="connsiteY16" fmla="*/ 371475 h 753427"/>
                  <a:gd name="connsiteX17" fmla="*/ 417697 w 642036"/>
                  <a:gd name="connsiteY17" fmla="*/ 348615 h 753427"/>
                  <a:gd name="connsiteX18" fmla="*/ 474847 w 642036"/>
                  <a:gd name="connsiteY18" fmla="*/ 229552 h 753427"/>
                  <a:gd name="connsiteX19" fmla="*/ 474847 w 642036"/>
                  <a:gd name="connsiteY19" fmla="*/ 195263 h 753427"/>
                  <a:gd name="connsiteX20" fmla="*/ 493897 w 642036"/>
                  <a:gd name="connsiteY20" fmla="*/ 200978 h 753427"/>
                  <a:gd name="connsiteX21" fmla="*/ 477705 w 642036"/>
                  <a:gd name="connsiteY21" fmla="*/ 153353 h 753427"/>
                  <a:gd name="connsiteX22" fmla="*/ 472942 w 642036"/>
                  <a:gd name="connsiteY22" fmla="*/ 133350 h 753427"/>
                  <a:gd name="connsiteX23" fmla="*/ 388170 w 642036"/>
                  <a:gd name="connsiteY23" fmla="*/ 17145 h 753427"/>
                  <a:gd name="connsiteX24" fmla="*/ 375787 w 642036"/>
                  <a:gd name="connsiteY24" fmla="*/ 18097 h 753427"/>
                  <a:gd name="connsiteX25" fmla="*/ 367215 w 642036"/>
                  <a:gd name="connsiteY25" fmla="*/ 24765 h 753427"/>
                  <a:gd name="connsiteX26" fmla="*/ 357690 w 642036"/>
                  <a:gd name="connsiteY26" fmla="*/ 11430 h 753427"/>
                  <a:gd name="connsiteX27" fmla="*/ 346260 w 642036"/>
                  <a:gd name="connsiteY27" fmla="*/ 2858 h 753427"/>
                  <a:gd name="connsiteX28" fmla="*/ 320542 w 642036"/>
                  <a:gd name="connsiteY28" fmla="*/ 0 h 753427"/>
                  <a:gd name="connsiteX29" fmla="*/ 169095 w 642036"/>
                  <a:gd name="connsiteY29" fmla="*/ 136208 h 753427"/>
                  <a:gd name="connsiteX30" fmla="*/ 169095 w 642036"/>
                  <a:gd name="connsiteY30" fmla="*/ 142875 h 753427"/>
                  <a:gd name="connsiteX31" fmla="*/ 169095 w 642036"/>
                  <a:gd name="connsiteY31" fmla="*/ 142875 h 753427"/>
                  <a:gd name="connsiteX32" fmla="*/ 169095 w 642036"/>
                  <a:gd name="connsiteY32" fmla="*/ 159068 h 753427"/>
                  <a:gd name="connsiteX33" fmla="*/ 156712 w 642036"/>
                  <a:gd name="connsiteY33" fmla="*/ 219075 h 753427"/>
                  <a:gd name="connsiteX34" fmla="*/ 140520 w 642036"/>
                  <a:gd name="connsiteY34" fmla="*/ 257175 h 753427"/>
                  <a:gd name="connsiteX35" fmla="*/ 171000 w 642036"/>
                  <a:gd name="connsiteY35" fmla="*/ 248602 h 753427"/>
                  <a:gd name="connsiteX36" fmla="*/ 226245 w 642036"/>
                  <a:gd name="connsiteY36" fmla="*/ 346710 h 753427"/>
                  <a:gd name="connsiteX37" fmla="*/ 226245 w 642036"/>
                  <a:gd name="connsiteY37" fmla="*/ 370523 h 753427"/>
                  <a:gd name="connsiteX38" fmla="*/ 220530 w 642036"/>
                  <a:gd name="connsiteY38" fmla="*/ 379095 h 753427"/>
                  <a:gd name="connsiteX39" fmla="*/ 173857 w 642036"/>
                  <a:gd name="connsiteY39" fmla="*/ 398145 h 753427"/>
                  <a:gd name="connsiteX40" fmla="*/ 52890 w 642036"/>
                  <a:gd name="connsiteY40" fmla="*/ 461010 h 753427"/>
                  <a:gd name="connsiteX41" fmla="*/ 16695 w 642036"/>
                  <a:gd name="connsiteY41" fmla="*/ 531495 h 753427"/>
                  <a:gd name="connsiteX42" fmla="*/ 502 w 642036"/>
                  <a:gd name="connsiteY42" fmla="*/ 676275 h 753427"/>
                  <a:gd name="connsiteX43" fmla="*/ 24315 w 642036"/>
                  <a:gd name="connsiteY43" fmla="*/ 729615 h 753427"/>
                  <a:gd name="connsiteX44" fmla="*/ 70987 w 642036"/>
                  <a:gd name="connsiteY44" fmla="*/ 753428 h 753427"/>
                  <a:gd name="connsiteX45" fmla="*/ 97657 w 642036"/>
                  <a:gd name="connsiteY45" fmla="*/ 753428 h 753427"/>
                  <a:gd name="connsiteX46" fmla="*/ 97657 w 642036"/>
                  <a:gd name="connsiteY46" fmla="*/ 723900 h 753427"/>
                  <a:gd name="connsiteX47" fmla="*/ 46222 w 642036"/>
                  <a:gd name="connsiteY47" fmla="*/ 699135 h 753427"/>
                  <a:gd name="connsiteX48" fmla="*/ 38602 w 642036"/>
                  <a:gd name="connsiteY48" fmla="*/ 681990 h 753427"/>
                  <a:gd name="connsiteX49" fmla="*/ 54795 w 642036"/>
                  <a:gd name="connsiteY49" fmla="*/ 535305 h 753427"/>
                  <a:gd name="connsiteX50" fmla="*/ 54795 w 642036"/>
                  <a:gd name="connsiteY50" fmla="*/ 533400 h 753427"/>
                  <a:gd name="connsiteX51" fmla="*/ 76702 w 642036"/>
                  <a:gd name="connsiteY51" fmla="*/ 490538 h 753427"/>
                  <a:gd name="connsiteX52" fmla="*/ 186240 w 642036"/>
                  <a:gd name="connsiteY52" fmla="*/ 434340 h 753427"/>
                  <a:gd name="connsiteX53" fmla="*/ 201480 w 642036"/>
                  <a:gd name="connsiteY53" fmla="*/ 429578 h 753427"/>
                  <a:gd name="connsiteX54" fmla="*/ 321495 w 642036"/>
                  <a:gd name="connsiteY54" fmla="*/ 457200 h 753427"/>
                  <a:gd name="connsiteX55" fmla="*/ 442462 w 642036"/>
                  <a:gd name="connsiteY55" fmla="*/ 429578 h 753427"/>
                  <a:gd name="connsiteX56" fmla="*/ 456750 w 642036"/>
                  <a:gd name="connsiteY56" fmla="*/ 434340 h 753427"/>
                  <a:gd name="connsiteX57" fmla="*/ 207195 w 642036"/>
                  <a:gd name="connsiteY57" fmla="*/ 237173 h 753427"/>
                  <a:gd name="connsiteX58" fmla="*/ 407220 w 642036"/>
                  <a:gd name="connsiteY58" fmla="*/ 123825 h 753427"/>
                  <a:gd name="connsiteX59" fmla="*/ 435795 w 642036"/>
                  <a:gd name="connsiteY59" fmla="*/ 161925 h 753427"/>
                  <a:gd name="connsiteX60" fmla="*/ 435795 w 642036"/>
                  <a:gd name="connsiteY60" fmla="*/ 228600 h 753427"/>
                  <a:gd name="connsiteX61" fmla="*/ 321495 w 642036"/>
                  <a:gd name="connsiteY61" fmla="*/ 342900 h 753427"/>
                  <a:gd name="connsiteX62" fmla="*/ 207195 w 642036"/>
                  <a:gd name="connsiteY62" fmla="*/ 237173 h 753427"/>
                  <a:gd name="connsiteX63" fmla="*/ 245295 w 642036"/>
                  <a:gd name="connsiteY63" fmla="*/ 408623 h 753427"/>
                  <a:gd name="connsiteX64" fmla="*/ 264345 w 642036"/>
                  <a:gd name="connsiteY64" fmla="*/ 370523 h 753427"/>
                  <a:gd name="connsiteX65" fmla="*/ 264345 w 642036"/>
                  <a:gd name="connsiteY65" fmla="*/ 369570 h 753427"/>
                  <a:gd name="connsiteX66" fmla="*/ 378645 w 642036"/>
                  <a:gd name="connsiteY66" fmla="*/ 369570 h 753427"/>
                  <a:gd name="connsiteX67" fmla="*/ 378645 w 642036"/>
                  <a:gd name="connsiteY67" fmla="*/ 370523 h 753427"/>
                  <a:gd name="connsiteX68" fmla="*/ 396742 w 642036"/>
                  <a:gd name="connsiteY68" fmla="*/ 408623 h 753427"/>
                  <a:gd name="connsiteX69" fmla="*/ 320542 w 642036"/>
                  <a:gd name="connsiteY69" fmla="*/ 419100 h 753427"/>
                  <a:gd name="connsiteX70" fmla="*/ 245295 w 642036"/>
                  <a:gd name="connsiteY70" fmla="*/ 408623 h 75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2036" h="753427">
                    <a:moveTo>
                      <a:pt x="456750" y="434340"/>
                    </a:moveTo>
                    <a:cubicBezTo>
                      <a:pt x="496755" y="448628"/>
                      <a:pt x="534855" y="464820"/>
                      <a:pt x="566287" y="490538"/>
                    </a:cubicBezTo>
                    <a:cubicBezTo>
                      <a:pt x="579622" y="501015"/>
                      <a:pt x="587242" y="516255"/>
                      <a:pt x="587242" y="533400"/>
                    </a:cubicBezTo>
                    <a:lnTo>
                      <a:pt x="604387" y="681038"/>
                    </a:lnTo>
                    <a:cubicBezTo>
                      <a:pt x="605340" y="687705"/>
                      <a:pt x="602482" y="694373"/>
                      <a:pt x="596767" y="698183"/>
                    </a:cubicBezTo>
                    <a:lnTo>
                      <a:pt x="596767" y="698183"/>
                    </a:lnTo>
                    <a:cubicBezTo>
                      <a:pt x="580575" y="708660"/>
                      <a:pt x="563430" y="717233"/>
                      <a:pt x="545332" y="722948"/>
                    </a:cubicBezTo>
                    <a:lnTo>
                      <a:pt x="545332" y="753428"/>
                    </a:lnTo>
                    <a:lnTo>
                      <a:pt x="571050" y="753428"/>
                    </a:lnTo>
                    <a:cubicBezTo>
                      <a:pt x="587242" y="746760"/>
                      <a:pt x="603435" y="739140"/>
                      <a:pt x="617722" y="729615"/>
                    </a:cubicBezTo>
                    <a:lnTo>
                      <a:pt x="617722" y="729615"/>
                    </a:lnTo>
                    <a:cubicBezTo>
                      <a:pt x="634867" y="718185"/>
                      <a:pt x="644392" y="697230"/>
                      <a:pt x="641535" y="676275"/>
                    </a:cubicBezTo>
                    <a:lnTo>
                      <a:pt x="626295" y="532448"/>
                    </a:lnTo>
                    <a:cubicBezTo>
                      <a:pt x="625342" y="504825"/>
                      <a:pt x="612960" y="479108"/>
                      <a:pt x="591052" y="461963"/>
                    </a:cubicBezTo>
                    <a:cubicBezTo>
                      <a:pt x="555810" y="432435"/>
                      <a:pt x="513900" y="414338"/>
                      <a:pt x="470085" y="399098"/>
                    </a:cubicBezTo>
                    <a:lnTo>
                      <a:pt x="423412" y="380048"/>
                    </a:lnTo>
                    <a:cubicBezTo>
                      <a:pt x="419602" y="378143"/>
                      <a:pt x="417697" y="375285"/>
                      <a:pt x="417697" y="371475"/>
                    </a:cubicBezTo>
                    <a:lnTo>
                      <a:pt x="417697" y="348615"/>
                    </a:lnTo>
                    <a:cubicBezTo>
                      <a:pt x="453892" y="320040"/>
                      <a:pt x="474847" y="276225"/>
                      <a:pt x="474847" y="229552"/>
                    </a:cubicBezTo>
                    <a:lnTo>
                      <a:pt x="474847" y="195263"/>
                    </a:lnTo>
                    <a:cubicBezTo>
                      <a:pt x="480562" y="199073"/>
                      <a:pt x="487230" y="200025"/>
                      <a:pt x="493897" y="200978"/>
                    </a:cubicBezTo>
                    <a:lnTo>
                      <a:pt x="477705" y="153353"/>
                    </a:lnTo>
                    <a:cubicBezTo>
                      <a:pt x="475800" y="146685"/>
                      <a:pt x="473895" y="140018"/>
                      <a:pt x="472942" y="133350"/>
                    </a:cubicBezTo>
                    <a:cubicBezTo>
                      <a:pt x="465322" y="79057"/>
                      <a:pt x="432937" y="40958"/>
                      <a:pt x="388170" y="17145"/>
                    </a:cubicBezTo>
                    <a:cubicBezTo>
                      <a:pt x="384360" y="15240"/>
                      <a:pt x="379597" y="15240"/>
                      <a:pt x="375787" y="18097"/>
                    </a:cubicBezTo>
                    <a:lnTo>
                      <a:pt x="367215" y="24765"/>
                    </a:lnTo>
                    <a:lnTo>
                      <a:pt x="357690" y="11430"/>
                    </a:lnTo>
                    <a:cubicBezTo>
                      <a:pt x="354832" y="7620"/>
                      <a:pt x="351022" y="3810"/>
                      <a:pt x="346260" y="2858"/>
                    </a:cubicBezTo>
                    <a:cubicBezTo>
                      <a:pt x="337687" y="953"/>
                      <a:pt x="329115" y="0"/>
                      <a:pt x="320542" y="0"/>
                    </a:cubicBezTo>
                    <a:cubicBezTo>
                      <a:pt x="245295" y="0"/>
                      <a:pt x="182430" y="59055"/>
                      <a:pt x="169095" y="136208"/>
                    </a:cubicBezTo>
                    <a:lnTo>
                      <a:pt x="169095" y="142875"/>
                    </a:lnTo>
                    <a:lnTo>
                      <a:pt x="169095" y="142875"/>
                    </a:lnTo>
                    <a:lnTo>
                      <a:pt x="169095" y="159068"/>
                    </a:lnTo>
                    <a:cubicBezTo>
                      <a:pt x="169095" y="180023"/>
                      <a:pt x="165285" y="200025"/>
                      <a:pt x="156712" y="219075"/>
                    </a:cubicBezTo>
                    <a:lnTo>
                      <a:pt x="140520" y="257175"/>
                    </a:lnTo>
                    <a:cubicBezTo>
                      <a:pt x="140520" y="257175"/>
                      <a:pt x="151950" y="254318"/>
                      <a:pt x="171000" y="248602"/>
                    </a:cubicBezTo>
                    <a:cubicBezTo>
                      <a:pt x="175762" y="287655"/>
                      <a:pt x="195765" y="322898"/>
                      <a:pt x="226245" y="346710"/>
                    </a:cubicBezTo>
                    <a:lnTo>
                      <a:pt x="226245" y="370523"/>
                    </a:lnTo>
                    <a:cubicBezTo>
                      <a:pt x="226245" y="374333"/>
                      <a:pt x="224340" y="378143"/>
                      <a:pt x="220530" y="379095"/>
                    </a:cubicBezTo>
                    <a:lnTo>
                      <a:pt x="173857" y="398145"/>
                    </a:lnTo>
                    <a:cubicBezTo>
                      <a:pt x="130042" y="413385"/>
                      <a:pt x="88132" y="431483"/>
                      <a:pt x="52890" y="461010"/>
                    </a:cubicBezTo>
                    <a:cubicBezTo>
                      <a:pt x="30982" y="478155"/>
                      <a:pt x="17647" y="503873"/>
                      <a:pt x="16695" y="531495"/>
                    </a:cubicBezTo>
                    <a:lnTo>
                      <a:pt x="502" y="676275"/>
                    </a:lnTo>
                    <a:cubicBezTo>
                      <a:pt x="-2355" y="697230"/>
                      <a:pt x="7170" y="718185"/>
                      <a:pt x="24315" y="729615"/>
                    </a:cubicBezTo>
                    <a:cubicBezTo>
                      <a:pt x="38602" y="739140"/>
                      <a:pt x="54795" y="746760"/>
                      <a:pt x="70987" y="753428"/>
                    </a:cubicBezTo>
                    <a:lnTo>
                      <a:pt x="97657" y="753428"/>
                    </a:lnTo>
                    <a:lnTo>
                      <a:pt x="97657" y="723900"/>
                    </a:lnTo>
                    <a:cubicBezTo>
                      <a:pt x="79560" y="717233"/>
                      <a:pt x="62415" y="709613"/>
                      <a:pt x="46222" y="699135"/>
                    </a:cubicBezTo>
                    <a:cubicBezTo>
                      <a:pt x="40507" y="695325"/>
                      <a:pt x="37650" y="688658"/>
                      <a:pt x="38602" y="681990"/>
                    </a:cubicBezTo>
                    <a:lnTo>
                      <a:pt x="54795" y="535305"/>
                    </a:lnTo>
                    <a:lnTo>
                      <a:pt x="54795" y="533400"/>
                    </a:lnTo>
                    <a:cubicBezTo>
                      <a:pt x="54795" y="516255"/>
                      <a:pt x="63367" y="501015"/>
                      <a:pt x="76702" y="490538"/>
                    </a:cubicBezTo>
                    <a:cubicBezTo>
                      <a:pt x="108135" y="464820"/>
                      <a:pt x="146235" y="448628"/>
                      <a:pt x="186240" y="434340"/>
                    </a:cubicBezTo>
                    <a:lnTo>
                      <a:pt x="201480" y="429578"/>
                    </a:lnTo>
                    <a:cubicBezTo>
                      <a:pt x="229102" y="446723"/>
                      <a:pt x="272917" y="457200"/>
                      <a:pt x="321495" y="457200"/>
                    </a:cubicBezTo>
                    <a:cubicBezTo>
                      <a:pt x="370072" y="457200"/>
                      <a:pt x="413887" y="446723"/>
                      <a:pt x="442462" y="429578"/>
                    </a:cubicBezTo>
                    <a:lnTo>
                      <a:pt x="456750" y="434340"/>
                    </a:lnTo>
                    <a:close/>
                    <a:moveTo>
                      <a:pt x="207195" y="237173"/>
                    </a:moveTo>
                    <a:cubicBezTo>
                      <a:pt x="271965" y="215265"/>
                      <a:pt x="365310" y="177165"/>
                      <a:pt x="407220" y="123825"/>
                    </a:cubicBezTo>
                    <a:cubicBezTo>
                      <a:pt x="415792" y="137160"/>
                      <a:pt x="425317" y="149543"/>
                      <a:pt x="435795" y="161925"/>
                    </a:cubicBezTo>
                    <a:lnTo>
                      <a:pt x="435795" y="228600"/>
                    </a:lnTo>
                    <a:cubicBezTo>
                      <a:pt x="435795" y="291465"/>
                      <a:pt x="384360" y="342900"/>
                      <a:pt x="321495" y="342900"/>
                    </a:cubicBezTo>
                    <a:cubicBezTo>
                      <a:pt x="261487" y="342900"/>
                      <a:pt x="211957" y="297180"/>
                      <a:pt x="207195" y="237173"/>
                    </a:cubicBezTo>
                    <a:close/>
                    <a:moveTo>
                      <a:pt x="245295" y="408623"/>
                    </a:moveTo>
                    <a:cubicBezTo>
                      <a:pt x="256725" y="400050"/>
                      <a:pt x="264345" y="385763"/>
                      <a:pt x="264345" y="370523"/>
                    </a:cubicBezTo>
                    <a:lnTo>
                      <a:pt x="264345" y="369570"/>
                    </a:lnTo>
                    <a:cubicBezTo>
                      <a:pt x="300540" y="384810"/>
                      <a:pt x="342450" y="384810"/>
                      <a:pt x="378645" y="369570"/>
                    </a:cubicBezTo>
                    <a:lnTo>
                      <a:pt x="378645" y="370523"/>
                    </a:lnTo>
                    <a:cubicBezTo>
                      <a:pt x="378645" y="384810"/>
                      <a:pt x="385312" y="399098"/>
                      <a:pt x="396742" y="408623"/>
                    </a:cubicBezTo>
                    <a:cubicBezTo>
                      <a:pt x="371977" y="416243"/>
                      <a:pt x="346260" y="420053"/>
                      <a:pt x="320542" y="419100"/>
                    </a:cubicBezTo>
                    <a:cubicBezTo>
                      <a:pt x="295777" y="419100"/>
                      <a:pt x="270060" y="415290"/>
                      <a:pt x="245295" y="408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8D48DBA-73C2-E7CD-423B-6DFBCED18650}"/>
                  </a:ext>
                </a:extLst>
              </p:cNvPr>
              <p:cNvSpPr/>
              <p:nvPr/>
            </p:nvSpPr>
            <p:spPr>
              <a:xfrm>
                <a:off x="10775504" y="5518935"/>
                <a:ext cx="555307" cy="297180"/>
              </a:xfrm>
              <a:custGeom>
                <a:avLst/>
                <a:gdLst>
                  <a:gd name="connsiteX0" fmla="*/ 482918 w 555307"/>
                  <a:gd name="connsiteY0" fmla="*/ 23813 h 297180"/>
                  <a:gd name="connsiteX1" fmla="*/ 459105 w 555307"/>
                  <a:gd name="connsiteY1" fmla="*/ 0 h 297180"/>
                  <a:gd name="connsiteX2" fmla="*/ 459105 w 555307"/>
                  <a:gd name="connsiteY2" fmla="*/ 0 h 297180"/>
                  <a:gd name="connsiteX3" fmla="*/ 96203 w 555307"/>
                  <a:gd name="connsiteY3" fmla="*/ 0 h 297180"/>
                  <a:gd name="connsiteX4" fmla="*/ 72390 w 555307"/>
                  <a:gd name="connsiteY4" fmla="*/ 23813 h 297180"/>
                  <a:gd name="connsiteX5" fmla="*/ 72390 w 555307"/>
                  <a:gd name="connsiteY5" fmla="*/ 23813 h 297180"/>
                  <a:gd name="connsiteX6" fmla="*/ 72390 w 555307"/>
                  <a:gd name="connsiteY6" fmla="*/ 260985 h 297180"/>
                  <a:gd name="connsiteX7" fmla="*/ 0 w 555307"/>
                  <a:gd name="connsiteY7" fmla="*/ 260985 h 297180"/>
                  <a:gd name="connsiteX8" fmla="*/ 0 w 555307"/>
                  <a:gd name="connsiteY8" fmla="*/ 273368 h 297180"/>
                  <a:gd name="connsiteX9" fmla="*/ 23813 w 555307"/>
                  <a:gd name="connsiteY9" fmla="*/ 297180 h 297180"/>
                  <a:gd name="connsiteX10" fmla="*/ 531495 w 555307"/>
                  <a:gd name="connsiteY10" fmla="*/ 297180 h 297180"/>
                  <a:gd name="connsiteX11" fmla="*/ 555308 w 555307"/>
                  <a:gd name="connsiteY11" fmla="*/ 273368 h 297180"/>
                  <a:gd name="connsiteX12" fmla="*/ 555308 w 555307"/>
                  <a:gd name="connsiteY12" fmla="*/ 260985 h 297180"/>
                  <a:gd name="connsiteX13" fmla="*/ 482918 w 555307"/>
                  <a:gd name="connsiteY13" fmla="*/ 260985 h 297180"/>
                  <a:gd name="connsiteX14" fmla="*/ 482918 w 555307"/>
                  <a:gd name="connsiteY14" fmla="*/ 23813 h 297180"/>
                  <a:gd name="connsiteX15" fmla="*/ 227648 w 555307"/>
                  <a:gd name="connsiteY15" fmla="*/ 180975 h 297180"/>
                  <a:gd name="connsiteX16" fmla="*/ 214313 w 555307"/>
                  <a:gd name="connsiteY16" fmla="*/ 194310 h 297180"/>
                  <a:gd name="connsiteX17" fmla="*/ 160973 w 555307"/>
                  <a:gd name="connsiteY17" fmla="*/ 140970 h 297180"/>
                  <a:gd name="connsiteX18" fmla="*/ 214313 w 555307"/>
                  <a:gd name="connsiteY18" fmla="*/ 87630 h 297180"/>
                  <a:gd name="connsiteX19" fmla="*/ 227648 w 555307"/>
                  <a:gd name="connsiteY19" fmla="*/ 100965 h 297180"/>
                  <a:gd name="connsiteX20" fmla="*/ 187642 w 555307"/>
                  <a:gd name="connsiteY20" fmla="*/ 140970 h 297180"/>
                  <a:gd name="connsiteX21" fmla="*/ 227648 w 555307"/>
                  <a:gd name="connsiteY21" fmla="*/ 180975 h 297180"/>
                  <a:gd name="connsiteX22" fmla="*/ 263843 w 555307"/>
                  <a:gd name="connsiteY22" fmla="*/ 200978 h 297180"/>
                  <a:gd name="connsiteX23" fmla="*/ 246698 w 555307"/>
                  <a:gd name="connsiteY23" fmla="*/ 193358 h 297180"/>
                  <a:gd name="connsiteX24" fmla="*/ 291465 w 555307"/>
                  <a:gd name="connsiteY24" fmla="*/ 85725 h 297180"/>
                  <a:gd name="connsiteX25" fmla="*/ 308610 w 555307"/>
                  <a:gd name="connsiteY25" fmla="*/ 93345 h 297180"/>
                  <a:gd name="connsiteX26" fmla="*/ 263843 w 555307"/>
                  <a:gd name="connsiteY26" fmla="*/ 200978 h 297180"/>
                  <a:gd name="connsiteX27" fmla="*/ 340043 w 555307"/>
                  <a:gd name="connsiteY27" fmla="*/ 195263 h 297180"/>
                  <a:gd name="connsiteX28" fmla="*/ 326708 w 555307"/>
                  <a:gd name="connsiteY28" fmla="*/ 181928 h 297180"/>
                  <a:gd name="connsiteX29" fmla="*/ 366713 w 555307"/>
                  <a:gd name="connsiteY29" fmla="*/ 141922 h 297180"/>
                  <a:gd name="connsiteX30" fmla="*/ 326708 w 555307"/>
                  <a:gd name="connsiteY30" fmla="*/ 101918 h 297180"/>
                  <a:gd name="connsiteX31" fmla="*/ 340043 w 555307"/>
                  <a:gd name="connsiteY31" fmla="*/ 88582 h 297180"/>
                  <a:gd name="connsiteX32" fmla="*/ 393383 w 555307"/>
                  <a:gd name="connsiteY32" fmla="*/ 141922 h 297180"/>
                  <a:gd name="connsiteX33" fmla="*/ 340043 w 555307"/>
                  <a:gd name="connsiteY33" fmla="*/ 195263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55307" h="297180">
                    <a:moveTo>
                      <a:pt x="482918" y="23813"/>
                    </a:moveTo>
                    <a:cubicBezTo>
                      <a:pt x="482918" y="10478"/>
                      <a:pt x="472440" y="0"/>
                      <a:pt x="459105" y="0"/>
                    </a:cubicBezTo>
                    <a:lnTo>
                      <a:pt x="459105" y="0"/>
                    </a:lnTo>
                    <a:lnTo>
                      <a:pt x="96203" y="0"/>
                    </a:lnTo>
                    <a:cubicBezTo>
                      <a:pt x="82868" y="0"/>
                      <a:pt x="72390" y="10478"/>
                      <a:pt x="72390" y="23813"/>
                    </a:cubicBezTo>
                    <a:lnTo>
                      <a:pt x="72390" y="23813"/>
                    </a:lnTo>
                    <a:lnTo>
                      <a:pt x="72390" y="260985"/>
                    </a:lnTo>
                    <a:lnTo>
                      <a:pt x="0" y="260985"/>
                    </a:lnTo>
                    <a:lnTo>
                      <a:pt x="0" y="273368"/>
                    </a:lnTo>
                    <a:cubicBezTo>
                      <a:pt x="0" y="286703"/>
                      <a:pt x="10478" y="297180"/>
                      <a:pt x="23813" y="297180"/>
                    </a:cubicBezTo>
                    <a:lnTo>
                      <a:pt x="531495" y="297180"/>
                    </a:lnTo>
                    <a:cubicBezTo>
                      <a:pt x="544830" y="297180"/>
                      <a:pt x="555308" y="286703"/>
                      <a:pt x="555308" y="273368"/>
                    </a:cubicBezTo>
                    <a:lnTo>
                      <a:pt x="555308" y="260985"/>
                    </a:lnTo>
                    <a:lnTo>
                      <a:pt x="482918" y="260985"/>
                    </a:lnTo>
                    <a:lnTo>
                      <a:pt x="482918" y="23813"/>
                    </a:lnTo>
                    <a:close/>
                    <a:moveTo>
                      <a:pt x="227648" y="180975"/>
                    </a:moveTo>
                    <a:lnTo>
                      <a:pt x="214313" y="194310"/>
                    </a:lnTo>
                    <a:lnTo>
                      <a:pt x="160973" y="140970"/>
                    </a:lnTo>
                    <a:lnTo>
                      <a:pt x="214313" y="87630"/>
                    </a:lnTo>
                    <a:lnTo>
                      <a:pt x="227648" y="100965"/>
                    </a:lnTo>
                    <a:lnTo>
                      <a:pt x="187642" y="140970"/>
                    </a:lnTo>
                    <a:lnTo>
                      <a:pt x="227648" y="180975"/>
                    </a:lnTo>
                    <a:close/>
                    <a:moveTo>
                      <a:pt x="263843" y="200978"/>
                    </a:moveTo>
                    <a:lnTo>
                      <a:pt x="246698" y="193358"/>
                    </a:lnTo>
                    <a:lnTo>
                      <a:pt x="291465" y="85725"/>
                    </a:lnTo>
                    <a:lnTo>
                      <a:pt x="308610" y="93345"/>
                    </a:lnTo>
                    <a:lnTo>
                      <a:pt x="263843" y="200978"/>
                    </a:lnTo>
                    <a:close/>
                    <a:moveTo>
                      <a:pt x="340043" y="195263"/>
                    </a:moveTo>
                    <a:lnTo>
                      <a:pt x="326708" y="181928"/>
                    </a:lnTo>
                    <a:lnTo>
                      <a:pt x="366713" y="141922"/>
                    </a:lnTo>
                    <a:lnTo>
                      <a:pt x="326708" y="101918"/>
                    </a:lnTo>
                    <a:lnTo>
                      <a:pt x="340043" y="88582"/>
                    </a:lnTo>
                    <a:lnTo>
                      <a:pt x="393383" y="141922"/>
                    </a:lnTo>
                    <a:lnTo>
                      <a:pt x="340043" y="19526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6A457E8-213E-3841-41C4-A71BF5D0D39D}"/>
              </a:ext>
            </a:extLst>
          </p:cNvPr>
          <p:cNvGrpSpPr/>
          <p:nvPr/>
        </p:nvGrpSpPr>
        <p:grpSpPr>
          <a:xfrm>
            <a:off x="720000" y="0"/>
            <a:ext cx="2352677" cy="6858000"/>
            <a:chOff x="4056001" y="0"/>
            <a:chExt cx="2352677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73F84D-4895-DD11-DD81-4BBB29CFEAEA}"/>
                </a:ext>
              </a:extLst>
            </p:cNvPr>
            <p:cNvSpPr/>
            <p:nvPr/>
          </p:nvSpPr>
          <p:spPr>
            <a:xfrm>
              <a:off x="4056001" y="0"/>
              <a:ext cx="2034000" cy="6858000"/>
            </a:xfrm>
            <a:prstGeom prst="rect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A5C3480-75F2-831F-8B6F-6168910DCEE6}"/>
                </a:ext>
              </a:extLst>
            </p:cNvPr>
            <p:cNvSpPr/>
            <p:nvPr/>
          </p:nvSpPr>
          <p:spPr>
            <a:xfrm rot="5400000">
              <a:off x="5906438" y="1235842"/>
              <a:ext cx="685803" cy="318676"/>
            </a:xfrm>
            <a:prstGeom prst="triangle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DFA1AA-44FC-75E4-49FB-C87F8165E112}"/>
                </a:ext>
              </a:extLst>
            </p:cNvPr>
            <p:cNvSpPr txBox="1"/>
            <p:nvPr/>
          </p:nvSpPr>
          <p:spPr>
            <a:xfrm>
              <a:off x="4066959" y="1053750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IMPORTANT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CODE</a:t>
              </a:r>
            </a:p>
          </p:txBody>
        </p:sp>
        <p:sp>
          <p:nvSpPr>
            <p:cNvPr id="58" name="Graphic 33" descr="Comment Important with solid fill">
              <a:extLst>
                <a:ext uri="{FF2B5EF4-FFF2-40B4-BE49-F238E27FC236}">
                  <a16:creationId xmlns:a16="http://schemas.microsoft.com/office/drawing/2014/main" id="{23B74510-A6BD-130D-F7A9-3AF55503D5CA}"/>
                </a:ext>
              </a:extLst>
            </p:cNvPr>
            <p:cNvSpPr/>
            <p:nvPr/>
          </p:nvSpPr>
          <p:spPr>
            <a:xfrm>
              <a:off x="4771597" y="3180506"/>
              <a:ext cx="647370" cy="590226"/>
            </a:xfrm>
            <a:custGeom>
              <a:avLst/>
              <a:gdLst>
                <a:gd name="connsiteX0" fmla="*/ 614983 w 647370"/>
                <a:gd name="connsiteY0" fmla="*/ 0 h 590226"/>
                <a:gd name="connsiteX1" fmla="*/ 32386 w 647370"/>
                <a:gd name="connsiteY1" fmla="*/ 0 h 590226"/>
                <a:gd name="connsiteX2" fmla="*/ 1 w 647370"/>
                <a:gd name="connsiteY2" fmla="*/ 32385 h 590226"/>
                <a:gd name="connsiteX3" fmla="*/ 1 w 647370"/>
                <a:gd name="connsiteY3" fmla="*/ 425529 h 590226"/>
                <a:gd name="connsiteX4" fmla="*/ 31812 w 647370"/>
                <a:gd name="connsiteY4" fmla="*/ 457914 h 590226"/>
                <a:gd name="connsiteX5" fmla="*/ 32386 w 647370"/>
                <a:gd name="connsiteY5" fmla="*/ 457914 h 590226"/>
                <a:gd name="connsiteX6" fmla="*/ 388431 w 647370"/>
                <a:gd name="connsiteY6" fmla="*/ 457914 h 590226"/>
                <a:gd name="connsiteX7" fmla="*/ 517876 w 647370"/>
                <a:gd name="connsiteY7" fmla="*/ 590226 h 590226"/>
                <a:gd name="connsiteX8" fmla="*/ 517876 w 647370"/>
                <a:gd name="connsiteY8" fmla="*/ 458848 h 590226"/>
                <a:gd name="connsiteX9" fmla="*/ 614983 w 647370"/>
                <a:gd name="connsiteY9" fmla="*/ 458848 h 590226"/>
                <a:gd name="connsiteX10" fmla="*/ 647368 w 647370"/>
                <a:gd name="connsiteY10" fmla="*/ 426463 h 590226"/>
                <a:gd name="connsiteX11" fmla="*/ 647368 w 647370"/>
                <a:gd name="connsiteY11" fmla="*/ 33318 h 590226"/>
                <a:gd name="connsiteX12" fmla="*/ 614983 w 647370"/>
                <a:gd name="connsiteY12" fmla="*/ 0 h 590226"/>
                <a:gd name="connsiteX13" fmla="*/ 302896 w 647370"/>
                <a:gd name="connsiteY13" fmla="*/ 76286 h 590226"/>
                <a:gd name="connsiteX14" fmla="*/ 344883 w 647370"/>
                <a:gd name="connsiteY14" fmla="*/ 76286 h 590226"/>
                <a:gd name="connsiteX15" fmla="*/ 344883 w 647370"/>
                <a:gd name="connsiteY15" fmla="*/ 273568 h 590226"/>
                <a:gd name="connsiteX16" fmla="*/ 302896 w 647370"/>
                <a:gd name="connsiteY16" fmla="*/ 273568 h 590226"/>
                <a:gd name="connsiteX17" fmla="*/ 323851 w 647370"/>
                <a:gd name="connsiteY17" fmla="*/ 371561 h 590226"/>
                <a:gd name="connsiteX18" fmla="*/ 288847 w 647370"/>
                <a:gd name="connsiteY18" fmla="*/ 336575 h 590226"/>
                <a:gd name="connsiteX19" fmla="*/ 323832 w 647370"/>
                <a:gd name="connsiteY19" fmla="*/ 301571 h 590226"/>
                <a:gd name="connsiteX20" fmla="*/ 358837 w 647370"/>
                <a:gd name="connsiteY20" fmla="*/ 336556 h 590226"/>
                <a:gd name="connsiteX21" fmla="*/ 358837 w 647370"/>
                <a:gd name="connsiteY21" fmla="*/ 336566 h 590226"/>
                <a:gd name="connsiteX22" fmla="*/ 324511 w 647370"/>
                <a:gd name="connsiteY22" fmla="*/ 371560 h 590226"/>
                <a:gd name="connsiteX23" fmla="*/ 323928 w 647370"/>
                <a:gd name="connsiteY23" fmla="*/ 371561 h 5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7370" h="590226">
                  <a:moveTo>
                    <a:pt x="614983" y="0"/>
                  </a:moveTo>
                  <a:lnTo>
                    <a:pt x="32386" y="0"/>
                  </a:lnTo>
                  <a:cubicBezTo>
                    <a:pt x="14574" y="175"/>
                    <a:pt x="177" y="14572"/>
                    <a:pt x="1" y="32385"/>
                  </a:cubicBezTo>
                  <a:lnTo>
                    <a:pt x="1" y="425529"/>
                  </a:lnTo>
                  <a:cubicBezTo>
                    <a:pt x="-157" y="443256"/>
                    <a:pt x="14085" y="457756"/>
                    <a:pt x="31812" y="457914"/>
                  </a:cubicBezTo>
                  <a:cubicBezTo>
                    <a:pt x="32003" y="457916"/>
                    <a:pt x="32195" y="457916"/>
                    <a:pt x="32386" y="457914"/>
                  </a:cubicBezTo>
                  <a:lnTo>
                    <a:pt x="388431" y="457914"/>
                  </a:lnTo>
                  <a:lnTo>
                    <a:pt x="517876" y="590226"/>
                  </a:lnTo>
                  <a:lnTo>
                    <a:pt x="517876" y="458848"/>
                  </a:lnTo>
                  <a:lnTo>
                    <a:pt x="614983" y="458848"/>
                  </a:lnTo>
                  <a:cubicBezTo>
                    <a:pt x="632796" y="458673"/>
                    <a:pt x="647193" y="444276"/>
                    <a:pt x="647368" y="426463"/>
                  </a:cubicBezTo>
                  <a:lnTo>
                    <a:pt x="647368" y="33318"/>
                  </a:lnTo>
                  <a:cubicBezTo>
                    <a:pt x="647591" y="15189"/>
                    <a:pt x="633112" y="292"/>
                    <a:pt x="614983" y="0"/>
                  </a:cubicBezTo>
                  <a:close/>
                  <a:moveTo>
                    <a:pt x="302896" y="76286"/>
                  </a:moveTo>
                  <a:lnTo>
                    <a:pt x="344883" y="76286"/>
                  </a:lnTo>
                  <a:lnTo>
                    <a:pt x="344883" y="273568"/>
                  </a:lnTo>
                  <a:lnTo>
                    <a:pt x="302896" y="273568"/>
                  </a:lnTo>
                  <a:close/>
                  <a:moveTo>
                    <a:pt x="323851" y="371561"/>
                  </a:moveTo>
                  <a:cubicBezTo>
                    <a:pt x="304524" y="371566"/>
                    <a:pt x="288853" y="355903"/>
                    <a:pt x="288847" y="336575"/>
                  </a:cubicBezTo>
                  <a:cubicBezTo>
                    <a:pt x="288841" y="317248"/>
                    <a:pt x="304505" y="301577"/>
                    <a:pt x="323832" y="301571"/>
                  </a:cubicBezTo>
                  <a:cubicBezTo>
                    <a:pt x="343159" y="301565"/>
                    <a:pt x="358831" y="317229"/>
                    <a:pt x="358837" y="336556"/>
                  </a:cubicBezTo>
                  <a:cubicBezTo>
                    <a:pt x="358837" y="336559"/>
                    <a:pt x="358837" y="336563"/>
                    <a:pt x="358837" y="336566"/>
                  </a:cubicBezTo>
                  <a:cubicBezTo>
                    <a:pt x="359021" y="355708"/>
                    <a:pt x="343653" y="371375"/>
                    <a:pt x="324511" y="371560"/>
                  </a:cubicBezTo>
                  <a:cubicBezTo>
                    <a:pt x="324316" y="371562"/>
                    <a:pt x="324122" y="371562"/>
                    <a:pt x="323928" y="3715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E5A3388-EF89-F16C-6360-CC6245AD1EAB}"/>
              </a:ext>
            </a:extLst>
          </p:cNvPr>
          <p:cNvGrpSpPr/>
          <p:nvPr/>
        </p:nvGrpSpPr>
        <p:grpSpPr>
          <a:xfrm>
            <a:off x="1080000" y="0"/>
            <a:ext cx="2340678" cy="6858000"/>
            <a:chOff x="6090001" y="0"/>
            <a:chExt cx="234067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88B9B8-BE36-5553-EB2B-726361EFCB50}"/>
                </a:ext>
              </a:extLst>
            </p:cNvPr>
            <p:cNvSpPr/>
            <p:nvPr/>
          </p:nvSpPr>
          <p:spPr>
            <a:xfrm>
              <a:off x="6090001" y="0"/>
              <a:ext cx="2034000" cy="68580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9D6D910-25E9-8C12-0E08-8899056001F3}"/>
                </a:ext>
              </a:extLst>
            </p:cNvPr>
            <p:cNvSpPr/>
            <p:nvPr/>
          </p:nvSpPr>
          <p:spPr>
            <a:xfrm rot="5400000">
              <a:off x="7928439" y="1235843"/>
              <a:ext cx="685803" cy="318676"/>
            </a:xfrm>
            <a:prstGeom prst="triangl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1591E1-98D1-3644-7366-520720F51515}"/>
                </a:ext>
              </a:extLst>
            </p:cNvPr>
            <p:cNvSpPr txBox="1"/>
            <p:nvPr/>
          </p:nvSpPr>
          <p:spPr>
            <a:xfrm>
              <a:off x="6121916" y="1207638"/>
              <a:ext cx="2010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TESTING</a:t>
              </a:r>
            </a:p>
          </p:txBody>
        </p:sp>
        <p:grpSp>
          <p:nvGrpSpPr>
            <p:cNvPr id="48" name="Graphic 31" descr="Checklist with solid fill">
              <a:extLst>
                <a:ext uri="{FF2B5EF4-FFF2-40B4-BE49-F238E27FC236}">
                  <a16:creationId xmlns:a16="http://schemas.microsoft.com/office/drawing/2014/main" id="{A4182C7D-14C9-CA91-1F6C-0B7FD8AEB961}"/>
                </a:ext>
              </a:extLst>
            </p:cNvPr>
            <p:cNvGrpSpPr/>
            <p:nvPr/>
          </p:nvGrpSpPr>
          <p:grpSpPr>
            <a:xfrm>
              <a:off x="6793678" y="3048000"/>
              <a:ext cx="590550" cy="762000"/>
              <a:chOff x="10457407" y="4696966"/>
              <a:chExt cx="590550" cy="762000"/>
            </a:xfrm>
            <a:solidFill>
              <a:schemeClr val="bg1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430EEC7-F102-DAA3-B534-9BFFBF3158F8}"/>
                  </a:ext>
                </a:extLst>
              </p:cNvPr>
              <p:cNvSpPr/>
              <p:nvPr/>
            </p:nvSpPr>
            <p:spPr>
              <a:xfrm>
                <a:off x="10457407" y="4696966"/>
                <a:ext cx="590550" cy="762000"/>
              </a:xfrm>
              <a:custGeom>
                <a:avLst/>
                <a:gdLst>
                  <a:gd name="connsiteX0" fmla="*/ 57150 w 590550"/>
                  <a:gd name="connsiteY0" fmla="*/ 57150 h 762000"/>
                  <a:gd name="connsiteX1" fmla="*/ 533400 w 590550"/>
                  <a:gd name="connsiteY1" fmla="*/ 57150 h 762000"/>
                  <a:gd name="connsiteX2" fmla="*/ 533400 w 590550"/>
                  <a:gd name="connsiteY2" fmla="*/ 704850 h 762000"/>
                  <a:gd name="connsiteX3" fmla="*/ 57150 w 590550"/>
                  <a:gd name="connsiteY3" fmla="*/ 704850 h 762000"/>
                  <a:gd name="connsiteX4" fmla="*/ 57150 w 590550"/>
                  <a:gd name="connsiteY4" fmla="*/ 57150 h 762000"/>
                  <a:gd name="connsiteX5" fmla="*/ 0 w 590550"/>
                  <a:gd name="connsiteY5" fmla="*/ 762000 h 762000"/>
                  <a:gd name="connsiteX6" fmla="*/ 590550 w 590550"/>
                  <a:gd name="connsiteY6" fmla="*/ 762000 h 762000"/>
                  <a:gd name="connsiteX7" fmla="*/ 590550 w 590550"/>
                  <a:gd name="connsiteY7" fmla="*/ 0 h 762000"/>
                  <a:gd name="connsiteX8" fmla="*/ 0 w 590550"/>
                  <a:gd name="connsiteY8" fmla="*/ 0 h 762000"/>
                  <a:gd name="connsiteX9" fmla="*/ 0 w 590550"/>
                  <a:gd name="connsiteY9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0550" h="762000">
                    <a:moveTo>
                      <a:pt x="57150" y="57150"/>
                    </a:moveTo>
                    <a:lnTo>
                      <a:pt x="533400" y="57150"/>
                    </a:lnTo>
                    <a:lnTo>
                      <a:pt x="533400" y="704850"/>
                    </a:lnTo>
                    <a:lnTo>
                      <a:pt x="57150" y="704850"/>
                    </a:lnTo>
                    <a:lnTo>
                      <a:pt x="57150" y="57150"/>
                    </a:lnTo>
                    <a:close/>
                    <a:moveTo>
                      <a:pt x="0" y="762000"/>
                    </a:moveTo>
                    <a:lnTo>
                      <a:pt x="590550" y="762000"/>
                    </a:lnTo>
                    <a:lnTo>
                      <a:pt x="590550" y="0"/>
                    </a:lnTo>
                    <a:lnTo>
                      <a:pt x="0" y="0"/>
                    </a:lnTo>
                    <a:lnTo>
                      <a:pt x="0" y="7620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DE79E29-091E-FA6E-3DBD-313DB23F86A1}"/>
                  </a:ext>
                </a:extLst>
              </p:cNvPr>
              <p:cNvSpPr/>
              <p:nvPr/>
            </p:nvSpPr>
            <p:spPr>
              <a:xfrm>
                <a:off x="10771732" y="48398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665F8F3-AEA4-8783-C715-809BC31D8C90}"/>
                  </a:ext>
                </a:extLst>
              </p:cNvPr>
              <p:cNvSpPr/>
              <p:nvPr/>
            </p:nvSpPr>
            <p:spPr>
              <a:xfrm>
                <a:off x="10771732" y="49922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ABD9E5B-B636-B611-61FF-723CEEC00687}"/>
                  </a:ext>
                </a:extLst>
              </p:cNvPr>
              <p:cNvSpPr/>
              <p:nvPr/>
            </p:nvSpPr>
            <p:spPr>
              <a:xfrm>
                <a:off x="10771732" y="52970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0D22EC6-1257-7F83-FD32-03A0C3898758}"/>
                  </a:ext>
                </a:extLst>
              </p:cNvPr>
              <p:cNvSpPr/>
              <p:nvPr/>
            </p:nvSpPr>
            <p:spPr>
              <a:xfrm>
                <a:off x="10771732" y="51446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6EDF77F-D01B-9947-302D-3FA078C9A7DA}"/>
                  </a:ext>
                </a:extLst>
              </p:cNvPr>
              <p:cNvSpPr/>
              <p:nvPr/>
            </p:nvSpPr>
            <p:spPr>
              <a:xfrm>
                <a:off x="10571707" y="47922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6EC7721-CBAD-74BF-57BA-EC9AC84F0495}"/>
                  </a:ext>
                </a:extLst>
              </p:cNvPr>
              <p:cNvSpPr/>
              <p:nvPr/>
            </p:nvSpPr>
            <p:spPr>
              <a:xfrm>
                <a:off x="10571707" y="49446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F0DA0DE-371D-FFBD-CCBF-78DF88192D30}"/>
                  </a:ext>
                </a:extLst>
              </p:cNvPr>
              <p:cNvSpPr/>
              <p:nvPr/>
            </p:nvSpPr>
            <p:spPr>
              <a:xfrm>
                <a:off x="10571707" y="50970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862BDEE-A16A-D69F-4F9E-2263819A08B3}"/>
                  </a:ext>
                </a:extLst>
              </p:cNvPr>
              <p:cNvSpPr/>
              <p:nvPr/>
            </p:nvSpPr>
            <p:spPr>
              <a:xfrm>
                <a:off x="10571707" y="5247511"/>
                <a:ext cx="140969" cy="116204"/>
              </a:xfrm>
              <a:custGeom>
                <a:avLst/>
                <a:gdLst>
                  <a:gd name="connsiteX0" fmla="*/ 140970 w 140969"/>
                  <a:gd name="connsiteY0" fmla="*/ 26670 h 116204"/>
                  <a:gd name="connsiteX1" fmla="*/ 114300 w 140969"/>
                  <a:gd name="connsiteY1" fmla="*/ 0 h 116204"/>
                  <a:gd name="connsiteX2" fmla="*/ 51435 w 140969"/>
                  <a:gd name="connsiteY2" fmla="*/ 62865 h 116204"/>
                  <a:gd name="connsiteX3" fmla="*/ 26670 w 140969"/>
                  <a:gd name="connsiteY3" fmla="*/ 38100 h 116204"/>
                  <a:gd name="connsiteX4" fmla="*/ 0 w 140969"/>
                  <a:gd name="connsiteY4" fmla="*/ 64770 h 116204"/>
                  <a:gd name="connsiteX5" fmla="*/ 51435 w 140969"/>
                  <a:gd name="connsiteY5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4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A45CAE-3F95-1095-9DC0-4797677525BF}"/>
              </a:ext>
            </a:extLst>
          </p:cNvPr>
          <p:cNvSpPr txBox="1"/>
          <p:nvPr/>
        </p:nvSpPr>
        <p:spPr>
          <a:xfrm>
            <a:off x="4645345" y="1156603"/>
            <a:ext cx="610262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30000"/>
            </a:pPr>
            <a:r>
              <a:rPr lang="it-IT" sz="28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How </a:t>
            </a:r>
            <a:r>
              <a:rPr lang="it-IT" sz="2800" b="1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did</a:t>
            </a:r>
            <a:r>
              <a:rPr lang="it-IT" sz="28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it-IT" sz="2800" b="1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we</a:t>
            </a:r>
            <a:r>
              <a:rPr lang="it-IT" sz="28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 test</a:t>
            </a:r>
            <a:endParaRPr lang="en-US" sz="2800" b="0" i="0" dirty="0">
              <a:solidFill>
                <a:srgbClr val="F0F6FC"/>
              </a:solidFill>
              <a:effectLst/>
              <a:latin typeface="Impact" panose="020B0806030902050204" pitchFamily="34" charset="0"/>
            </a:endParaRP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Played a lot of times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Tested with different enemies, probability of shooting, lives, speed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Added print statements to check correctness.</a:t>
            </a:r>
          </a:p>
          <a:p>
            <a:pPr>
              <a:buSzPct val="130000"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Problems Encountered</a:t>
            </a:r>
            <a:endParaRPr lang="en-US" sz="2800" b="0" i="0" dirty="0">
              <a:solidFill>
                <a:srgbClr val="F0F6FC"/>
              </a:solidFill>
              <a:effectLst/>
              <a:latin typeface="Impact" panose="020B0806030902050204" pitchFamily="34" charset="0"/>
            </a:endParaRP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Collisions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Projectiles bug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Graphic glitches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Variables overflow</a:t>
            </a:r>
          </a:p>
        </p:txBody>
      </p:sp>
    </p:spTree>
    <p:extLst>
      <p:ext uri="{BB962C8B-B14F-4D97-AF65-F5344CB8AC3E}">
        <p14:creationId xmlns:p14="http://schemas.microsoft.com/office/powerpoint/2010/main" val="22557785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8A638-9124-8DE2-AAC5-10D2AB8E8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FEA32F4-0286-7054-0DED-5C383E9CC250}"/>
              </a:ext>
            </a:extLst>
          </p:cNvPr>
          <p:cNvGrpSpPr/>
          <p:nvPr/>
        </p:nvGrpSpPr>
        <p:grpSpPr>
          <a:xfrm>
            <a:off x="1800000" y="0"/>
            <a:ext cx="2364674" cy="6858000"/>
            <a:chOff x="10146002" y="0"/>
            <a:chExt cx="2364674" cy="68580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5F512A9-6001-DFF9-6B74-BCE75F6D4F88}"/>
                </a:ext>
              </a:extLst>
            </p:cNvPr>
            <p:cNvGrpSpPr/>
            <p:nvPr/>
          </p:nvGrpSpPr>
          <p:grpSpPr>
            <a:xfrm>
              <a:off x="10146002" y="0"/>
              <a:ext cx="2045998" cy="6858000"/>
              <a:chOff x="10146002" y="0"/>
              <a:chExt cx="2045998" cy="685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038CE7-2B91-200A-5C62-3A2990C2BA5A}"/>
                  </a:ext>
                </a:extLst>
              </p:cNvPr>
              <p:cNvSpPr/>
              <p:nvPr/>
            </p:nvSpPr>
            <p:spPr>
              <a:xfrm>
                <a:off x="10146002" y="0"/>
                <a:ext cx="2045998" cy="6858000"/>
              </a:xfrm>
              <a:prstGeom prst="rect">
                <a:avLst/>
              </a:prstGeom>
              <a:solidFill>
                <a:srgbClr val="93C5F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024564-3FF2-DECD-EF9D-99CE74F562C9}"/>
                  </a:ext>
                </a:extLst>
              </p:cNvPr>
              <p:cNvSpPr txBox="1"/>
              <p:nvPr/>
            </p:nvSpPr>
            <p:spPr>
              <a:xfrm>
                <a:off x="10165984" y="1053750"/>
                <a:ext cx="20100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FUTURE</a:t>
                </a:r>
              </a:p>
              <a:p>
                <a:pPr algn="ctr"/>
                <a:r>
                  <a:rPr lang="it-IT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WORK</a:t>
                </a:r>
              </a:p>
            </p:txBody>
          </p:sp>
          <p:pic>
            <p:nvPicPr>
              <p:cNvPr id="70" name="Graphic 69" descr="End with solid fill">
                <a:extLst>
                  <a:ext uri="{FF2B5EF4-FFF2-40B4-BE49-F238E27FC236}">
                    <a16:creationId xmlns:a16="http://schemas.microsoft.com/office/drawing/2014/main" id="{1266F3AC-043C-D8DD-2069-1A769AD3C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81387" y="301841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5F44D29A-6208-4315-0E46-374A35242119}"/>
                </a:ext>
              </a:extLst>
            </p:cNvPr>
            <p:cNvSpPr/>
            <p:nvPr/>
          </p:nvSpPr>
          <p:spPr>
            <a:xfrm rot="5400000">
              <a:off x="12008436" y="1259396"/>
              <a:ext cx="685803" cy="318676"/>
            </a:xfrm>
            <a:prstGeom prst="triangle">
              <a:avLst/>
            </a:prstGeom>
            <a:solidFill>
              <a:srgbClr val="93C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3BD9273-123F-AE9F-9160-9386518D431E}"/>
              </a:ext>
            </a:extLst>
          </p:cNvPr>
          <p:cNvGrpSpPr/>
          <p:nvPr/>
        </p:nvGrpSpPr>
        <p:grpSpPr>
          <a:xfrm>
            <a:off x="-12003" y="0"/>
            <a:ext cx="2364678" cy="6858000"/>
            <a:chOff x="-12003" y="0"/>
            <a:chExt cx="236467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299048-62B6-6671-87C1-21CFA6D5427A}"/>
                </a:ext>
              </a:extLst>
            </p:cNvPr>
            <p:cNvSpPr/>
            <p:nvPr/>
          </p:nvSpPr>
          <p:spPr>
            <a:xfrm>
              <a:off x="0" y="0"/>
              <a:ext cx="2034000" cy="6858000"/>
            </a:xfrm>
            <a:prstGeom prst="rect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73031B4-694A-50D6-6DF5-BCCFA63C520A}"/>
                </a:ext>
              </a:extLst>
            </p:cNvPr>
            <p:cNvSpPr/>
            <p:nvPr/>
          </p:nvSpPr>
          <p:spPr>
            <a:xfrm rot="5400000">
              <a:off x="1850435" y="1235842"/>
              <a:ext cx="685803" cy="318676"/>
            </a:xfrm>
            <a:prstGeom prst="triangle">
              <a:avLst/>
            </a:prstGeom>
            <a:solidFill>
              <a:srgbClr val="1E3A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190B49-18D7-1DE2-C9BE-9DC1EB159D38}"/>
                </a:ext>
              </a:extLst>
            </p:cNvPr>
            <p:cNvSpPr txBox="1"/>
            <p:nvPr/>
          </p:nvSpPr>
          <p:spPr>
            <a:xfrm>
              <a:off x="-12003" y="1030196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WORKING 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FLOW</a:t>
              </a:r>
            </a:p>
          </p:txBody>
        </p:sp>
        <p:pic>
          <p:nvPicPr>
            <p:cNvPr id="72" name="Graphic 71" descr="Circular flowchart with solid fill">
              <a:extLst>
                <a:ext uri="{FF2B5EF4-FFF2-40B4-BE49-F238E27FC236}">
                  <a16:creationId xmlns:a16="http://schemas.microsoft.com/office/drawing/2014/main" id="{9741FE0E-8EA7-717A-DF31-878ABAD87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3802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F3FAD21-6D57-96B2-7EFE-312472E9F828}"/>
              </a:ext>
            </a:extLst>
          </p:cNvPr>
          <p:cNvGrpSpPr/>
          <p:nvPr/>
        </p:nvGrpSpPr>
        <p:grpSpPr>
          <a:xfrm>
            <a:off x="360000" y="0"/>
            <a:ext cx="2340677" cy="6858000"/>
            <a:chOff x="2034000" y="0"/>
            <a:chExt cx="2340677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7A6F09-E8C2-D017-5E88-E7F86062C29A}"/>
                </a:ext>
              </a:extLst>
            </p:cNvPr>
            <p:cNvSpPr/>
            <p:nvPr/>
          </p:nvSpPr>
          <p:spPr>
            <a:xfrm>
              <a:off x="2034000" y="0"/>
              <a:ext cx="2034000" cy="6858000"/>
            </a:xfrm>
            <a:prstGeom prst="rect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FAE6C04-39E1-2443-D67A-1A7A9825C1BC}"/>
                </a:ext>
              </a:extLst>
            </p:cNvPr>
            <p:cNvSpPr/>
            <p:nvPr/>
          </p:nvSpPr>
          <p:spPr>
            <a:xfrm rot="5400000">
              <a:off x="3872437" y="1235843"/>
              <a:ext cx="685803" cy="318676"/>
            </a:xfrm>
            <a:prstGeom prst="triangle">
              <a:avLst/>
            </a:prstGeom>
            <a:solidFill>
              <a:srgbClr val="1D4E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084F55-248B-A021-4C13-59B483C7919A}"/>
                </a:ext>
              </a:extLst>
            </p:cNvPr>
            <p:cNvSpPr txBox="1"/>
            <p:nvPr/>
          </p:nvSpPr>
          <p:spPr>
            <a:xfrm>
              <a:off x="2081240" y="1035677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DATA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STRUCTURES</a:t>
              </a:r>
            </a:p>
          </p:txBody>
        </p:sp>
        <p:grpSp>
          <p:nvGrpSpPr>
            <p:cNvPr id="59" name="Graphic 35" descr="Programmer male with solid fill">
              <a:extLst>
                <a:ext uri="{FF2B5EF4-FFF2-40B4-BE49-F238E27FC236}">
                  <a16:creationId xmlns:a16="http://schemas.microsoft.com/office/drawing/2014/main" id="{B7D5EC43-86B2-A48B-51C1-459AAC6375E9}"/>
                </a:ext>
              </a:extLst>
            </p:cNvPr>
            <p:cNvGrpSpPr/>
            <p:nvPr/>
          </p:nvGrpSpPr>
          <p:grpSpPr>
            <a:xfrm>
              <a:off x="2769759" y="3024994"/>
              <a:ext cx="642036" cy="809625"/>
              <a:chOff x="10731187" y="5006491"/>
              <a:chExt cx="642036" cy="809625"/>
            </a:xfrm>
            <a:solidFill>
              <a:srgbClr val="000000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BBD3E95-32F4-EE02-61B7-C68F8D8BEECD}"/>
                  </a:ext>
                </a:extLst>
              </p:cNvPr>
              <p:cNvSpPr/>
              <p:nvPr/>
            </p:nvSpPr>
            <p:spPr>
              <a:xfrm>
                <a:off x="10731187" y="5006491"/>
                <a:ext cx="642036" cy="753427"/>
              </a:xfrm>
              <a:custGeom>
                <a:avLst/>
                <a:gdLst>
                  <a:gd name="connsiteX0" fmla="*/ 456750 w 642036"/>
                  <a:gd name="connsiteY0" fmla="*/ 434340 h 753427"/>
                  <a:gd name="connsiteX1" fmla="*/ 566287 w 642036"/>
                  <a:gd name="connsiteY1" fmla="*/ 490538 h 753427"/>
                  <a:gd name="connsiteX2" fmla="*/ 587242 w 642036"/>
                  <a:gd name="connsiteY2" fmla="*/ 533400 h 753427"/>
                  <a:gd name="connsiteX3" fmla="*/ 604387 w 642036"/>
                  <a:gd name="connsiteY3" fmla="*/ 681038 h 753427"/>
                  <a:gd name="connsiteX4" fmla="*/ 596767 w 642036"/>
                  <a:gd name="connsiteY4" fmla="*/ 698183 h 753427"/>
                  <a:gd name="connsiteX5" fmla="*/ 596767 w 642036"/>
                  <a:gd name="connsiteY5" fmla="*/ 698183 h 753427"/>
                  <a:gd name="connsiteX6" fmla="*/ 545332 w 642036"/>
                  <a:gd name="connsiteY6" fmla="*/ 722948 h 753427"/>
                  <a:gd name="connsiteX7" fmla="*/ 545332 w 642036"/>
                  <a:gd name="connsiteY7" fmla="*/ 753428 h 753427"/>
                  <a:gd name="connsiteX8" fmla="*/ 571050 w 642036"/>
                  <a:gd name="connsiteY8" fmla="*/ 753428 h 753427"/>
                  <a:gd name="connsiteX9" fmla="*/ 617722 w 642036"/>
                  <a:gd name="connsiteY9" fmla="*/ 729615 h 753427"/>
                  <a:gd name="connsiteX10" fmla="*/ 617722 w 642036"/>
                  <a:gd name="connsiteY10" fmla="*/ 729615 h 753427"/>
                  <a:gd name="connsiteX11" fmla="*/ 641535 w 642036"/>
                  <a:gd name="connsiteY11" fmla="*/ 676275 h 753427"/>
                  <a:gd name="connsiteX12" fmla="*/ 626295 w 642036"/>
                  <a:gd name="connsiteY12" fmla="*/ 532448 h 753427"/>
                  <a:gd name="connsiteX13" fmla="*/ 591052 w 642036"/>
                  <a:gd name="connsiteY13" fmla="*/ 461963 h 753427"/>
                  <a:gd name="connsiteX14" fmla="*/ 470085 w 642036"/>
                  <a:gd name="connsiteY14" fmla="*/ 399098 h 753427"/>
                  <a:gd name="connsiteX15" fmla="*/ 423412 w 642036"/>
                  <a:gd name="connsiteY15" fmla="*/ 380048 h 753427"/>
                  <a:gd name="connsiteX16" fmla="*/ 417697 w 642036"/>
                  <a:gd name="connsiteY16" fmla="*/ 371475 h 753427"/>
                  <a:gd name="connsiteX17" fmla="*/ 417697 w 642036"/>
                  <a:gd name="connsiteY17" fmla="*/ 348615 h 753427"/>
                  <a:gd name="connsiteX18" fmla="*/ 474847 w 642036"/>
                  <a:gd name="connsiteY18" fmla="*/ 229552 h 753427"/>
                  <a:gd name="connsiteX19" fmla="*/ 474847 w 642036"/>
                  <a:gd name="connsiteY19" fmla="*/ 195263 h 753427"/>
                  <a:gd name="connsiteX20" fmla="*/ 493897 w 642036"/>
                  <a:gd name="connsiteY20" fmla="*/ 200978 h 753427"/>
                  <a:gd name="connsiteX21" fmla="*/ 477705 w 642036"/>
                  <a:gd name="connsiteY21" fmla="*/ 153353 h 753427"/>
                  <a:gd name="connsiteX22" fmla="*/ 472942 w 642036"/>
                  <a:gd name="connsiteY22" fmla="*/ 133350 h 753427"/>
                  <a:gd name="connsiteX23" fmla="*/ 388170 w 642036"/>
                  <a:gd name="connsiteY23" fmla="*/ 17145 h 753427"/>
                  <a:gd name="connsiteX24" fmla="*/ 375787 w 642036"/>
                  <a:gd name="connsiteY24" fmla="*/ 18097 h 753427"/>
                  <a:gd name="connsiteX25" fmla="*/ 367215 w 642036"/>
                  <a:gd name="connsiteY25" fmla="*/ 24765 h 753427"/>
                  <a:gd name="connsiteX26" fmla="*/ 357690 w 642036"/>
                  <a:gd name="connsiteY26" fmla="*/ 11430 h 753427"/>
                  <a:gd name="connsiteX27" fmla="*/ 346260 w 642036"/>
                  <a:gd name="connsiteY27" fmla="*/ 2858 h 753427"/>
                  <a:gd name="connsiteX28" fmla="*/ 320542 w 642036"/>
                  <a:gd name="connsiteY28" fmla="*/ 0 h 753427"/>
                  <a:gd name="connsiteX29" fmla="*/ 169095 w 642036"/>
                  <a:gd name="connsiteY29" fmla="*/ 136208 h 753427"/>
                  <a:gd name="connsiteX30" fmla="*/ 169095 w 642036"/>
                  <a:gd name="connsiteY30" fmla="*/ 142875 h 753427"/>
                  <a:gd name="connsiteX31" fmla="*/ 169095 w 642036"/>
                  <a:gd name="connsiteY31" fmla="*/ 142875 h 753427"/>
                  <a:gd name="connsiteX32" fmla="*/ 169095 w 642036"/>
                  <a:gd name="connsiteY32" fmla="*/ 159068 h 753427"/>
                  <a:gd name="connsiteX33" fmla="*/ 156712 w 642036"/>
                  <a:gd name="connsiteY33" fmla="*/ 219075 h 753427"/>
                  <a:gd name="connsiteX34" fmla="*/ 140520 w 642036"/>
                  <a:gd name="connsiteY34" fmla="*/ 257175 h 753427"/>
                  <a:gd name="connsiteX35" fmla="*/ 171000 w 642036"/>
                  <a:gd name="connsiteY35" fmla="*/ 248602 h 753427"/>
                  <a:gd name="connsiteX36" fmla="*/ 226245 w 642036"/>
                  <a:gd name="connsiteY36" fmla="*/ 346710 h 753427"/>
                  <a:gd name="connsiteX37" fmla="*/ 226245 w 642036"/>
                  <a:gd name="connsiteY37" fmla="*/ 370523 h 753427"/>
                  <a:gd name="connsiteX38" fmla="*/ 220530 w 642036"/>
                  <a:gd name="connsiteY38" fmla="*/ 379095 h 753427"/>
                  <a:gd name="connsiteX39" fmla="*/ 173857 w 642036"/>
                  <a:gd name="connsiteY39" fmla="*/ 398145 h 753427"/>
                  <a:gd name="connsiteX40" fmla="*/ 52890 w 642036"/>
                  <a:gd name="connsiteY40" fmla="*/ 461010 h 753427"/>
                  <a:gd name="connsiteX41" fmla="*/ 16695 w 642036"/>
                  <a:gd name="connsiteY41" fmla="*/ 531495 h 753427"/>
                  <a:gd name="connsiteX42" fmla="*/ 502 w 642036"/>
                  <a:gd name="connsiteY42" fmla="*/ 676275 h 753427"/>
                  <a:gd name="connsiteX43" fmla="*/ 24315 w 642036"/>
                  <a:gd name="connsiteY43" fmla="*/ 729615 h 753427"/>
                  <a:gd name="connsiteX44" fmla="*/ 70987 w 642036"/>
                  <a:gd name="connsiteY44" fmla="*/ 753428 h 753427"/>
                  <a:gd name="connsiteX45" fmla="*/ 97657 w 642036"/>
                  <a:gd name="connsiteY45" fmla="*/ 753428 h 753427"/>
                  <a:gd name="connsiteX46" fmla="*/ 97657 w 642036"/>
                  <a:gd name="connsiteY46" fmla="*/ 723900 h 753427"/>
                  <a:gd name="connsiteX47" fmla="*/ 46222 w 642036"/>
                  <a:gd name="connsiteY47" fmla="*/ 699135 h 753427"/>
                  <a:gd name="connsiteX48" fmla="*/ 38602 w 642036"/>
                  <a:gd name="connsiteY48" fmla="*/ 681990 h 753427"/>
                  <a:gd name="connsiteX49" fmla="*/ 54795 w 642036"/>
                  <a:gd name="connsiteY49" fmla="*/ 535305 h 753427"/>
                  <a:gd name="connsiteX50" fmla="*/ 54795 w 642036"/>
                  <a:gd name="connsiteY50" fmla="*/ 533400 h 753427"/>
                  <a:gd name="connsiteX51" fmla="*/ 76702 w 642036"/>
                  <a:gd name="connsiteY51" fmla="*/ 490538 h 753427"/>
                  <a:gd name="connsiteX52" fmla="*/ 186240 w 642036"/>
                  <a:gd name="connsiteY52" fmla="*/ 434340 h 753427"/>
                  <a:gd name="connsiteX53" fmla="*/ 201480 w 642036"/>
                  <a:gd name="connsiteY53" fmla="*/ 429578 h 753427"/>
                  <a:gd name="connsiteX54" fmla="*/ 321495 w 642036"/>
                  <a:gd name="connsiteY54" fmla="*/ 457200 h 753427"/>
                  <a:gd name="connsiteX55" fmla="*/ 442462 w 642036"/>
                  <a:gd name="connsiteY55" fmla="*/ 429578 h 753427"/>
                  <a:gd name="connsiteX56" fmla="*/ 456750 w 642036"/>
                  <a:gd name="connsiteY56" fmla="*/ 434340 h 753427"/>
                  <a:gd name="connsiteX57" fmla="*/ 207195 w 642036"/>
                  <a:gd name="connsiteY57" fmla="*/ 237173 h 753427"/>
                  <a:gd name="connsiteX58" fmla="*/ 407220 w 642036"/>
                  <a:gd name="connsiteY58" fmla="*/ 123825 h 753427"/>
                  <a:gd name="connsiteX59" fmla="*/ 435795 w 642036"/>
                  <a:gd name="connsiteY59" fmla="*/ 161925 h 753427"/>
                  <a:gd name="connsiteX60" fmla="*/ 435795 w 642036"/>
                  <a:gd name="connsiteY60" fmla="*/ 228600 h 753427"/>
                  <a:gd name="connsiteX61" fmla="*/ 321495 w 642036"/>
                  <a:gd name="connsiteY61" fmla="*/ 342900 h 753427"/>
                  <a:gd name="connsiteX62" fmla="*/ 207195 w 642036"/>
                  <a:gd name="connsiteY62" fmla="*/ 237173 h 753427"/>
                  <a:gd name="connsiteX63" fmla="*/ 245295 w 642036"/>
                  <a:gd name="connsiteY63" fmla="*/ 408623 h 753427"/>
                  <a:gd name="connsiteX64" fmla="*/ 264345 w 642036"/>
                  <a:gd name="connsiteY64" fmla="*/ 370523 h 753427"/>
                  <a:gd name="connsiteX65" fmla="*/ 264345 w 642036"/>
                  <a:gd name="connsiteY65" fmla="*/ 369570 h 753427"/>
                  <a:gd name="connsiteX66" fmla="*/ 378645 w 642036"/>
                  <a:gd name="connsiteY66" fmla="*/ 369570 h 753427"/>
                  <a:gd name="connsiteX67" fmla="*/ 378645 w 642036"/>
                  <a:gd name="connsiteY67" fmla="*/ 370523 h 753427"/>
                  <a:gd name="connsiteX68" fmla="*/ 396742 w 642036"/>
                  <a:gd name="connsiteY68" fmla="*/ 408623 h 753427"/>
                  <a:gd name="connsiteX69" fmla="*/ 320542 w 642036"/>
                  <a:gd name="connsiteY69" fmla="*/ 419100 h 753427"/>
                  <a:gd name="connsiteX70" fmla="*/ 245295 w 642036"/>
                  <a:gd name="connsiteY70" fmla="*/ 408623 h 75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2036" h="753427">
                    <a:moveTo>
                      <a:pt x="456750" y="434340"/>
                    </a:moveTo>
                    <a:cubicBezTo>
                      <a:pt x="496755" y="448628"/>
                      <a:pt x="534855" y="464820"/>
                      <a:pt x="566287" y="490538"/>
                    </a:cubicBezTo>
                    <a:cubicBezTo>
                      <a:pt x="579622" y="501015"/>
                      <a:pt x="587242" y="516255"/>
                      <a:pt x="587242" y="533400"/>
                    </a:cubicBezTo>
                    <a:lnTo>
                      <a:pt x="604387" y="681038"/>
                    </a:lnTo>
                    <a:cubicBezTo>
                      <a:pt x="605340" y="687705"/>
                      <a:pt x="602482" y="694373"/>
                      <a:pt x="596767" y="698183"/>
                    </a:cubicBezTo>
                    <a:lnTo>
                      <a:pt x="596767" y="698183"/>
                    </a:lnTo>
                    <a:cubicBezTo>
                      <a:pt x="580575" y="708660"/>
                      <a:pt x="563430" y="717233"/>
                      <a:pt x="545332" y="722948"/>
                    </a:cubicBezTo>
                    <a:lnTo>
                      <a:pt x="545332" y="753428"/>
                    </a:lnTo>
                    <a:lnTo>
                      <a:pt x="571050" y="753428"/>
                    </a:lnTo>
                    <a:cubicBezTo>
                      <a:pt x="587242" y="746760"/>
                      <a:pt x="603435" y="739140"/>
                      <a:pt x="617722" y="729615"/>
                    </a:cubicBezTo>
                    <a:lnTo>
                      <a:pt x="617722" y="729615"/>
                    </a:lnTo>
                    <a:cubicBezTo>
                      <a:pt x="634867" y="718185"/>
                      <a:pt x="644392" y="697230"/>
                      <a:pt x="641535" y="676275"/>
                    </a:cubicBezTo>
                    <a:lnTo>
                      <a:pt x="626295" y="532448"/>
                    </a:lnTo>
                    <a:cubicBezTo>
                      <a:pt x="625342" y="504825"/>
                      <a:pt x="612960" y="479108"/>
                      <a:pt x="591052" y="461963"/>
                    </a:cubicBezTo>
                    <a:cubicBezTo>
                      <a:pt x="555810" y="432435"/>
                      <a:pt x="513900" y="414338"/>
                      <a:pt x="470085" y="399098"/>
                    </a:cubicBezTo>
                    <a:lnTo>
                      <a:pt x="423412" y="380048"/>
                    </a:lnTo>
                    <a:cubicBezTo>
                      <a:pt x="419602" y="378143"/>
                      <a:pt x="417697" y="375285"/>
                      <a:pt x="417697" y="371475"/>
                    </a:cubicBezTo>
                    <a:lnTo>
                      <a:pt x="417697" y="348615"/>
                    </a:lnTo>
                    <a:cubicBezTo>
                      <a:pt x="453892" y="320040"/>
                      <a:pt x="474847" y="276225"/>
                      <a:pt x="474847" y="229552"/>
                    </a:cubicBezTo>
                    <a:lnTo>
                      <a:pt x="474847" y="195263"/>
                    </a:lnTo>
                    <a:cubicBezTo>
                      <a:pt x="480562" y="199073"/>
                      <a:pt x="487230" y="200025"/>
                      <a:pt x="493897" y="200978"/>
                    </a:cubicBezTo>
                    <a:lnTo>
                      <a:pt x="477705" y="153353"/>
                    </a:lnTo>
                    <a:cubicBezTo>
                      <a:pt x="475800" y="146685"/>
                      <a:pt x="473895" y="140018"/>
                      <a:pt x="472942" y="133350"/>
                    </a:cubicBezTo>
                    <a:cubicBezTo>
                      <a:pt x="465322" y="79057"/>
                      <a:pt x="432937" y="40958"/>
                      <a:pt x="388170" y="17145"/>
                    </a:cubicBezTo>
                    <a:cubicBezTo>
                      <a:pt x="384360" y="15240"/>
                      <a:pt x="379597" y="15240"/>
                      <a:pt x="375787" y="18097"/>
                    </a:cubicBezTo>
                    <a:lnTo>
                      <a:pt x="367215" y="24765"/>
                    </a:lnTo>
                    <a:lnTo>
                      <a:pt x="357690" y="11430"/>
                    </a:lnTo>
                    <a:cubicBezTo>
                      <a:pt x="354832" y="7620"/>
                      <a:pt x="351022" y="3810"/>
                      <a:pt x="346260" y="2858"/>
                    </a:cubicBezTo>
                    <a:cubicBezTo>
                      <a:pt x="337687" y="953"/>
                      <a:pt x="329115" y="0"/>
                      <a:pt x="320542" y="0"/>
                    </a:cubicBezTo>
                    <a:cubicBezTo>
                      <a:pt x="245295" y="0"/>
                      <a:pt x="182430" y="59055"/>
                      <a:pt x="169095" y="136208"/>
                    </a:cubicBezTo>
                    <a:lnTo>
                      <a:pt x="169095" y="142875"/>
                    </a:lnTo>
                    <a:lnTo>
                      <a:pt x="169095" y="142875"/>
                    </a:lnTo>
                    <a:lnTo>
                      <a:pt x="169095" y="159068"/>
                    </a:lnTo>
                    <a:cubicBezTo>
                      <a:pt x="169095" y="180023"/>
                      <a:pt x="165285" y="200025"/>
                      <a:pt x="156712" y="219075"/>
                    </a:cubicBezTo>
                    <a:lnTo>
                      <a:pt x="140520" y="257175"/>
                    </a:lnTo>
                    <a:cubicBezTo>
                      <a:pt x="140520" y="257175"/>
                      <a:pt x="151950" y="254318"/>
                      <a:pt x="171000" y="248602"/>
                    </a:cubicBezTo>
                    <a:cubicBezTo>
                      <a:pt x="175762" y="287655"/>
                      <a:pt x="195765" y="322898"/>
                      <a:pt x="226245" y="346710"/>
                    </a:cubicBezTo>
                    <a:lnTo>
                      <a:pt x="226245" y="370523"/>
                    </a:lnTo>
                    <a:cubicBezTo>
                      <a:pt x="226245" y="374333"/>
                      <a:pt x="224340" y="378143"/>
                      <a:pt x="220530" y="379095"/>
                    </a:cubicBezTo>
                    <a:lnTo>
                      <a:pt x="173857" y="398145"/>
                    </a:lnTo>
                    <a:cubicBezTo>
                      <a:pt x="130042" y="413385"/>
                      <a:pt x="88132" y="431483"/>
                      <a:pt x="52890" y="461010"/>
                    </a:cubicBezTo>
                    <a:cubicBezTo>
                      <a:pt x="30982" y="478155"/>
                      <a:pt x="17647" y="503873"/>
                      <a:pt x="16695" y="531495"/>
                    </a:cubicBezTo>
                    <a:lnTo>
                      <a:pt x="502" y="676275"/>
                    </a:lnTo>
                    <a:cubicBezTo>
                      <a:pt x="-2355" y="697230"/>
                      <a:pt x="7170" y="718185"/>
                      <a:pt x="24315" y="729615"/>
                    </a:cubicBezTo>
                    <a:cubicBezTo>
                      <a:pt x="38602" y="739140"/>
                      <a:pt x="54795" y="746760"/>
                      <a:pt x="70987" y="753428"/>
                    </a:cubicBezTo>
                    <a:lnTo>
                      <a:pt x="97657" y="753428"/>
                    </a:lnTo>
                    <a:lnTo>
                      <a:pt x="97657" y="723900"/>
                    </a:lnTo>
                    <a:cubicBezTo>
                      <a:pt x="79560" y="717233"/>
                      <a:pt x="62415" y="709613"/>
                      <a:pt x="46222" y="699135"/>
                    </a:cubicBezTo>
                    <a:cubicBezTo>
                      <a:pt x="40507" y="695325"/>
                      <a:pt x="37650" y="688658"/>
                      <a:pt x="38602" y="681990"/>
                    </a:cubicBezTo>
                    <a:lnTo>
                      <a:pt x="54795" y="535305"/>
                    </a:lnTo>
                    <a:lnTo>
                      <a:pt x="54795" y="533400"/>
                    </a:lnTo>
                    <a:cubicBezTo>
                      <a:pt x="54795" y="516255"/>
                      <a:pt x="63367" y="501015"/>
                      <a:pt x="76702" y="490538"/>
                    </a:cubicBezTo>
                    <a:cubicBezTo>
                      <a:pt x="108135" y="464820"/>
                      <a:pt x="146235" y="448628"/>
                      <a:pt x="186240" y="434340"/>
                    </a:cubicBezTo>
                    <a:lnTo>
                      <a:pt x="201480" y="429578"/>
                    </a:lnTo>
                    <a:cubicBezTo>
                      <a:pt x="229102" y="446723"/>
                      <a:pt x="272917" y="457200"/>
                      <a:pt x="321495" y="457200"/>
                    </a:cubicBezTo>
                    <a:cubicBezTo>
                      <a:pt x="370072" y="457200"/>
                      <a:pt x="413887" y="446723"/>
                      <a:pt x="442462" y="429578"/>
                    </a:cubicBezTo>
                    <a:lnTo>
                      <a:pt x="456750" y="434340"/>
                    </a:lnTo>
                    <a:close/>
                    <a:moveTo>
                      <a:pt x="207195" y="237173"/>
                    </a:moveTo>
                    <a:cubicBezTo>
                      <a:pt x="271965" y="215265"/>
                      <a:pt x="365310" y="177165"/>
                      <a:pt x="407220" y="123825"/>
                    </a:cubicBezTo>
                    <a:cubicBezTo>
                      <a:pt x="415792" y="137160"/>
                      <a:pt x="425317" y="149543"/>
                      <a:pt x="435795" y="161925"/>
                    </a:cubicBezTo>
                    <a:lnTo>
                      <a:pt x="435795" y="228600"/>
                    </a:lnTo>
                    <a:cubicBezTo>
                      <a:pt x="435795" y="291465"/>
                      <a:pt x="384360" y="342900"/>
                      <a:pt x="321495" y="342900"/>
                    </a:cubicBezTo>
                    <a:cubicBezTo>
                      <a:pt x="261487" y="342900"/>
                      <a:pt x="211957" y="297180"/>
                      <a:pt x="207195" y="237173"/>
                    </a:cubicBezTo>
                    <a:close/>
                    <a:moveTo>
                      <a:pt x="245295" y="408623"/>
                    </a:moveTo>
                    <a:cubicBezTo>
                      <a:pt x="256725" y="400050"/>
                      <a:pt x="264345" y="385763"/>
                      <a:pt x="264345" y="370523"/>
                    </a:cubicBezTo>
                    <a:lnTo>
                      <a:pt x="264345" y="369570"/>
                    </a:lnTo>
                    <a:cubicBezTo>
                      <a:pt x="300540" y="384810"/>
                      <a:pt x="342450" y="384810"/>
                      <a:pt x="378645" y="369570"/>
                    </a:cubicBezTo>
                    <a:lnTo>
                      <a:pt x="378645" y="370523"/>
                    </a:lnTo>
                    <a:cubicBezTo>
                      <a:pt x="378645" y="384810"/>
                      <a:pt x="385312" y="399098"/>
                      <a:pt x="396742" y="408623"/>
                    </a:cubicBezTo>
                    <a:cubicBezTo>
                      <a:pt x="371977" y="416243"/>
                      <a:pt x="346260" y="420053"/>
                      <a:pt x="320542" y="419100"/>
                    </a:cubicBezTo>
                    <a:cubicBezTo>
                      <a:pt x="295777" y="419100"/>
                      <a:pt x="270060" y="415290"/>
                      <a:pt x="245295" y="408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BE8A822-9713-F8F9-BDF7-013B927B0C07}"/>
                  </a:ext>
                </a:extLst>
              </p:cNvPr>
              <p:cNvSpPr/>
              <p:nvPr/>
            </p:nvSpPr>
            <p:spPr>
              <a:xfrm>
                <a:off x="10775504" y="5518935"/>
                <a:ext cx="555307" cy="297180"/>
              </a:xfrm>
              <a:custGeom>
                <a:avLst/>
                <a:gdLst>
                  <a:gd name="connsiteX0" fmla="*/ 482918 w 555307"/>
                  <a:gd name="connsiteY0" fmla="*/ 23813 h 297180"/>
                  <a:gd name="connsiteX1" fmla="*/ 459105 w 555307"/>
                  <a:gd name="connsiteY1" fmla="*/ 0 h 297180"/>
                  <a:gd name="connsiteX2" fmla="*/ 459105 w 555307"/>
                  <a:gd name="connsiteY2" fmla="*/ 0 h 297180"/>
                  <a:gd name="connsiteX3" fmla="*/ 96203 w 555307"/>
                  <a:gd name="connsiteY3" fmla="*/ 0 h 297180"/>
                  <a:gd name="connsiteX4" fmla="*/ 72390 w 555307"/>
                  <a:gd name="connsiteY4" fmla="*/ 23813 h 297180"/>
                  <a:gd name="connsiteX5" fmla="*/ 72390 w 555307"/>
                  <a:gd name="connsiteY5" fmla="*/ 23813 h 297180"/>
                  <a:gd name="connsiteX6" fmla="*/ 72390 w 555307"/>
                  <a:gd name="connsiteY6" fmla="*/ 260985 h 297180"/>
                  <a:gd name="connsiteX7" fmla="*/ 0 w 555307"/>
                  <a:gd name="connsiteY7" fmla="*/ 260985 h 297180"/>
                  <a:gd name="connsiteX8" fmla="*/ 0 w 555307"/>
                  <a:gd name="connsiteY8" fmla="*/ 273368 h 297180"/>
                  <a:gd name="connsiteX9" fmla="*/ 23813 w 555307"/>
                  <a:gd name="connsiteY9" fmla="*/ 297180 h 297180"/>
                  <a:gd name="connsiteX10" fmla="*/ 531495 w 555307"/>
                  <a:gd name="connsiteY10" fmla="*/ 297180 h 297180"/>
                  <a:gd name="connsiteX11" fmla="*/ 555308 w 555307"/>
                  <a:gd name="connsiteY11" fmla="*/ 273368 h 297180"/>
                  <a:gd name="connsiteX12" fmla="*/ 555308 w 555307"/>
                  <a:gd name="connsiteY12" fmla="*/ 260985 h 297180"/>
                  <a:gd name="connsiteX13" fmla="*/ 482918 w 555307"/>
                  <a:gd name="connsiteY13" fmla="*/ 260985 h 297180"/>
                  <a:gd name="connsiteX14" fmla="*/ 482918 w 555307"/>
                  <a:gd name="connsiteY14" fmla="*/ 23813 h 297180"/>
                  <a:gd name="connsiteX15" fmla="*/ 227648 w 555307"/>
                  <a:gd name="connsiteY15" fmla="*/ 180975 h 297180"/>
                  <a:gd name="connsiteX16" fmla="*/ 214313 w 555307"/>
                  <a:gd name="connsiteY16" fmla="*/ 194310 h 297180"/>
                  <a:gd name="connsiteX17" fmla="*/ 160973 w 555307"/>
                  <a:gd name="connsiteY17" fmla="*/ 140970 h 297180"/>
                  <a:gd name="connsiteX18" fmla="*/ 214313 w 555307"/>
                  <a:gd name="connsiteY18" fmla="*/ 87630 h 297180"/>
                  <a:gd name="connsiteX19" fmla="*/ 227648 w 555307"/>
                  <a:gd name="connsiteY19" fmla="*/ 100965 h 297180"/>
                  <a:gd name="connsiteX20" fmla="*/ 187642 w 555307"/>
                  <a:gd name="connsiteY20" fmla="*/ 140970 h 297180"/>
                  <a:gd name="connsiteX21" fmla="*/ 227648 w 555307"/>
                  <a:gd name="connsiteY21" fmla="*/ 180975 h 297180"/>
                  <a:gd name="connsiteX22" fmla="*/ 263843 w 555307"/>
                  <a:gd name="connsiteY22" fmla="*/ 200978 h 297180"/>
                  <a:gd name="connsiteX23" fmla="*/ 246698 w 555307"/>
                  <a:gd name="connsiteY23" fmla="*/ 193358 h 297180"/>
                  <a:gd name="connsiteX24" fmla="*/ 291465 w 555307"/>
                  <a:gd name="connsiteY24" fmla="*/ 85725 h 297180"/>
                  <a:gd name="connsiteX25" fmla="*/ 308610 w 555307"/>
                  <a:gd name="connsiteY25" fmla="*/ 93345 h 297180"/>
                  <a:gd name="connsiteX26" fmla="*/ 263843 w 555307"/>
                  <a:gd name="connsiteY26" fmla="*/ 200978 h 297180"/>
                  <a:gd name="connsiteX27" fmla="*/ 340043 w 555307"/>
                  <a:gd name="connsiteY27" fmla="*/ 195263 h 297180"/>
                  <a:gd name="connsiteX28" fmla="*/ 326708 w 555307"/>
                  <a:gd name="connsiteY28" fmla="*/ 181928 h 297180"/>
                  <a:gd name="connsiteX29" fmla="*/ 366713 w 555307"/>
                  <a:gd name="connsiteY29" fmla="*/ 141922 h 297180"/>
                  <a:gd name="connsiteX30" fmla="*/ 326708 w 555307"/>
                  <a:gd name="connsiteY30" fmla="*/ 101918 h 297180"/>
                  <a:gd name="connsiteX31" fmla="*/ 340043 w 555307"/>
                  <a:gd name="connsiteY31" fmla="*/ 88582 h 297180"/>
                  <a:gd name="connsiteX32" fmla="*/ 393383 w 555307"/>
                  <a:gd name="connsiteY32" fmla="*/ 141922 h 297180"/>
                  <a:gd name="connsiteX33" fmla="*/ 340043 w 555307"/>
                  <a:gd name="connsiteY33" fmla="*/ 195263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55307" h="297180">
                    <a:moveTo>
                      <a:pt x="482918" y="23813"/>
                    </a:moveTo>
                    <a:cubicBezTo>
                      <a:pt x="482918" y="10478"/>
                      <a:pt x="472440" y="0"/>
                      <a:pt x="459105" y="0"/>
                    </a:cubicBezTo>
                    <a:lnTo>
                      <a:pt x="459105" y="0"/>
                    </a:lnTo>
                    <a:lnTo>
                      <a:pt x="96203" y="0"/>
                    </a:lnTo>
                    <a:cubicBezTo>
                      <a:pt x="82868" y="0"/>
                      <a:pt x="72390" y="10478"/>
                      <a:pt x="72390" y="23813"/>
                    </a:cubicBezTo>
                    <a:lnTo>
                      <a:pt x="72390" y="23813"/>
                    </a:lnTo>
                    <a:lnTo>
                      <a:pt x="72390" y="260985"/>
                    </a:lnTo>
                    <a:lnTo>
                      <a:pt x="0" y="260985"/>
                    </a:lnTo>
                    <a:lnTo>
                      <a:pt x="0" y="273368"/>
                    </a:lnTo>
                    <a:cubicBezTo>
                      <a:pt x="0" y="286703"/>
                      <a:pt x="10478" y="297180"/>
                      <a:pt x="23813" y="297180"/>
                    </a:cubicBezTo>
                    <a:lnTo>
                      <a:pt x="531495" y="297180"/>
                    </a:lnTo>
                    <a:cubicBezTo>
                      <a:pt x="544830" y="297180"/>
                      <a:pt x="555308" y="286703"/>
                      <a:pt x="555308" y="273368"/>
                    </a:cubicBezTo>
                    <a:lnTo>
                      <a:pt x="555308" y="260985"/>
                    </a:lnTo>
                    <a:lnTo>
                      <a:pt x="482918" y="260985"/>
                    </a:lnTo>
                    <a:lnTo>
                      <a:pt x="482918" y="23813"/>
                    </a:lnTo>
                    <a:close/>
                    <a:moveTo>
                      <a:pt x="227648" y="180975"/>
                    </a:moveTo>
                    <a:lnTo>
                      <a:pt x="214313" y="194310"/>
                    </a:lnTo>
                    <a:lnTo>
                      <a:pt x="160973" y="140970"/>
                    </a:lnTo>
                    <a:lnTo>
                      <a:pt x="214313" y="87630"/>
                    </a:lnTo>
                    <a:lnTo>
                      <a:pt x="227648" y="100965"/>
                    </a:lnTo>
                    <a:lnTo>
                      <a:pt x="187642" y="140970"/>
                    </a:lnTo>
                    <a:lnTo>
                      <a:pt x="227648" y="180975"/>
                    </a:lnTo>
                    <a:close/>
                    <a:moveTo>
                      <a:pt x="263843" y="200978"/>
                    </a:moveTo>
                    <a:lnTo>
                      <a:pt x="246698" y="193358"/>
                    </a:lnTo>
                    <a:lnTo>
                      <a:pt x="291465" y="85725"/>
                    </a:lnTo>
                    <a:lnTo>
                      <a:pt x="308610" y="93345"/>
                    </a:lnTo>
                    <a:lnTo>
                      <a:pt x="263843" y="200978"/>
                    </a:lnTo>
                    <a:close/>
                    <a:moveTo>
                      <a:pt x="340043" y="195263"/>
                    </a:moveTo>
                    <a:lnTo>
                      <a:pt x="326708" y="181928"/>
                    </a:lnTo>
                    <a:lnTo>
                      <a:pt x="366713" y="141922"/>
                    </a:lnTo>
                    <a:lnTo>
                      <a:pt x="326708" y="101918"/>
                    </a:lnTo>
                    <a:lnTo>
                      <a:pt x="340043" y="88582"/>
                    </a:lnTo>
                    <a:lnTo>
                      <a:pt x="393383" y="141922"/>
                    </a:lnTo>
                    <a:lnTo>
                      <a:pt x="340043" y="19526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1A898A3-CB1A-025C-4771-A27B704D35A3}"/>
              </a:ext>
            </a:extLst>
          </p:cNvPr>
          <p:cNvGrpSpPr/>
          <p:nvPr/>
        </p:nvGrpSpPr>
        <p:grpSpPr>
          <a:xfrm>
            <a:off x="720000" y="0"/>
            <a:ext cx="2352677" cy="6858000"/>
            <a:chOff x="4056001" y="0"/>
            <a:chExt cx="2352677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1B858A-E4A4-D0AB-A8F5-FE5CB186DD9D}"/>
                </a:ext>
              </a:extLst>
            </p:cNvPr>
            <p:cNvSpPr/>
            <p:nvPr/>
          </p:nvSpPr>
          <p:spPr>
            <a:xfrm>
              <a:off x="4056001" y="0"/>
              <a:ext cx="2034000" cy="6858000"/>
            </a:xfrm>
            <a:prstGeom prst="rect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F1CB533-8E3A-2977-2900-858623FBAA0A}"/>
                </a:ext>
              </a:extLst>
            </p:cNvPr>
            <p:cNvSpPr/>
            <p:nvPr/>
          </p:nvSpPr>
          <p:spPr>
            <a:xfrm rot="5400000">
              <a:off x="5906438" y="1235842"/>
              <a:ext cx="685803" cy="318676"/>
            </a:xfrm>
            <a:prstGeom prst="triangle">
              <a:avLst/>
            </a:prstGeom>
            <a:solidFill>
              <a:srgbClr val="2563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C94295-B6EB-281A-FDB0-20CB0465D011}"/>
                </a:ext>
              </a:extLst>
            </p:cNvPr>
            <p:cNvSpPr txBox="1"/>
            <p:nvPr/>
          </p:nvSpPr>
          <p:spPr>
            <a:xfrm>
              <a:off x="4066959" y="1053750"/>
              <a:ext cx="2010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IMPORTANT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CODE</a:t>
              </a:r>
            </a:p>
          </p:txBody>
        </p:sp>
        <p:sp>
          <p:nvSpPr>
            <p:cNvPr id="58" name="Graphic 33" descr="Comment Important with solid fill">
              <a:extLst>
                <a:ext uri="{FF2B5EF4-FFF2-40B4-BE49-F238E27FC236}">
                  <a16:creationId xmlns:a16="http://schemas.microsoft.com/office/drawing/2014/main" id="{474691B2-276E-7B85-606A-E7D0CFC7FC93}"/>
                </a:ext>
              </a:extLst>
            </p:cNvPr>
            <p:cNvSpPr/>
            <p:nvPr/>
          </p:nvSpPr>
          <p:spPr>
            <a:xfrm>
              <a:off x="4771597" y="3180506"/>
              <a:ext cx="647370" cy="590226"/>
            </a:xfrm>
            <a:custGeom>
              <a:avLst/>
              <a:gdLst>
                <a:gd name="connsiteX0" fmla="*/ 614983 w 647370"/>
                <a:gd name="connsiteY0" fmla="*/ 0 h 590226"/>
                <a:gd name="connsiteX1" fmla="*/ 32386 w 647370"/>
                <a:gd name="connsiteY1" fmla="*/ 0 h 590226"/>
                <a:gd name="connsiteX2" fmla="*/ 1 w 647370"/>
                <a:gd name="connsiteY2" fmla="*/ 32385 h 590226"/>
                <a:gd name="connsiteX3" fmla="*/ 1 w 647370"/>
                <a:gd name="connsiteY3" fmla="*/ 425529 h 590226"/>
                <a:gd name="connsiteX4" fmla="*/ 31812 w 647370"/>
                <a:gd name="connsiteY4" fmla="*/ 457914 h 590226"/>
                <a:gd name="connsiteX5" fmla="*/ 32386 w 647370"/>
                <a:gd name="connsiteY5" fmla="*/ 457914 h 590226"/>
                <a:gd name="connsiteX6" fmla="*/ 388431 w 647370"/>
                <a:gd name="connsiteY6" fmla="*/ 457914 h 590226"/>
                <a:gd name="connsiteX7" fmla="*/ 517876 w 647370"/>
                <a:gd name="connsiteY7" fmla="*/ 590226 h 590226"/>
                <a:gd name="connsiteX8" fmla="*/ 517876 w 647370"/>
                <a:gd name="connsiteY8" fmla="*/ 458848 h 590226"/>
                <a:gd name="connsiteX9" fmla="*/ 614983 w 647370"/>
                <a:gd name="connsiteY9" fmla="*/ 458848 h 590226"/>
                <a:gd name="connsiteX10" fmla="*/ 647368 w 647370"/>
                <a:gd name="connsiteY10" fmla="*/ 426463 h 590226"/>
                <a:gd name="connsiteX11" fmla="*/ 647368 w 647370"/>
                <a:gd name="connsiteY11" fmla="*/ 33318 h 590226"/>
                <a:gd name="connsiteX12" fmla="*/ 614983 w 647370"/>
                <a:gd name="connsiteY12" fmla="*/ 0 h 590226"/>
                <a:gd name="connsiteX13" fmla="*/ 302896 w 647370"/>
                <a:gd name="connsiteY13" fmla="*/ 76286 h 590226"/>
                <a:gd name="connsiteX14" fmla="*/ 344883 w 647370"/>
                <a:gd name="connsiteY14" fmla="*/ 76286 h 590226"/>
                <a:gd name="connsiteX15" fmla="*/ 344883 w 647370"/>
                <a:gd name="connsiteY15" fmla="*/ 273568 h 590226"/>
                <a:gd name="connsiteX16" fmla="*/ 302896 w 647370"/>
                <a:gd name="connsiteY16" fmla="*/ 273568 h 590226"/>
                <a:gd name="connsiteX17" fmla="*/ 323851 w 647370"/>
                <a:gd name="connsiteY17" fmla="*/ 371561 h 590226"/>
                <a:gd name="connsiteX18" fmla="*/ 288847 w 647370"/>
                <a:gd name="connsiteY18" fmla="*/ 336575 h 590226"/>
                <a:gd name="connsiteX19" fmla="*/ 323832 w 647370"/>
                <a:gd name="connsiteY19" fmla="*/ 301571 h 590226"/>
                <a:gd name="connsiteX20" fmla="*/ 358837 w 647370"/>
                <a:gd name="connsiteY20" fmla="*/ 336556 h 590226"/>
                <a:gd name="connsiteX21" fmla="*/ 358837 w 647370"/>
                <a:gd name="connsiteY21" fmla="*/ 336566 h 590226"/>
                <a:gd name="connsiteX22" fmla="*/ 324511 w 647370"/>
                <a:gd name="connsiteY22" fmla="*/ 371560 h 590226"/>
                <a:gd name="connsiteX23" fmla="*/ 323928 w 647370"/>
                <a:gd name="connsiteY23" fmla="*/ 371561 h 5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7370" h="590226">
                  <a:moveTo>
                    <a:pt x="614983" y="0"/>
                  </a:moveTo>
                  <a:lnTo>
                    <a:pt x="32386" y="0"/>
                  </a:lnTo>
                  <a:cubicBezTo>
                    <a:pt x="14574" y="175"/>
                    <a:pt x="177" y="14572"/>
                    <a:pt x="1" y="32385"/>
                  </a:cubicBezTo>
                  <a:lnTo>
                    <a:pt x="1" y="425529"/>
                  </a:lnTo>
                  <a:cubicBezTo>
                    <a:pt x="-157" y="443256"/>
                    <a:pt x="14085" y="457756"/>
                    <a:pt x="31812" y="457914"/>
                  </a:cubicBezTo>
                  <a:cubicBezTo>
                    <a:pt x="32003" y="457916"/>
                    <a:pt x="32195" y="457916"/>
                    <a:pt x="32386" y="457914"/>
                  </a:cubicBezTo>
                  <a:lnTo>
                    <a:pt x="388431" y="457914"/>
                  </a:lnTo>
                  <a:lnTo>
                    <a:pt x="517876" y="590226"/>
                  </a:lnTo>
                  <a:lnTo>
                    <a:pt x="517876" y="458848"/>
                  </a:lnTo>
                  <a:lnTo>
                    <a:pt x="614983" y="458848"/>
                  </a:lnTo>
                  <a:cubicBezTo>
                    <a:pt x="632796" y="458673"/>
                    <a:pt x="647193" y="444276"/>
                    <a:pt x="647368" y="426463"/>
                  </a:cubicBezTo>
                  <a:lnTo>
                    <a:pt x="647368" y="33318"/>
                  </a:lnTo>
                  <a:cubicBezTo>
                    <a:pt x="647591" y="15189"/>
                    <a:pt x="633112" y="292"/>
                    <a:pt x="614983" y="0"/>
                  </a:cubicBezTo>
                  <a:close/>
                  <a:moveTo>
                    <a:pt x="302896" y="76286"/>
                  </a:moveTo>
                  <a:lnTo>
                    <a:pt x="344883" y="76286"/>
                  </a:lnTo>
                  <a:lnTo>
                    <a:pt x="344883" y="273568"/>
                  </a:lnTo>
                  <a:lnTo>
                    <a:pt x="302896" y="273568"/>
                  </a:lnTo>
                  <a:close/>
                  <a:moveTo>
                    <a:pt x="323851" y="371561"/>
                  </a:moveTo>
                  <a:cubicBezTo>
                    <a:pt x="304524" y="371566"/>
                    <a:pt x="288853" y="355903"/>
                    <a:pt x="288847" y="336575"/>
                  </a:cubicBezTo>
                  <a:cubicBezTo>
                    <a:pt x="288841" y="317248"/>
                    <a:pt x="304505" y="301577"/>
                    <a:pt x="323832" y="301571"/>
                  </a:cubicBezTo>
                  <a:cubicBezTo>
                    <a:pt x="343159" y="301565"/>
                    <a:pt x="358831" y="317229"/>
                    <a:pt x="358837" y="336556"/>
                  </a:cubicBezTo>
                  <a:cubicBezTo>
                    <a:pt x="358837" y="336559"/>
                    <a:pt x="358837" y="336563"/>
                    <a:pt x="358837" y="336566"/>
                  </a:cubicBezTo>
                  <a:cubicBezTo>
                    <a:pt x="359021" y="355708"/>
                    <a:pt x="343653" y="371375"/>
                    <a:pt x="324511" y="371560"/>
                  </a:cubicBezTo>
                  <a:cubicBezTo>
                    <a:pt x="324316" y="371562"/>
                    <a:pt x="324122" y="371562"/>
                    <a:pt x="323928" y="3715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142880-E2D2-56C0-AF62-ADDE08F4DBAE}"/>
              </a:ext>
            </a:extLst>
          </p:cNvPr>
          <p:cNvGrpSpPr/>
          <p:nvPr/>
        </p:nvGrpSpPr>
        <p:grpSpPr>
          <a:xfrm>
            <a:off x="1080000" y="0"/>
            <a:ext cx="2340678" cy="6858000"/>
            <a:chOff x="6090001" y="0"/>
            <a:chExt cx="234067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D30E0-4FC7-1B81-5083-F535BB28E45C}"/>
                </a:ext>
              </a:extLst>
            </p:cNvPr>
            <p:cNvSpPr/>
            <p:nvPr/>
          </p:nvSpPr>
          <p:spPr>
            <a:xfrm>
              <a:off x="6090001" y="0"/>
              <a:ext cx="2034000" cy="68580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9484F0E-23CE-710D-DE5F-2F9AEC02041B}"/>
                </a:ext>
              </a:extLst>
            </p:cNvPr>
            <p:cNvSpPr/>
            <p:nvPr/>
          </p:nvSpPr>
          <p:spPr>
            <a:xfrm rot="5400000">
              <a:off x="7928439" y="1235843"/>
              <a:ext cx="685803" cy="318676"/>
            </a:xfrm>
            <a:prstGeom prst="triangl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D76BCB-7A29-51F4-885E-81B35DBBE14D}"/>
                </a:ext>
              </a:extLst>
            </p:cNvPr>
            <p:cNvSpPr txBox="1"/>
            <p:nvPr/>
          </p:nvSpPr>
          <p:spPr>
            <a:xfrm>
              <a:off x="6121916" y="1207638"/>
              <a:ext cx="2010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TESTING</a:t>
              </a:r>
            </a:p>
          </p:txBody>
        </p:sp>
        <p:grpSp>
          <p:nvGrpSpPr>
            <p:cNvPr id="48" name="Graphic 31" descr="Checklist with solid fill">
              <a:extLst>
                <a:ext uri="{FF2B5EF4-FFF2-40B4-BE49-F238E27FC236}">
                  <a16:creationId xmlns:a16="http://schemas.microsoft.com/office/drawing/2014/main" id="{064974E4-5B35-A2C5-7C2D-ED3033FDE9CB}"/>
                </a:ext>
              </a:extLst>
            </p:cNvPr>
            <p:cNvGrpSpPr/>
            <p:nvPr/>
          </p:nvGrpSpPr>
          <p:grpSpPr>
            <a:xfrm>
              <a:off x="6793678" y="3048000"/>
              <a:ext cx="590550" cy="762000"/>
              <a:chOff x="10457407" y="4696966"/>
              <a:chExt cx="590550" cy="762000"/>
            </a:xfrm>
            <a:solidFill>
              <a:schemeClr val="bg1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5728174-4765-661E-55F4-AF2CBEE3EDE0}"/>
                  </a:ext>
                </a:extLst>
              </p:cNvPr>
              <p:cNvSpPr/>
              <p:nvPr/>
            </p:nvSpPr>
            <p:spPr>
              <a:xfrm>
                <a:off x="10457407" y="4696966"/>
                <a:ext cx="590550" cy="762000"/>
              </a:xfrm>
              <a:custGeom>
                <a:avLst/>
                <a:gdLst>
                  <a:gd name="connsiteX0" fmla="*/ 57150 w 590550"/>
                  <a:gd name="connsiteY0" fmla="*/ 57150 h 762000"/>
                  <a:gd name="connsiteX1" fmla="*/ 533400 w 590550"/>
                  <a:gd name="connsiteY1" fmla="*/ 57150 h 762000"/>
                  <a:gd name="connsiteX2" fmla="*/ 533400 w 590550"/>
                  <a:gd name="connsiteY2" fmla="*/ 704850 h 762000"/>
                  <a:gd name="connsiteX3" fmla="*/ 57150 w 590550"/>
                  <a:gd name="connsiteY3" fmla="*/ 704850 h 762000"/>
                  <a:gd name="connsiteX4" fmla="*/ 57150 w 590550"/>
                  <a:gd name="connsiteY4" fmla="*/ 57150 h 762000"/>
                  <a:gd name="connsiteX5" fmla="*/ 0 w 590550"/>
                  <a:gd name="connsiteY5" fmla="*/ 762000 h 762000"/>
                  <a:gd name="connsiteX6" fmla="*/ 590550 w 590550"/>
                  <a:gd name="connsiteY6" fmla="*/ 762000 h 762000"/>
                  <a:gd name="connsiteX7" fmla="*/ 590550 w 590550"/>
                  <a:gd name="connsiteY7" fmla="*/ 0 h 762000"/>
                  <a:gd name="connsiteX8" fmla="*/ 0 w 590550"/>
                  <a:gd name="connsiteY8" fmla="*/ 0 h 762000"/>
                  <a:gd name="connsiteX9" fmla="*/ 0 w 590550"/>
                  <a:gd name="connsiteY9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0550" h="762000">
                    <a:moveTo>
                      <a:pt x="57150" y="57150"/>
                    </a:moveTo>
                    <a:lnTo>
                      <a:pt x="533400" y="57150"/>
                    </a:lnTo>
                    <a:lnTo>
                      <a:pt x="533400" y="704850"/>
                    </a:lnTo>
                    <a:lnTo>
                      <a:pt x="57150" y="704850"/>
                    </a:lnTo>
                    <a:lnTo>
                      <a:pt x="57150" y="57150"/>
                    </a:lnTo>
                    <a:close/>
                    <a:moveTo>
                      <a:pt x="0" y="762000"/>
                    </a:moveTo>
                    <a:lnTo>
                      <a:pt x="590550" y="762000"/>
                    </a:lnTo>
                    <a:lnTo>
                      <a:pt x="590550" y="0"/>
                    </a:lnTo>
                    <a:lnTo>
                      <a:pt x="0" y="0"/>
                    </a:lnTo>
                    <a:lnTo>
                      <a:pt x="0" y="7620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CC3C87-9F4F-01B5-7F17-DF0A7B56D4D1}"/>
                  </a:ext>
                </a:extLst>
              </p:cNvPr>
              <p:cNvSpPr/>
              <p:nvPr/>
            </p:nvSpPr>
            <p:spPr>
              <a:xfrm>
                <a:off x="10771732" y="48398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7D1A496-CEF2-E7D3-E0A6-9D5519B89468}"/>
                  </a:ext>
                </a:extLst>
              </p:cNvPr>
              <p:cNvSpPr/>
              <p:nvPr/>
            </p:nvSpPr>
            <p:spPr>
              <a:xfrm>
                <a:off x="10771732" y="49922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7C56717-FF38-705A-052B-84FB30269AAA}"/>
                  </a:ext>
                </a:extLst>
              </p:cNvPr>
              <p:cNvSpPr/>
              <p:nvPr/>
            </p:nvSpPr>
            <p:spPr>
              <a:xfrm>
                <a:off x="10771732" y="52970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136D7E4-1C14-F3A6-253E-A4DFB0F34E6B}"/>
                  </a:ext>
                </a:extLst>
              </p:cNvPr>
              <p:cNvSpPr/>
              <p:nvPr/>
            </p:nvSpPr>
            <p:spPr>
              <a:xfrm>
                <a:off x="10771732" y="5144641"/>
                <a:ext cx="161925" cy="38100"/>
              </a:xfrm>
              <a:custGeom>
                <a:avLst/>
                <a:gdLst>
                  <a:gd name="connsiteX0" fmla="*/ 0 w 161925"/>
                  <a:gd name="connsiteY0" fmla="*/ 0 h 38100"/>
                  <a:gd name="connsiteX1" fmla="*/ 161925 w 161925"/>
                  <a:gd name="connsiteY1" fmla="*/ 0 h 38100"/>
                  <a:gd name="connsiteX2" fmla="*/ 161925 w 161925"/>
                  <a:gd name="connsiteY2" fmla="*/ 38100 h 38100"/>
                  <a:gd name="connsiteX3" fmla="*/ 0 w 1619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38100">
                    <a:moveTo>
                      <a:pt x="0" y="0"/>
                    </a:moveTo>
                    <a:lnTo>
                      <a:pt x="161925" y="0"/>
                    </a:lnTo>
                    <a:lnTo>
                      <a:pt x="1619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74259E8-2405-7A6A-AAE4-B12B54FC5589}"/>
                  </a:ext>
                </a:extLst>
              </p:cNvPr>
              <p:cNvSpPr/>
              <p:nvPr/>
            </p:nvSpPr>
            <p:spPr>
              <a:xfrm>
                <a:off x="10571707" y="47922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7763745-A2E2-0105-6DFB-2EA901D0E2CE}"/>
                  </a:ext>
                </a:extLst>
              </p:cNvPr>
              <p:cNvSpPr/>
              <p:nvPr/>
            </p:nvSpPr>
            <p:spPr>
              <a:xfrm>
                <a:off x="10571707" y="49446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D911162-4A53-9E65-1014-626F3051F178}"/>
                  </a:ext>
                </a:extLst>
              </p:cNvPr>
              <p:cNvSpPr/>
              <p:nvPr/>
            </p:nvSpPr>
            <p:spPr>
              <a:xfrm>
                <a:off x="10571707" y="5097016"/>
                <a:ext cx="140969" cy="116205"/>
              </a:xfrm>
              <a:custGeom>
                <a:avLst/>
                <a:gdLst>
                  <a:gd name="connsiteX0" fmla="*/ 140970 w 140969"/>
                  <a:gd name="connsiteY0" fmla="*/ 26670 h 116205"/>
                  <a:gd name="connsiteX1" fmla="*/ 114300 w 140969"/>
                  <a:gd name="connsiteY1" fmla="*/ 0 h 116205"/>
                  <a:gd name="connsiteX2" fmla="*/ 51435 w 140969"/>
                  <a:gd name="connsiteY2" fmla="*/ 62865 h 116205"/>
                  <a:gd name="connsiteX3" fmla="*/ 26670 w 140969"/>
                  <a:gd name="connsiteY3" fmla="*/ 38100 h 116205"/>
                  <a:gd name="connsiteX4" fmla="*/ 0 w 140969"/>
                  <a:gd name="connsiteY4" fmla="*/ 64770 h 116205"/>
                  <a:gd name="connsiteX5" fmla="*/ 51435 w 140969"/>
                  <a:gd name="connsiteY5" fmla="*/ 116205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5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BAEE527-5600-F555-2C74-16E8B95B8CE4}"/>
                  </a:ext>
                </a:extLst>
              </p:cNvPr>
              <p:cNvSpPr/>
              <p:nvPr/>
            </p:nvSpPr>
            <p:spPr>
              <a:xfrm>
                <a:off x="10571707" y="5247511"/>
                <a:ext cx="140969" cy="116204"/>
              </a:xfrm>
              <a:custGeom>
                <a:avLst/>
                <a:gdLst>
                  <a:gd name="connsiteX0" fmla="*/ 140970 w 140969"/>
                  <a:gd name="connsiteY0" fmla="*/ 26670 h 116204"/>
                  <a:gd name="connsiteX1" fmla="*/ 114300 w 140969"/>
                  <a:gd name="connsiteY1" fmla="*/ 0 h 116204"/>
                  <a:gd name="connsiteX2" fmla="*/ 51435 w 140969"/>
                  <a:gd name="connsiteY2" fmla="*/ 62865 h 116204"/>
                  <a:gd name="connsiteX3" fmla="*/ 26670 w 140969"/>
                  <a:gd name="connsiteY3" fmla="*/ 38100 h 116204"/>
                  <a:gd name="connsiteX4" fmla="*/ 0 w 140969"/>
                  <a:gd name="connsiteY4" fmla="*/ 64770 h 116204"/>
                  <a:gd name="connsiteX5" fmla="*/ 51435 w 140969"/>
                  <a:gd name="connsiteY5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9" h="116204">
                    <a:moveTo>
                      <a:pt x="140970" y="26670"/>
                    </a:moveTo>
                    <a:lnTo>
                      <a:pt x="114300" y="0"/>
                    </a:lnTo>
                    <a:lnTo>
                      <a:pt x="51435" y="62865"/>
                    </a:lnTo>
                    <a:lnTo>
                      <a:pt x="26670" y="38100"/>
                    </a:lnTo>
                    <a:lnTo>
                      <a:pt x="0" y="64770"/>
                    </a:lnTo>
                    <a:lnTo>
                      <a:pt x="51435" y="116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C839C6D-94F5-C204-898F-EFF9E711DE4D}"/>
              </a:ext>
            </a:extLst>
          </p:cNvPr>
          <p:cNvGrpSpPr/>
          <p:nvPr/>
        </p:nvGrpSpPr>
        <p:grpSpPr>
          <a:xfrm>
            <a:off x="1440000" y="0"/>
            <a:ext cx="2318248" cy="6858000"/>
            <a:chOff x="8119972" y="0"/>
            <a:chExt cx="231824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3CB805-C524-98D2-4A2E-45532466C84D}"/>
                </a:ext>
              </a:extLst>
            </p:cNvPr>
            <p:cNvSpPr/>
            <p:nvPr/>
          </p:nvSpPr>
          <p:spPr>
            <a:xfrm>
              <a:off x="8124001" y="0"/>
              <a:ext cx="2034000" cy="6858000"/>
            </a:xfrm>
            <a:prstGeom prst="rect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6D6FE6-57F6-837F-F94C-FDE2A5551723}"/>
                </a:ext>
              </a:extLst>
            </p:cNvPr>
            <p:cNvSpPr/>
            <p:nvPr/>
          </p:nvSpPr>
          <p:spPr>
            <a:xfrm rot="5400000">
              <a:off x="9935980" y="1235842"/>
              <a:ext cx="685803" cy="318676"/>
            </a:xfrm>
            <a:prstGeom prst="triangle">
              <a:avLst/>
            </a:prstGeom>
            <a:solidFill>
              <a:srgbClr val="60A5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5FB2BC-4A9B-AFE0-61B8-1CAF5DB41DCC}"/>
                </a:ext>
              </a:extLst>
            </p:cNvPr>
            <p:cNvSpPr txBox="1"/>
            <p:nvPr/>
          </p:nvSpPr>
          <p:spPr>
            <a:xfrm>
              <a:off x="8119972" y="1041237"/>
              <a:ext cx="20661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MEMBER</a:t>
              </a:r>
            </a:p>
            <a:p>
              <a:pPr algn="ctr"/>
              <a:r>
                <a:rPr lang="it-IT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ROLES</a:t>
              </a:r>
            </a:p>
          </p:txBody>
        </p:sp>
        <p:pic>
          <p:nvPicPr>
            <p:cNvPr id="74" name="Graphic 73" descr="Decision chart with solid fill">
              <a:extLst>
                <a:ext uri="{FF2B5EF4-FFF2-40B4-BE49-F238E27FC236}">
                  <a16:creationId xmlns:a16="http://schemas.microsoft.com/office/drawing/2014/main" id="{967B6D3D-4FF5-EF95-4E93-F2E887A07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83801" y="2954655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421ACA-16FC-D1CE-70A5-A4753AC4D954}"/>
              </a:ext>
            </a:extLst>
          </p:cNvPr>
          <p:cNvSpPr txBox="1"/>
          <p:nvPr/>
        </p:nvSpPr>
        <p:spPr>
          <a:xfrm>
            <a:off x="4495478" y="1228398"/>
            <a:ext cx="769652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30000"/>
            </a:pPr>
            <a:r>
              <a:rPr lang="it-IT" sz="28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Alessio De Col</a:t>
            </a:r>
            <a:endParaRPr lang="en-US" sz="2800" b="0" i="0" dirty="0">
              <a:solidFill>
                <a:srgbClr val="F0F6FC"/>
              </a:solidFill>
              <a:effectLst/>
              <a:latin typeface="Impact" panose="020B0806030902050204" pitchFamily="34" charset="0"/>
            </a:endParaRP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Collisions, Inputs (Buttons, Joystick), Game Logics, Enemy Logic</a:t>
            </a:r>
          </a:p>
          <a:p>
            <a:pPr>
              <a:buSzPct val="130000"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Antonio Amabile</a:t>
            </a:r>
            <a:endParaRPr lang="en-US" sz="2800" b="0" i="0" dirty="0">
              <a:solidFill>
                <a:srgbClr val="F0F6FC"/>
              </a:solidFill>
              <a:effectLst/>
              <a:latin typeface="Impact" panose="020B0806030902050204" pitchFamily="34" charset="0"/>
            </a:endParaRP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Draft C Code, Game Logic, Player Logic, Enemy Logic</a:t>
            </a: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SzPct val="130000"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Marko Markovic</a:t>
            </a:r>
            <a:endParaRPr lang="en-US" sz="2800" b="0" i="0" dirty="0">
              <a:solidFill>
                <a:srgbClr val="F0F6FC"/>
              </a:solidFill>
              <a:effectLst/>
              <a:latin typeface="Impact" panose="020B0806030902050204" pitchFamily="34" charset="0"/>
            </a:endParaRPr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Collisions, Graphics, Game Logic, Projectile Logics, Enemy Logic</a:t>
            </a:r>
          </a:p>
          <a:p>
            <a:pPr>
              <a:buSzPct val="130000"/>
            </a:pPr>
            <a:endParaRPr lang="en-US" sz="2400" dirty="0"/>
          </a:p>
          <a:p>
            <a:pPr marL="457200" indent="-457200">
              <a:buSzPct val="130000"/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334384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482</TotalTime>
  <Words>443</Words>
  <Application>Microsoft Office PowerPoint</Application>
  <PresentationFormat>Widescreen</PresentationFormat>
  <Paragraphs>142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(Corpo)</vt:lpstr>
      <vt:lpstr>Aptos Display</vt:lpstr>
      <vt:lpstr>Arial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Amabile, Antonio</dc:creator>
  <cp:lastModifiedBy>Antonio Amabile</cp:lastModifiedBy>
  <cp:revision>30</cp:revision>
  <dcterms:created xsi:type="dcterms:W3CDTF">2025-02-02T19:35:37Z</dcterms:created>
  <dcterms:modified xsi:type="dcterms:W3CDTF">2025-02-03T13:14:15Z</dcterms:modified>
</cp:coreProperties>
</file>