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50" d="100"/>
          <a:sy n="50" d="100"/>
        </p:scale>
        <p:origin x="3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737-ED66-4423-85DF-9389E304920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273E-3269-4C03-82DD-BA80BCE1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4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737-ED66-4423-85DF-9389E304920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273E-3269-4C03-82DD-BA80BCE1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6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737-ED66-4423-85DF-9389E304920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273E-3269-4C03-82DD-BA80BCE1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737-ED66-4423-85DF-9389E304920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273E-3269-4C03-82DD-BA80BCE1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737-ED66-4423-85DF-9389E304920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273E-3269-4C03-82DD-BA80BCE1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737-ED66-4423-85DF-9389E304920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273E-3269-4C03-82DD-BA80BCE1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737-ED66-4423-85DF-9389E304920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273E-3269-4C03-82DD-BA80BCE1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7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737-ED66-4423-85DF-9389E304920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273E-3269-4C03-82DD-BA80BCE1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737-ED66-4423-85DF-9389E304920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273E-3269-4C03-82DD-BA80BCE1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737-ED66-4423-85DF-9389E304920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273E-3269-4C03-82DD-BA80BCE1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6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5737-ED66-4423-85DF-9389E304920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273E-3269-4C03-82DD-BA80BCE1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5737-ED66-4423-85DF-9389E3049207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E273E-3269-4C03-82DD-BA80BCE1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8" Type="http://schemas.openxmlformats.org/officeDocument/2006/relationships/image" Target="../media/image26.png"/><Relationship Id="rId26" Type="http://schemas.openxmlformats.org/officeDocument/2006/relationships/image" Target="../media/image9.png"/><Relationship Id="rId21" Type="http://schemas.openxmlformats.org/officeDocument/2006/relationships/image" Target="../media/image4.png"/><Relationship Id="rId7" Type="http://schemas.openxmlformats.org/officeDocument/2006/relationships/image" Target="../media/image14.png"/><Relationship Id="rId17" Type="http://schemas.openxmlformats.org/officeDocument/2006/relationships/image" Target="../media/image25.png"/><Relationship Id="rId25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24" Type="http://schemas.openxmlformats.org/officeDocument/2006/relationships/image" Target="../media/image7.png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9" Type="http://schemas.openxmlformats.org/officeDocument/2006/relationships/image" Target="../media/image2.png"/><Relationship Id="rId22" Type="http://schemas.openxmlformats.org/officeDocument/2006/relationships/image" Target="../media/image5.png"/><Relationship Id="rId2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3"/>
          <p:cNvSpPr/>
          <p:nvPr/>
        </p:nvSpPr>
        <p:spPr>
          <a:xfrm>
            <a:off x="2282986" y="1528511"/>
            <a:ext cx="864662" cy="37572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5"/>
              <p:cNvSpPr txBox="1"/>
              <p:nvPr/>
            </p:nvSpPr>
            <p:spPr>
              <a:xfrm>
                <a:off x="2332359" y="3254456"/>
                <a:ext cx="10788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1600" dirty="0" smtClean="0"/>
                  <a:t>-IFFT</a:t>
                </a:r>
                <a:endParaRPr lang="en-US" sz="1600" dirty="0"/>
              </a:p>
            </p:txBody>
          </p:sp>
        </mc:Choice>
        <mc:Fallback>
          <p:sp>
            <p:nvSpPr>
              <p:cNvPr id="8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359" y="3254456"/>
                <a:ext cx="1078841" cy="338554"/>
              </a:xfrm>
              <a:prstGeom prst="rect">
                <a:avLst/>
              </a:prstGeom>
              <a:blipFill rotWithShape="0">
                <a:blip r:embed="rId2"/>
                <a:stretch>
                  <a:fillRect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14"/>
          <p:cNvGrpSpPr/>
          <p:nvPr/>
        </p:nvGrpSpPr>
        <p:grpSpPr>
          <a:xfrm>
            <a:off x="1441943" y="1419256"/>
            <a:ext cx="841042" cy="356874"/>
            <a:chOff x="959025" y="2484000"/>
            <a:chExt cx="716309" cy="307777"/>
          </a:xfrm>
        </p:grpSpPr>
        <p:cxnSp>
          <p:nvCxnSpPr>
            <p:cNvPr id="70" name="Conector de seta reta 7"/>
            <p:cNvCxnSpPr/>
            <p:nvPr/>
          </p:nvCxnSpPr>
          <p:spPr>
            <a:xfrm>
              <a:off x="1115616" y="2780928"/>
              <a:ext cx="5597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13"/>
                <p:cNvSpPr txBox="1"/>
                <p:nvPr/>
              </p:nvSpPr>
              <p:spPr>
                <a:xfrm>
                  <a:off x="959025" y="2484000"/>
                  <a:ext cx="36004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025" y="2484000"/>
                  <a:ext cx="360040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o 21"/>
          <p:cNvGrpSpPr/>
          <p:nvPr/>
        </p:nvGrpSpPr>
        <p:grpSpPr>
          <a:xfrm>
            <a:off x="1441943" y="1754873"/>
            <a:ext cx="841042" cy="356874"/>
            <a:chOff x="959025" y="2484000"/>
            <a:chExt cx="716309" cy="307777"/>
          </a:xfrm>
        </p:grpSpPr>
        <p:cxnSp>
          <p:nvCxnSpPr>
            <p:cNvPr id="68" name="Conector de seta reta 22"/>
            <p:cNvCxnSpPr/>
            <p:nvPr/>
          </p:nvCxnSpPr>
          <p:spPr>
            <a:xfrm>
              <a:off x="1115616" y="2780928"/>
              <a:ext cx="5597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23"/>
                <p:cNvSpPr txBox="1"/>
                <p:nvPr/>
              </p:nvSpPr>
              <p:spPr>
                <a:xfrm>
                  <a:off x="959025" y="2484000"/>
                  <a:ext cx="36004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4" name="CaixaDe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025" y="2484000"/>
                  <a:ext cx="360040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upo 24"/>
          <p:cNvGrpSpPr/>
          <p:nvPr/>
        </p:nvGrpSpPr>
        <p:grpSpPr>
          <a:xfrm>
            <a:off x="1457058" y="2901423"/>
            <a:ext cx="825928" cy="379253"/>
            <a:chOff x="971898" y="2474349"/>
            <a:chExt cx="703436" cy="327077"/>
          </a:xfrm>
        </p:grpSpPr>
        <p:cxnSp>
          <p:nvCxnSpPr>
            <p:cNvPr id="66" name="Conector de seta reta 25"/>
            <p:cNvCxnSpPr/>
            <p:nvPr/>
          </p:nvCxnSpPr>
          <p:spPr>
            <a:xfrm>
              <a:off x="1115616" y="2780928"/>
              <a:ext cx="5597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26"/>
                <p:cNvSpPr txBox="1"/>
                <p:nvPr/>
              </p:nvSpPr>
              <p:spPr>
                <a:xfrm>
                  <a:off x="971898" y="2474349"/>
                  <a:ext cx="639899" cy="3270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pt-BR" sz="1400" b="0" i="1" smtClean="0">
                                <a:latin typeface="Cambria Math"/>
                              </a:rPr>
                              <m:t>/2−1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898" y="2474349"/>
                  <a:ext cx="639899" cy="3270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3810" b="-18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tângulo 27"/>
          <p:cNvSpPr/>
          <p:nvPr/>
        </p:nvSpPr>
        <p:spPr>
          <a:xfrm>
            <a:off x="3485836" y="1528511"/>
            <a:ext cx="864662" cy="37572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de seta reta 28"/>
          <p:cNvCxnSpPr/>
          <p:nvPr/>
        </p:nvCxnSpPr>
        <p:spPr>
          <a:xfrm>
            <a:off x="3147648" y="3433448"/>
            <a:ext cx="3285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32"/>
          <p:cNvSpPr txBox="1"/>
          <p:nvPr/>
        </p:nvSpPr>
        <p:spPr>
          <a:xfrm>
            <a:off x="3369719" y="2471140"/>
            <a:ext cx="1099112" cy="18200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Parallel </a:t>
            </a:r>
          </a:p>
          <a:p>
            <a:pPr algn="ctr"/>
            <a:r>
              <a:rPr lang="en-US" sz="1600" dirty="0" smtClean="0"/>
              <a:t>to </a:t>
            </a:r>
          </a:p>
          <a:p>
            <a:pPr algn="ctr"/>
            <a:r>
              <a:rPr lang="en-US" sz="1600" dirty="0" smtClean="0"/>
              <a:t>Serial 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smtClean="0"/>
              <a:t>Cyclic</a:t>
            </a:r>
          </a:p>
          <a:p>
            <a:pPr algn="ctr"/>
            <a:r>
              <a:rPr lang="en-US" sz="1600" dirty="0" smtClean="0"/>
              <a:t>Prefix</a:t>
            </a:r>
            <a:endParaRPr lang="en-US" sz="1600" dirty="0"/>
          </a:p>
        </p:txBody>
      </p:sp>
      <p:cxnSp>
        <p:nvCxnSpPr>
          <p:cNvPr id="15" name="Conector de seta reta 33"/>
          <p:cNvCxnSpPr/>
          <p:nvPr/>
        </p:nvCxnSpPr>
        <p:spPr>
          <a:xfrm>
            <a:off x="4350498" y="3433448"/>
            <a:ext cx="39905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47"/>
          <p:cNvSpPr txBox="1"/>
          <p:nvPr/>
        </p:nvSpPr>
        <p:spPr>
          <a:xfrm>
            <a:off x="4749553" y="3248782"/>
            <a:ext cx="67120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DAC</a:t>
            </a:r>
            <a:endParaRPr lang="en-US" dirty="0"/>
          </a:p>
        </p:txBody>
      </p:sp>
      <p:cxnSp>
        <p:nvCxnSpPr>
          <p:cNvPr id="17" name="Conector de seta reta 48"/>
          <p:cNvCxnSpPr>
            <a:stCxn id="16" idx="3"/>
          </p:cNvCxnSpPr>
          <p:nvPr/>
        </p:nvCxnSpPr>
        <p:spPr>
          <a:xfrm flipV="1">
            <a:off x="5420760" y="3431143"/>
            <a:ext cx="347940" cy="2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88"/>
          <p:cNvGrpSpPr/>
          <p:nvPr/>
        </p:nvGrpSpPr>
        <p:grpSpPr>
          <a:xfrm>
            <a:off x="1441943" y="3253013"/>
            <a:ext cx="845470" cy="379253"/>
            <a:chOff x="955254" y="2484000"/>
            <a:chExt cx="720080" cy="327077"/>
          </a:xfrm>
        </p:grpSpPr>
        <p:cxnSp>
          <p:nvCxnSpPr>
            <p:cNvPr id="50" name="Conector de seta reta 89"/>
            <p:cNvCxnSpPr/>
            <p:nvPr/>
          </p:nvCxnSpPr>
          <p:spPr>
            <a:xfrm>
              <a:off x="1115616" y="2780928"/>
              <a:ext cx="5597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90"/>
                <p:cNvSpPr txBox="1"/>
                <p:nvPr/>
              </p:nvSpPr>
              <p:spPr>
                <a:xfrm>
                  <a:off x="955254" y="2484000"/>
                  <a:ext cx="360040" cy="3270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pt-BR" sz="1400" b="0" i="1" smtClean="0">
                                <a:latin typeface="Cambria Math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CaixaDe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54" y="2484000"/>
                  <a:ext cx="360040" cy="3270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35593" b="-18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upo 91"/>
          <p:cNvGrpSpPr/>
          <p:nvPr/>
        </p:nvGrpSpPr>
        <p:grpSpPr>
          <a:xfrm>
            <a:off x="1441943" y="3614655"/>
            <a:ext cx="845470" cy="388249"/>
            <a:chOff x="955254" y="2484000"/>
            <a:chExt cx="720080" cy="334835"/>
          </a:xfrm>
        </p:grpSpPr>
        <p:cxnSp>
          <p:nvCxnSpPr>
            <p:cNvPr id="48" name="Conector de seta reta 92"/>
            <p:cNvCxnSpPr/>
            <p:nvPr/>
          </p:nvCxnSpPr>
          <p:spPr>
            <a:xfrm>
              <a:off x="1115616" y="2780928"/>
              <a:ext cx="5597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93"/>
                <p:cNvSpPr txBox="1"/>
                <p:nvPr/>
              </p:nvSpPr>
              <p:spPr>
                <a:xfrm>
                  <a:off x="955254" y="2484000"/>
                  <a:ext cx="360040" cy="3348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pt-BR" sz="1400" b="0" i="1" smtClean="0">
                                <a:latin typeface="Cambria Math"/>
                              </a:rPr>
                              <m:t>/2−1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4" name="CaixaDe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54" y="2484000"/>
                  <a:ext cx="360040" cy="33483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81356" b="-36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upo 63"/>
          <p:cNvGrpSpPr/>
          <p:nvPr/>
        </p:nvGrpSpPr>
        <p:grpSpPr>
          <a:xfrm>
            <a:off x="1441943" y="4756448"/>
            <a:ext cx="845470" cy="356874"/>
            <a:chOff x="955254" y="2484000"/>
            <a:chExt cx="720080" cy="307777"/>
          </a:xfrm>
        </p:grpSpPr>
        <p:cxnSp>
          <p:nvCxnSpPr>
            <p:cNvPr id="46" name="Conector de seta reta 64"/>
            <p:cNvCxnSpPr/>
            <p:nvPr/>
          </p:nvCxnSpPr>
          <p:spPr>
            <a:xfrm>
              <a:off x="1115616" y="2780928"/>
              <a:ext cx="5597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65"/>
                <p:cNvSpPr txBox="1"/>
                <p:nvPr/>
              </p:nvSpPr>
              <p:spPr>
                <a:xfrm>
                  <a:off x="955254" y="2484000"/>
                  <a:ext cx="36004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6" name="CaixaDe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54" y="2484000"/>
                  <a:ext cx="360040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4"/>
              <p:cNvSpPr txBox="1"/>
              <p:nvPr/>
            </p:nvSpPr>
            <p:spPr>
              <a:xfrm>
                <a:off x="1441943" y="2195242"/>
                <a:ext cx="722741" cy="839922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dirty="0" smtClean="0">
                        <a:latin typeface="Cambria Math"/>
                      </a:rPr>
                      <m:t>.  .  . 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pt-BR" sz="28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29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43" y="2195242"/>
                <a:ext cx="722741" cy="83992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67"/>
              <p:cNvSpPr txBox="1"/>
              <p:nvPr/>
            </p:nvSpPr>
            <p:spPr>
              <a:xfrm>
                <a:off x="1433249" y="4084749"/>
                <a:ext cx="722741" cy="839922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dirty="0" smtClean="0">
                        <a:latin typeface="Cambria Math"/>
                      </a:rPr>
                      <m:t>.  .  . 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pt-BR" sz="28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30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249" y="4084749"/>
                <a:ext cx="722741" cy="83992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47"/>
          <p:cNvSpPr txBox="1"/>
          <p:nvPr/>
        </p:nvSpPr>
        <p:spPr>
          <a:xfrm>
            <a:off x="5768700" y="3057973"/>
            <a:ext cx="1045687" cy="731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05" name="Retângulo 3"/>
          <p:cNvSpPr/>
          <p:nvPr/>
        </p:nvSpPr>
        <p:spPr>
          <a:xfrm>
            <a:off x="9410348" y="1597693"/>
            <a:ext cx="864662" cy="37572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aixaDeTexto 5"/>
              <p:cNvSpPr txBox="1"/>
              <p:nvPr/>
            </p:nvSpPr>
            <p:spPr>
              <a:xfrm>
                <a:off x="9463738" y="3293282"/>
                <a:ext cx="687795" cy="3354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1600" dirty="0" smtClean="0"/>
                  <a:t>-FFT</a:t>
                </a:r>
                <a:endParaRPr lang="en-US" sz="1600" dirty="0"/>
              </a:p>
            </p:txBody>
          </p:sp>
        </mc:Choice>
        <mc:Fallback>
          <p:sp>
            <p:nvSpPr>
              <p:cNvPr id="10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738" y="3293282"/>
                <a:ext cx="687795" cy="335411"/>
              </a:xfrm>
              <a:prstGeom prst="rect">
                <a:avLst/>
              </a:prstGeom>
              <a:blipFill rotWithShape="0">
                <a:blip r:embed="rId21"/>
                <a:stretch>
                  <a:fillRect t="-5455" r="-3540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ector de seta reta 7"/>
          <p:cNvCxnSpPr/>
          <p:nvPr/>
        </p:nvCxnSpPr>
        <p:spPr>
          <a:xfrm>
            <a:off x="10309826" y="1872805"/>
            <a:ext cx="65718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CaixaDeTexto 13"/>
              <p:cNvSpPr txBox="1"/>
              <p:nvPr/>
            </p:nvSpPr>
            <p:spPr>
              <a:xfrm>
                <a:off x="10619764" y="1528511"/>
                <a:ext cx="422735" cy="35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9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64" y="1528511"/>
                <a:ext cx="422735" cy="35687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ector de seta reta 22"/>
          <p:cNvCxnSpPr/>
          <p:nvPr/>
        </p:nvCxnSpPr>
        <p:spPr>
          <a:xfrm>
            <a:off x="10309826" y="2208422"/>
            <a:ext cx="65718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CaixaDeTexto 23"/>
              <p:cNvSpPr txBox="1"/>
              <p:nvPr/>
            </p:nvSpPr>
            <p:spPr>
              <a:xfrm>
                <a:off x="10619764" y="1864128"/>
                <a:ext cx="422735" cy="35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2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64" y="1864128"/>
                <a:ext cx="422735" cy="35687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ector de seta reta 25"/>
          <p:cNvCxnSpPr/>
          <p:nvPr/>
        </p:nvCxnSpPr>
        <p:spPr>
          <a:xfrm>
            <a:off x="10309826" y="3366163"/>
            <a:ext cx="657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CaixaDeTexto 26"/>
              <p:cNvSpPr txBox="1"/>
              <p:nvPr/>
            </p:nvSpPr>
            <p:spPr>
              <a:xfrm>
                <a:off x="10634879" y="3010678"/>
                <a:ext cx="751327" cy="379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sz="1400" b="0" i="1" smtClean="0">
                              <a:latin typeface="Cambria Math"/>
                            </a:rPr>
                            <m:t>/2−1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5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879" y="3010678"/>
                <a:ext cx="751327" cy="37925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tângulo 27"/>
          <p:cNvSpPr/>
          <p:nvPr/>
        </p:nvSpPr>
        <p:spPr>
          <a:xfrm>
            <a:off x="8200932" y="1580338"/>
            <a:ext cx="864662" cy="37572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Conector de seta reta 28"/>
          <p:cNvCxnSpPr/>
          <p:nvPr/>
        </p:nvCxnSpPr>
        <p:spPr>
          <a:xfrm>
            <a:off x="9059523" y="3438531"/>
            <a:ext cx="3285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47"/>
          <p:cNvSpPr txBox="1"/>
          <p:nvPr/>
        </p:nvSpPr>
        <p:spPr>
          <a:xfrm>
            <a:off x="7158375" y="3264439"/>
            <a:ext cx="67120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DAC</a:t>
            </a:r>
            <a:endParaRPr lang="en-US" dirty="0"/>
          </a:p>
        </p:txBody>
      </p:sp>
      <p:cxnSp>
        <p:nvCxnSpPr>
          <p:cNvPr id="122" name="Conector de seta reta 89"/>
          <p:cNvCxnSpPr/>
          <p:nvPr/>
        </p:nvCxnSpPr>
        <p:spPr>
          <a:xfrm>
            <a:off x="10314253" y="3706563"/>
            <a:ext cx="657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CaixaDeTexto 90"/>
              <p:cNvSpPr txBox="1"/>
              <p:nvPr/>
            </p:nvSpPr>
            <p:spPr>
              <a:xfrm>
                <a:off x="10619764" y="3362268"/>
                <a:ext cx="422735" cy="379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sz="1400" b="0" i="1" smtClean="0">
                              <a:latin typeface="Cambria Math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3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64" y="3362268"/>
                <a:ext cx="422735" cy="379253"/>
              </a:xfrm>
              <a:prstGeom prst="rect">
                <a:avLst/>
              </a:prstGeom>
              <a:blipFill rotWithShape="0">
                <a:blip r:embed="rId25"/>
                <a:stretch>
                  <a:fillRect r="-14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Conector de seta reta 92"/>
          <p:cNvCxnSpPr/>
          <p:nvPr/>
        </p:nvCxnSpPr>
        <p:spPr>
          <a:xfrm>
            <a:off x="10314253" y="4068205"/>
            <a:ext cx="657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CaixaDeTexto 93"/>
              <p:cNvSpPr txBox="1"/>
              <p:nvPr/>
            </p:nvSpPr>
            <p:spPr>
              <a:xfrm>
                <a:off x="10619764" y="3723910"/>
                <a:ext cx="422735" cy="388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sz="1400" b="0" i="1" smtClean="0">
                              <a:latin typeface="Cambria Math"/>
                            </a:rPr>
                            <m:t>/2−1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6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64" y="3723910"/>
                <a:ext cx="422735" cy="388249"/>
              </a:xfrm>
              <a:prstGeom prst="rect">
                <a:avLst/>
              </a:prstGeom>
              <a:blipFill rotWithShape="0">
                <a:blip r:embed="rId26"/>
                <a:stretch>
                  <a:fillRect r="-536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ector de seta reta 64"/>
          <p:cNvCxnSpPr/>
          <p:nvPr/>
        </p:nvCxnSpPr>
        <p:spPr>
          <a:xfrm>
            <a:off x="10314253" y="5209997"/>
            <a:ext cx="657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CaixaDeTexto 65"/>
              <p:cNvSpPr txBox="1"/>
              <p:nvPr/>
            </p:nvSpPr>
            <p:spPr>
              <a:xfrm>
                <a:off x="10619764" y="4865703"/>
                <a:ext cx="422735" cy="35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9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64" y="4865703"/>
                <a:ext cx="422735" cy="356874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CaixaDeTexto 4"/>
              <p:cNvSpPr txBox="1"/>
              <p:nvPr/>
            </p:nvSpPr>
            <p:spPr>
              <a:xfrm>
                <a:off x="10125967" y="2304497"/>
                <a:ext cx="722741" cy="839922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dirty="0" smtClean="0">
                        <a:latin typeface="Cambria Math"/>
                      </a:rPr>
                      <m:t>.  .  . 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pt-BR" sz="28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130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967" y="2304497"/>
                <a:ext cx="722741" cy="83992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CaixaDeTexto 67"/>
              <p:cNvSpPr txBox="1"/>
              <p:nvPr/>
            </p:nvSpPr>
            <p:spPr>
              <a:xfrm>
                <a:off x="10117273" y="4194004"/>
                <a:ext cx="722741" cy="839922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dirty="0" smtClean="0">
                        <a:latin typeface="Cambria Math"/>
                      </a:rPr>
                      <m:t>.  .  . 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pt-BR" sz="28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131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273" y="4194004"/>
                <a:ext cx="722741" cy="83992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Conector de seta reta 48"/>
          <p:cNvCxnSpPr/>
          <p:nvPr/>
        </p:nvCxnSpPr>
        <p:spPr>
          <a:xfrm flipV="1">
            <a:off x="6807851" y="3438531"/>
            <a:ext cx="347940" cy="2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48"/>
          <p:cNvCxnSpPr/>
          <p:nvPr/>
        </p:nvCxnSpPr>
        <p:spPr>
          <a:xfrm flipV="1">
            <a:off x="7834654" y="3438531"/>
            <a:ext cx="347940" cy="2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32"/>
          <p:cNvSpPr txBox="1"/>
          <p:nvPr/>
        </p:nvSpPr>
        <p:spPr>
          <a:xfrm>
            <a:off x="8063156" y="2515792"/>
            <a:ext cx="1099112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Serial </a:t>
            </a:r>
          </a:p>
          <a:p>
            <a:pPr algn="ctr"/>
            <a:r>
              <a:rPr lang="en-US" sz="1600" dirty="0" smtClean="0"/>
              <a:t>to</a:t>
            </a:r>
          </a:p>
          <a:p>
            <a:pPr algn="ctr"/>
            <a:r>
              <a:rPr lang="en-US" sz="1600" dirty="0" smtClean="0"/>
              <a:t>Parallel</a:t>
            </a:r>
            <a:endParaRPr lang="en-US" sz="1600" dirty="0" smtClean="0"/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smtClean="0"/>
              <a:t>Cyclic</a:t>
            </a:r>
          </a:p>
          <a:p>
            <a:pPr algn="ctr"/>
            <a:r>
              <a:rPr lang="en-US" sz="1600" dirty="0" smtClean="0"/>
              <a:t>Prefix</a:t>
            </a:r>
          </a:p>
          <a:p>
            <a:pPr algn="ctr"/>
            <a:r>
              <a:rPr lang="en-US" sz="1600" dirty="0" smtClean="0"/>
              <a:t>Removal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537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Krause Perin</dc:creator>
  <cp:lastModifiedBy>Jose Krause Perin</cp:lastModifiedBy>
  <cp:revision>1</cp:revision>
  <dcterms:created xsi:type="dcterms:W3CDTF">2017-08-08T16:42:18Z</dcterms:created>
  <dcterms:modified xsi:type="dcterms:W3CDTF">2017-08-08T16:48:41Z</dcterms:modified>
</cp:coreProperties>
</file>