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61" r:id="rId7"/>
    <p:sldId id="269" r:id="rId8"/>
    <p:sldId id="263" r:id="rId9"/>
    <p:sldId id="277" r:id="rId10"/>
    <p:sldId id="264" r:id="rId11"/>
    <p:sldId id="268" r:id="rId12"/>
    <p:sldId id="267" r:id="rId13"/>
    <p:sldId id="262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</a:fld>
            <a:endParaRPr lang="zh-CN" altLang="zh-CN"/>
          </a:p>
        </p:txBody>
      </p:sp>
      <p:sp>
        <p:nvSpPr>
          <p:cNvPr id="5" name="Rectangle 1"/>
          <p:cNvSpPr/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  <a:endParaRPr lang="zh-CN" altLang="zh-CN">
              <a:sym typeface="Lantinghei SC Heavy" charset="0"/>
            </a:endParaRP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/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42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  <a:endParaRPr lang="zh-CN" altLang="zh-CN" dirty="0">
              <a:sym typeface="Helvetica Light" charset="0"/>
            </a:endParaRP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  <a:endParaRPr lang="zh-CN" altLang="zh-CN" dirty="0">
              <a:sym typeface="Helvetica Light" charset="0"/>
            </a:endParaRP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  <a:endParaRPr lang="zh-CN" altLang="zh-CN" dirty="0">
              <a:sym typeface="Helvetica Light" charset="0"/>
            </a:endParaRP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  <a:endParaRPr lang="zh-CN" altLang="zh-CN" dirty="0">
              <a:sym typeface="Helvetica Light" charset="0"/>
            </a:endParaRP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  <a:endParaRPr lang="zh-CN" altLang="zh-CN" dirty="0">
              <a:sym typeface="Helvetica Light" charset="0"/>
            </a:endParaRP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/>
          <a:lstStyle>
            <a:lvl1pPr algn="ctr" eaLnBrk="1">
              <a:defRPr sz="1200">
                <a:ea typeface="宋体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021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210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210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210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 smtClean="0"/>
              <a:t>学期项目展示</a:t>
            </a:r>
            <a:br>
              <a:rPr lang="en-IN" dirty="0"/>
            </a:br>
            <a:r>
              <a:rPr lang="en-IN" dirty="0"/>
              <a:t>支</a:t>
            </a:r>
            <a:r>
              <a:rPr lang="zh-CN" altLang="en-IN" dirty="0">
                <a:ea typeface="宋体" panose="02010600030101010101" pitchFamily="2" charset="-122"/>
              </a:rPr>
              <a:t>教捐赠平台</a:t>
            </a:r>
            <a:endParaRPr lang="zh-CN" altLang="en-IN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76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开发团队</a:t>
            </a:r>
            <a:r>
              <a:rPr lang="en-IN" dirty="0" smtClean="0"/>
              <a:t>:</a:t>
            </a:r>
            <a:endParaRPr lang="en-IN" dirty="0"/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ea typeface="宋体" panose="02010600030101010101" pitchFamily="2" charset="-122"/>
              </a:rPr>
              <a:t>杜鹏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李钢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王德功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董晋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" name="Subtitle 2"/>
          <p:cNvSpPr txBox="1"/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/>
          <a:lstStyle>
            <a:lvl1pPr marL="0" indent="0" algn="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210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 smtClean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技术应用</a:t>
            </a:r>
            <a:r>
              <a:rPr lang="en-IN" dirty="0" smtClean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IN" sz="2000" dirty="0" smtClean="0"/>
              <a:t>JS</a:t>
            </a:r>
            <a:r>
              <a:rPr lang="en-US" altLang="en-IN" sz="2000" dirty="0" smtClean="0"/>
              <a:t>P</a:t>
            </a:r>
            <a:endParaRPr lang="en-IN" sz="2000" dirty="0" smtClean="0"/>
          </a:p>
          <a:p>
            <a:pPr algn="l">
              <a:spcBef>
                <a:spcPts val="0"/>
              </a:spcBef>
            </a:pPr>
            <a:r>
              <a:rPr lang="en-IN" sz="2000" dirty="0" smtClean="0"/>
              <a:t>HIBERNATE</a:t>
            </a:r>
            <a:endParaRPr lang="en-IN" sz="2000" dirty="0" smtClean="0"/>
          </a:p>
          <a:p>
            <a:pPr algn="l">
              <a:spcBef>
                <a:spcPts val="0"/>
              </a:spcBef>
            </a:pPr>
            <a:r>
              <a:rPr lang="en-US" altLang="en-IN" sz="2000" dirty="0" err="1">
                <a:sym typeface="+mn-ea"/>
              </a:rPr>
              <a:t>Bootstrap</a:t>
            </a:r>
            <a:endParaRPr lang="en-IN" sz="2000" dirty="0" smtClean="0"/>
          </a:p>
          <a:p>
            <a:pPr algn="l">
              <a:spcBef>
                <a:spcPts val="0"/>
              </a:spcBef>
            </a:pPr>
            <a:r>
              <a:rPr lang="en-US" altLang="en-IN" sz="2000" dirty="0"/>
              <a:t>SpringMVC</a:t>
            </a:r>
            <a:endParaRPr lang="en-IN" sz="2000" dirty="0"/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IN" dirty="0" smtClean="0"/>
              <a:t> </a:t>
            </a:r>
            <a:r>
              <a:rPr lang="en-US" altLang="en-IN" dirty="0" smtClean="0"/>
              <a:t>6</a:t>
            </a:r>
            <a:r>
              <a:rPr lang="zh-CN" altLang="en-US" dirty="0" smtClean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功能展示截图</a:t>
            </a:r>
            <a:endParaRPr lang="en-IN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2260" y="3085465"/>
            <a:ext cx="650557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遇到的挑战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IN">
                <a:ea typeface="宋体" panose="02010600030101010101" pitchFamily="2" charset="-122"/>
              </a:rPr>
              <a:t>前端要求真的高，功能实现不全</a:t>
            </a:r>
            <a:endParaRPr lang="zh-CN" altLang="en-I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Hibernate</a:t>
            </a:r>
            <a:r>
              <a:rPr lang="zh-CN" altLang="en-US">
                <a:ea typeface="宋体" panose="02010600030101010101" pitchFamily="2" charset="-122"/>
              </a:rPr>
              <a:t>框架使用不熟悉</a:t>
            </a:r>
            <a:endParaRPr lang="zh-CN" altLang="en-IN">
              <a:ea typeface="宋体" panose="02010600030101010101" pitchFamily="2" charset="-122"/>
            </a:endParaRPr>
          </a:p>
          <a:p>
            <a:r>
              <a:rPr lang="zh-CN" altLang="en-IN">
                <a:ea typeface="宋体" panose="02010600030101010101" pitchFamily="2" charset="-122"/>
              </a:rPr>
              <a:t>项目更改</a:t>
            </a:r>
            <a:r>
              <a:rPr lang="en-US" altLang="zh-CN">
                <a:ea typeface="宋体" panose="02010600030101010101" pitchFamily="2" charset="-122"/>
              </a:rPr>
              <a:t>bug</a:t>
            </a:r>
            <a:r>
              <a:rPr lang="zh-CN" altLang="en-US">
                <a:ea typeface="宋体" panose="02010600030101010101" pitchFamily="2" charset="-122"/>
              </a:rPr>
              <a:t>太多</a:t>
            </a:r>
            <a:endParaRPr lang="zh-CN" altLang="en-IN">
              <a:ea typeface="宋体" panose="02010600030101010101" pitchFamily="2" charset="-122"/>
            </a:endParaRPr>
          </a:p>
          <a:p>
            <a:r>
              <a:rPr lang="zh-CN" altLang="en-IN">
                <a:ea typeface="宋体" panose="02010600030101010101" pitchFamily="2" charset="-122"/>
              </a:rPr>
              <a:t>成员水平不尽相同</a:t>
            </a:r>
            <a:endParaRPr lang="zh-CN" altLang="en-I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待改善部分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IN">
                <a:ea typeface="宋体" panose="02010600030101010101" pitchFamily="2" charset="-122"/>
              </a:rPr>
              <a:t>前端可以简单设计</a:t>
            </a:r>
            <a:endParaRPr lang="zh-CN" altLang="en-IN">
              <a:ea typeface="宋体" panose="02010600030101010101" pitchFamily="2" charset="-122"/>
            </a:endParaRPr>
          </a:p>
          <a:p>
            <a:r>
              <a:rPr lang="zh-CN" altLang="en-IN">
                <a:ea typeface="宋体" panose="02010600030101010101" pitchFamily="2" charset="-122"/>
              </a:rPr>
              <a:t>下次使用轻量级框架</a:t>
            </a:r>
            <a:r>
              <a:rPr lang="en-US" altLang="zh-CN">
                <a:ea typeface="宋体" panose="02010600030101010101" pitchFamily="2" charset="-122"/>
              </a:rPr>
              <a:t>springmvc</a:t>
            </a:r>
            <a:endParaRPr lang="zh-CN" altLang="en-IN">
              <a:ea typeface="宋体" panose="02010600030101010101" pitchFamily="2" charset="-122"/>
            </a:endParaRPr>
          </a:p>
          <a:p>
            <a:r>
              <a:rPr lang="zh-CN" altLang="en-IN">
                <a:ea typeface="宋体" panose="02010600030101010101" pitchFamily="2" charset="-122"/>
              </a:rPr>
              <a:t>框架使用可以更从简</a:t>
            </a:r>
            <a:endParaRPr lang="zh-CN" altLang="en-I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 smtClean="0"/>
              <a:t>团队介绍</a:t>
            </a:r>
            <a:endParaRPr lang="en-IN" dirty="0"/>
          </a:p>
        </p:txBody>
      </p:sp>
      <p:pic>
        <p:nvPicPr>
          <p:cNvPr id="7" name="Picture 6" descr="A close up of an animal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1544626"/>
            <a:ext cx="2430236" cy="24302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89575" y="3168372"/>
            <a:ext cx="2269314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IN" dirty="0">
                <a:ea typeface="宋体" panose="02010600030101010101" pitchFamily="2" charset="-122"/>
              </a:rPr>
              <a:t>杜鹏</a:t>
            </a:r>
            <a:endParaRPr lang="en-IN" dirty="0"/>
          </a:p>
          <a:p>
            <a:r>
              <a:rPr lang="en-IN" dirty="0"/>
              <a:t>2016207</a:t>
            </a:r>
            <a:r>
              <a:rPr lang="en-US" altLang="en-IN" dirty="0"/>
              <a:t>116</a:t>
            </a:r>
            <a:endParaRPr lang="en-IN" dirty="0"/>
          </a:p>
          <a:p>
            <a:r>
              <a:rPr lang="zh-CN" altLang="en-US" dirty="0" smtClean="0"/>
              <a:t>前端开发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998029" y="1544453"/>
            <a:ext cx="2182228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IN" dirty="0">
                <a:ea typeface="宋体" panose="02010600030101010101" pitchFamily="2" charset="-122"/>
              </a:rPr>
              <a:t>李钢</a:t>
            </a:r>
            <a:endParaRPr lang="en-IN" dirty="0"/>
          </a:p>
          <a:p>
            <a:pPr algn="r"/>
            <a:r>
              <a:rPr lang="en-IN" dirty="0"/>
              <a:t>2</a:t>
            </a:r>
            <a:r>
              <a:rPr lang="en-US" altLang="en-IN" dirty="0"/>
              <a:t>016207089</a:t>
            </a:r>
            <a:endParaRPr lang="en-IN" dirty="0"/>
          </a:p>
          <a:p>
            <a:pPr algn="r"/>
            <a:r>
              <a:rPr lang="zh-CN" altLang="en-US" dirty="0" smtClean="0"/>
              <a:t>数据库开发</a:t>
            </a:r>
            <a:endParaRPr lang="en-IN" dirty="0"/>
          </a:p>
        </p:txBody>
      </p:sp>
      <p:pic>
        <p:nvPicPr>
          <p:cNvPr id="12" name="Picture 11" descr="A close up of an animal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4215530"/>
            <a:ext cx="2430236" cy="24302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08295" y="5689158"/>
            <a:ext cx="2002648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IN" dirty="0">
                <a:ea typeface="宋体" panose="02010600030101010101" pitchFamily="2" charset="-122"/>
              </a:rPr>
              <a:t>王德功</a:t>
            </a:r>
            <a:endParaRPr lang="en-IN" dirty="0"/>
          </a:p>
          <a:p>
            <a:r>
              <a:rPr lang="en-IN" dirty="0"/>
              <a:t>2016207037</a:t>
            </a:r>
            <a:endParaRPr lang="en-IN" dirty="0"/>
          </a:p>
          <a:p>
            <a:r>
              <a:rPr lang="zh-CN" altLang="en-US" dirty="0" smtClean="0"/>
              <a:t>前端开发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215530"/>
            <a:ext cx="2002648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IN" dirty="0">
                <a:ea typeface="宋体" panose="02010600030101010101" pitchFamily="2" charset="-122"/>
              </a:rPr>
              <a:t>董晋</a:t>
            </a:r>
            <a:endParaRPr lang="en-IN" dirty="0"/>
          </a:p>
          <a:p>
            <a:pPr algn="r"/>
            <a:r>
              <a:rPr lang="en-IN" dirty="0"/>
              <a:t>201</a:t>
            </a:r>
            <a:r>
              <a:rPr lang="en-US" altLang="en-IN" dirty="0"/>
              <a:t>6207194</a:t>
            </a:r>
            <a:endParaRPr lang="en-IN" dirty="0"/>
          </a:p>
          <a:p>
            <a:pPr algn="r"/>
            <a:r>
              <a:rPr lang="zh-CN" altLang="en-US" dirty="0" smtClean="0"/>
              <a:t>后台开发</a:t>
            </a:r>
            <a:endParaRPr lang="en-IN" dirty="0"/>
          </a:p>
        </p:txBody>
      </p:sp>
      <p:pic>
        <p:nvPicPr>
          <p:cNvPr id="17" name="Picture 16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9650" y="2506518"/>
            <a:ext cx="1150607" cy="24772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48041" y="5189686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6902" y="2810724"/>
            <a:ext cx="1086050" cy="233823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9904" y="5397326"/>
            <a:ext cx="1086050" cy="233823"/>
          </a:xfrm>
          <a:prstGeom prst="rect">
            <a:avLst/>
          </a:prstGeom>
        </p:spPr>
      </p:pic>
      <p:pic>
        <p:nvPicPr>
          <p:cNvPr id="3" name="Picture 6" descr="A close up of an animal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6" y="1660831"/>
            <a:ext cx="2430236" cy="2430236"/>
          </a:xfrm>
          <a:prstGeom prst="rect">
            <a:avLst/>
          </a:prstGeom>
        </p:spPr>
      </p:pic>
      <p:pic>
        <p:nvPicPr>
          <p:cNvPr id="4" name="Picture 6" descr="A close up of an animal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6" y="4090976"/>
            <a:ext cx="2430236" cy="24302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列出关于项目展示要讲的内容的目录</a:t>
            </a:r>
            <a:endParaRPr lang="zh-CN" altLang="en-US" dirty="0" smtClean="0"/>
          </a:p>
          <a:p>
            <a:r>
              <a:rPr lang="en-US" altLang="en-IN" dirty="0"/>
              <a:t>1.</a:t>
            </a:r>
            <a:r>
              <a:rPr lang="zh-CN" altLang="en-US" dirty="0">
                <a:ea typeface="宋体" panose="02010600030101010101" pitchFamily="2" charset="-122"/>
              </a:rPr>
              <a:t>项目概况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框架使用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数据库设计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前端设计以及后台实现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完成支教网站的需求。</a:t>
            </a:r>
            <a:endParaRPr lang="zh-CN" altLang="en-US" dirty="0" smtClean="0"/>
          </a:p>
          <a:p>
            <a:r>
              <a:rPr lang="zh-CN" altLang="en-IN" dirty="0">
                <a:ea typeface="宋体" panose="02010600030101010101" pitchFamily="2" charset="-122"/>
              </a:rPr>
              <a:t>登录注册。不同角色登陆后权限不同</a:t>
            </a:r>
            <a:endParaRPr lang="zh-CN" altLang="en-IN" dirty="0">
              <a:ea typeface="宋体" panose="02010600030101010101" pitchFamily="2" charset="-122"/>
            </a:endParaRPr>
          </a:p>
          <a:p>
            <a:r>
              <a:rPr lang="zh-CN" altLang="en-IN" dirty="0">
                <a:ea typeface="宋体" panose="02010600030101010101" pitchFamily="2" charset="-122"/>
              </a:rPr>
              <a:t>员工/管理员可以使用不同面板管理网站内容。</a:t>
            </a:r>
            <a:endParaRPr lang="zh-CN" altLang="en-IN" dirty="0">
              <a:ea typeface="宋体" panose="02010600030101010101" pitchFamily="2" charset="-122"/>
            </a:endParaRPr>
          </a:p>
          <a:p>
            <a:r>
              <a:rPr lang="zh-CN" altLang="en-IN" dirty="0">
                <a:ea typeface="宋体" panose="02010600030101010101" pitchFamily="2" charset="-122"/>
                <a:sym typeface="+mn-ea"/>
              </a:rPr>
              <a:t>管理员可以管理不同的用户、需求日志和注册信息。</a:t>
            </a:r>
            <a:endParaRPr lang="zh-CN" altLang="en-I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IN" dirty="0">
              <a:ea typeface="宋体" panose="02010600030101010101" pitchFamily="2" charset="-122"/>
            </a:endParaRPr>
          </a:p>
          <a:p>
            <a:endParaRPr lang="zh-CN" altLang="en-IN" dirty="0">
              <a:ea typeface="宋体" panose="02010600030101010101" pitchFamily="2" charset="-122"/>
            </a:endParaRPr>
          </a:p>
          <a:p>
            <a:endParaRPr lang="zh-CN" altLang="en-IN" dirty="0">
              <a:ea typeface="宋体" panose="02010600030101010101" pitchFamily="2" charset="-122"/>
            </a:endParaRPr>
          </a:p>
          <a:p>
            <a:endParaRPr lang="zh-CN" altLang="en-I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132" y="912523"/>
            <a:ext cx="7804944" cy="1033180"/>
          </a:xfrm>
        </p:spPr>
        <p:txBody>
          <a:bodyPr/>
          <a:lstStyle/>
          <a:p>
            <a:r>
              <a:rPr lang="zh-CN" altLang="en-US" dirty="0" smtClean="0"/>
              <a:t>开发跟进</a:t>
            </a:r>
            <a:r>
              <a:rPr lang="en-IN" dirty="0" smtClean="0"/>
              <a:t> – SDLC(</a:t>
            </a:r>
            <a:r>
              <a:rPr lang="zh-CN" altLang="en-US" sz="2800" dirty="0" smtClean="0"/>
              <a:t>软件开发生命周期</a:t>
            </a:r>
            <a:r>
              <a:rPr lang="en-IN" dirty="0" smtClean="0"/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261636"/>
          <a:ext cx="10744200" cy="3484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55371"/>
                <a:gridCol w="2068286"/>
                <a:gridCol w="1839686"/>
                <a:gridCol w="1981200"/>
                <a:gridCol w="2699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Phase / Task / </a:t>
                      </a:r>
                      <a:r>
                        <a:rPr lang="en-IN" sz="1400" dirty="0" smtClean="0"/>
                        <a:t>Module</a:t>
                      </a:r>
                      <a:endParaRPr lang="en-I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阶段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任务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模块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Assigned </a:t>
                      </a:r>
                      <a:r>
                        <a:rPr lang="en-IN" sz="1400" dirty="0" smtClean="0"/>
                        <a:t>To</a:t>
                      </a:r>
                      <a:endParaRPr lang="en-I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分配给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Due </a:t>
                      </a:r>
                      <a:r>
                        <a:rPr lang="en-IN" sz="1400" dirty="0" smtClean="0"/>
                        <a:t>Date</a:t>
                      </a:r>
                      <a:endParaRPr lang="en-I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预定完成日期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Outcome / </a:t>
                      </a:r>
                      <a:r>
                        <a:rPr lang="en-IN" sz="1400" dirty="0" smtClean="0"/>
                        <a:t>Status</a:t>
                      </a:r>
                      <a:endParaRPr lang="en-I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结果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状态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Comments / </a:t>
                      </a:r>
                      <a:r>
                        <a:rPr lang="en-IN" sz="1400" dirty="0" smtClean="0"/>
                        <a:t>Remarks</a:t>
                      </a:r>
                      <a:endParaRPr lang="en-IN" sz="1400" dirty="0" smtClean="0"/>
                    </a:p>
                    <a:p>
                      <a:pPr algn="ctr"/>
                      <a:r>
                        <a:rPr lang="zh-CN" altLang="en-US" sz="1400" dirty="0" smtClean="0"/>
                        <a:t>备注</a:t>
                      </a:r>
                      <a:endParaRPr lang="en-IN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数据库设计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IN" sz="1400" dirty="0">
                          <a:ea typeface="宋体" panose="02010600030101010101" pitchFamily="2" charset="-122"/>
                        </a:rPr>
                        <a:t>李钢</a:t>
                      </a:r>
                      <a:endParaRPr lang="zh-CN" altLang="en-IN" sz="1400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dirty="0"/>
                        <a:t>1.5</a:t>
                      </a:r>
                      <a:endParaRPr lang="en-US" alt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IN" sz="1400" dirty="0">
                          <a:ea typeface="宋体" panose="02010600030101010101" pitchFamily="2" charset="-122"/>
                        </a:rPr>
                        <a:t>完成</a:t>
                      </a:r>
                      <a:endParaRPr lang="zh-CN" altLang="en-IN" sz="1400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前端模块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杜鹏</a:t>
                      </a:r>
                      <a:endParaRPr lang="zh-CN" altLang="en-US" sz="1400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dirty="0"/>
                        <a:t>1.6</a:t>
                      </a:r>
                      <a:endParaRPr lang="en-US" alt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IN" sz="1400" dirty="0">
                          <a:ea typeface="宋体" panose="02010600030101010101" pitchFamily="2" charset="-122"/>
                        </a:rPr>
                        <a:t>完成</a:t>
                      </a:r>
                      <a:endParaRPr lang="zh-CN" altLang="en-IN" sz="1400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IN" sz="1400" dirty="0">
                          <a:ea typeface="宋体" panose="02010600030101010101" pitchFamily="2" charset="-122"/>
                        </a:rPr>
                        <a:t>后台</a:t>
                      </a:r>
                      <a:endParaRPr lang="zh-CN" altLang="en-IN" sz="1400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IN" sz="1400" dirty="0">
                          <a:ea typeface="宋体" panose="02010600030101010101" pitchFamily="2" charset="-122"/>
                        </a:rPr>
                        <a:t>董晋</a:t>
                      </a:r>
                      <a:endParaRPr lang="zh-CN" altLang="en-IN" sz="1400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dirty="0"/>
                        <a:t>1.1</a:t>
                      </a:r>
                      <a:endParaRPr lang="en-US" alt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IN" sz="1400" dirty="0">
                          <a:ea typeface="宋体" panose="02010600030101010101" pitchFamily="2" charset="-122"/>
                        </a:rPr>
                        <a:t>完成</a:t>
                      </a:r>
                      <a:endParaRPr lang="zh-CN" altLang="en-IN" sz="1400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IN" sz="1400" dirty="0">
                          <a:ea typeface="宋体" panose="02010600030101010101" pitchFamily="2" charset="-122"/>
                        </a:rPr>
                        <a:t>后台</a:t>
                      </a:r>
                      <a:endParaRPr lang="zh-CN" altLang="en-IN" sz="1400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IN" sz="1400" dirty="0">
                          <a:ea typeface="宋体" panose="02010600030101010101" pitchFamily="2" charset="-122"/>
                        </a:rPr>
                        <a:t>王德功</a:t>
                      </a:r>
                      <a:endParaRPr lang="zh-CN" altLang="en-IN" sz="1400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dirty="0"/>
                        <a:t>1.2</a:t>
                      </a:r>
                      <a:endParaRPr lang="en-US" alt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IN" sz="1400" dirty="0">
                          <a:ea typeface="宋体" panose="02010600030101010101" pitchFamily="2" charset="-122"/>
                        </a:rPr>
                        <a:t>完成</a:t>
                      </a:r>
                      <a:endParaRPr lang="zh-CN" altLang="en-IN" sz="1400" dirty="0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132" y="640854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数据库关系图</a:t>
            </a:r>
            <a:endParaRPr lang="en-IN" dirty="0"/>
          </a:p>
        </p:txBody>
      </p:sp>
      <p:pic>
        <p:nvPicPr>
          <p:cNvPr id="4" name="图片 3" descr="QQ截图20200108115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375" y="2800985"/>
            <a:ext cx="787717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主要业务模块</a:t>
            </a:r>
            <a:endParaRPr lang="en-IN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截图202001081159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940" y="2124710"/>
            <a:ext cx="2900680" cy="4144645"/>
          </a:xfrm>
          <a:prstGeom prst="rect">
            <a:avLst/>
          </a:prstGeom>
        </p:spPr>
      </p:pic>
      <p:pic>
        <p:nvPicPr>
          <p:cNvPr id="6" name="图片 5" descr="QQ截图202001081159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70" y="2593975"/>
            <a:ext cx="259080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主要业务模块</a:t>
            </a:r>
            <a:endParaRPr lang="en-IN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QQ截图202001081157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2347595"/>
            <a:ext cx="2838450" cy="4048125"/>
          </a:xfrm>
          <a:prstGeom prst="rect">
            <a:avLst/>
          </a:prstGeom>
        </p:spPr>
      </p:pic>
      <p:pic>
        <p:nvPicPr>
          <p:cNvPr id="7" name="图片 6" descr="QQ截图202001081157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45" y="2206625"/>
            <a:ext cx="24860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功能展示截图</a:t>
            </a:r>
            <a:endParaRPr lang="en-IN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截图202001081156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80" y="2326005"/>
            <a:ext cx="10058400" cy="380936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042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spAutoFit/>
      </a:bodyPr>
      <a:lstStyle>
        <a:defPPr marL="0" marR="0" indent="0" algn="ctr" defTabSz="82042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WPS 演示</Application>
  <PresentationFormat>宽屏</PresentationFormat>
  <Paragraphs>128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Helvetica Light</vt:lpstr>
      <vt:lpstr>Lantinghei SC Heavy</vt:lpstr>
      <vt:lpstr>Segoe Print</vt:lpstr>
      <vt:lpstr>微软雅黑</vt:lpstr>
      <vt:lpstr>Arial Unicode MS</vt:lpstr>
      <vt:lpstr>Calibri</vt:lpstr>
      <vt:lpstr>White</vt:lpstr>
      <vt:lpstr>学期项目展示 支教捐赠平台</vt:lpstr>
      <vt:lpstr>团队介绍</vt:lpstr>
      <vt:lpstr>目录</vt:lpstr>
      <vt:lpstr>项目概述</vt:lpstr>
      <vt:lpstr>开发跟进 – SDLC(软件开发生命周期)</vt:lpstr>
      <vt:lpstr>数据库关系图</vt:lpstr>
      <vt:lpstr>主要业务模块</vt:lpstr>
      <vt:lpstr>主要业务模块</vt:lpstr>
      <vt:lpstr>功能展示截图</vt:lpstr>
      <vt:lpstr>功能展示截图</vt:lpstr>
      <vt:lpstr>遇到的挑战</vt:lpstr>
      <vt:lpstr>待改善部分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Administrator</cp:lastModifiedBy>
  <cp:revision>61</cp:revision>
  <dcterms:created xsi:type="dcterms:W3CDTF">2018-12-12T03:00:00Z</dcterms:created>
  <dcterms:modified xsi:type="dcterms:W3CDTF">2020-01-08T04:00:00Z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