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11"/>
  </p:notesMasterIdLst>
  <p:sldIdLst>
    <p:sldId id="256" r:id="rId2"/>
    <p:sldId id="261" r:id="rId3"/>
    <p:sldId id="258" r:id="rId4"/>
    <p:sldId id="263" r:id="rId5"/>
    <p:sldId id="259" r:id="rId6"/>
    <p:sldId id="257" r:id="rId7"/>
    <p:sldId id="266" r:id="rId8"/>
    <p:sldId id="267"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907D"/>
    <a:srgbClr val="443128"/>
    <a:srgbClr val="ADA091"/>
    <a:srgbClr val="522F1A"/>
    <a:srgbClr val="3D231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950" autoAdjust="0"/>
  </p:normalViewPr>
  <p:slideViewPr>
    <p:cSldViewPr>
      <p:cViewPr varScale="1">
        <p:scale>
          <a:sx n="65" d="100"/>
          <a:sy n="65" d="100"/>
        </p:scale>
        <p:origin x="-150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729A7-2A4E-4484-8EFF-F139CC0070B1}" type="datetimeFigureOut">
              <a:rPr lang="zh-CN" altLang="en-US" smtClean="0"/>
              <a:pPr/>
              <a:t>2017/1/3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898B8-057E-4BF0-AEFA-48F3D8CC4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ChangeArrowheads="1"/>
          </p:cNvSpPr>
          <p:nvPr>
            <p:ph type="sldImg" idx="4294967295"/>
          </p:nvPr>
        </p:nvSpPr>
        <p:spPr>
          <a:xfrm>
            <a:off x="3803650" y="5251450"/>
            <a:ext cx="1601788" cy="1200150"/>
          </a:xfrm>
          <a:ln/>
        </p:spPr>
      </p:sp>
      <p:sp>
        <p:nvSpPr>
          <p:cNvPr id="45059" name="备注占位符 2"/>
          <p:cNvSpPr>
            <a:spLocks noGrp="1" noRot="1" noChangeAspect="1" noChangeArrowheads="1"/>
          </p:cNvSpPr>
          <p:nvPr>
            <p:ph type="body" idx="1"/>
          </p:nvPr>
        </p:nvSpPr>
        <p:spPr bwMode="auto">
          <a:xfrm>
            <a:off x="457200" y="1600200"/>
            <a:ext cx="8229600" cy="4525963"/>
          </a:xfrm>
          <a:prstGeom prst="rect">
            <a:avLst/>
          </a:prstGeom>
          <a:noFill/>
          <a:ln>
            <a:miter lim="800000"/>
            <a:headEnd/>
            <a:tailEnd/>
          </a:ln>
        </p:spPr>
        <p:txBody>
          <a:bodyPr/>
          <a:lstStyle/>
          <a:p>
            <a:r>
              <a:rPr lang="zh-CN" altLang="en-US"/>
              <a:t>使用方法：</a:t>
            </a:r>
            <a:br>
              <a:rPr lang="zh-CN" altLang="en-US"/>
            </a:br>
            <a:r>
              <a:rPr lang="en-US"/>
              <a:t>【</a:t>
            </a:r>
            <a:r>
              <a:rPr lang="zh-CN" altLang="en-US"/>
              <a:t>更改文字</a:t>
            </a:r>
            <a:r>
              <a:rPr lang="en-US"/>
              <a:t>】</a:t>
            </a:r>
            <a:r>
              <a:rPr lang="zh-CN" altLang="en-US"/>
              <a:t>：将标题框及正文框中的文字可直接改为您所需文字</a:t>
            </a:r>
            <a:br>
              <a:rPr lang="zh-CN" altLang="en-US"/>
            </a:br>
            <a:r>
              <a:rPr lang="en-US"/>
              <a:t>【</a:t>
            </a:r>
            <a:r>
              <a:rPr lang="zh-CN" altLang="en-US"/>
              <a:t>更改图片</a:t>
            </a:r>
            <a:r>
              <a:rPr lang="en-US"/>
              <a:t>】</a:t>
            </a:r>
            <a:r>
              <a:rPr lang="zh-CN" altLang="en-US"/>
              <a:t>：点中图片</a:t>
            </a:r>
            <a:r>
              <a:rPr lang="en-US"/>
              <a:t>》</a:t>
            </a:r>
            <a:r>
              <a:rPr lang="zh-CN" altLang="en-US"/>
              <a:t>绘图工具</a:t>
            </a:r>
            <a:r>
              <a:rPr lang="en-US"/>
              <a:t>》</a:t>
            </a:r>
            <a:r>
              <a:rPr lang="zh-CN" altLang="en-US"/>
              <a:t>格式</a:t>
            </a:r>
            <a:r>
              <a:rPr lang="en-US"/>
              <a:t>》</a:t>
            </a:r>
            <a:r>
              <a:rPr lang="zh-CN" altLang="en-US"/>
              <a:t>填充</a:t>
            </a:r>
            <a:r>
              <a:rPr lang="en-US"/>
              <a:t>》</a:t>
            </a:r>
            <a:r>
              <a:rPr lang="zh-CN" altLang="en-US"/>
              <a:t>图片</a:t>
            </a:r>
            <a:r>
              <a:rPr lang="en-US"/>
              <a:t>》</a:t>
            </a:r>
            <a:r>
              <a:rPr lang="zh-CN" altLang="en-US"/>
              <a:t>选择您需要展示的图片</a:t>
            </a:r>
            <a:br>
              <a:rPr lang="zh-CN" altLang="en-US"/>
            </a:br>
            <a:r>
              <a:rPr lang="en-US"/>
              <a:t>【</a:t>
            </a:r>
            <a:r>
              <a:rPr lang="zh-CN" altLang="en-US"/>
              <a:t>增加减少图片</a:t>
            </a:r>
            <a:r>
              <a:rPr lang="en-US"/>
              <a:t>】</a:t>
            </a:r>
            <a:r>
              <a:rPr lang="zh-CN" altLang="en-US"/>
              <a:t>：直接复制粘贴图片来增加图片数，复制后更改方法见</a:t>
            </a:r>
            <a:r>
              <a:rPr lang="en-US"/>
              <a:t>【</a:t>
            </a:r>
            <a:r>
              <a:rPr lang="zh-CN" altLang="en-US"/>
              <a:t>更改图片</a:t>
            </a:r>
            <a:r>
              <a:rPr lang="en-US"/>
              <a:t>】</a:t>
            </a:r>
            <a:r>
              <a:rPr lang="zh-CN" altLang="en-US"/>
              <a:t/>
            </a:r>
            <a:br>
              <a:rPr lang="zh-CN" altLang="en-US"/>
            </a:br>
            <a:r>
              <a:rPr lang="en-US"/>
              <a:t>【</a:t>
            </a:r>
            <a:r>
              <a:rPr lang="zh-CN" altLang="en-US"/>
              <a:t>更改图片色彩</a:t>
            </a:r>
            <a:r>
              <a:rPr lang="en-US"/>
              <a:t>】</a:t>
            </a:r>
            <a:r>
              <a:rPr lang="zh-CN" altLang="en-US"/>
              <a:t>：点中图片</a:t>
            </a:r>
            <a:r>
              <a:rPr lang="en-US"/>
              <a:t>》</a:t>
            </a:r>
            <a:r>
              <a:rPr lang="zh-CN" altLang="en-US"/>
              <a:t>图片工具</a:t>
            </a:r>
            <a:r>
              <a:rPr lang="en-US"/>
              <a:t>》</a:t>
            </a:r>
            <a:r>
              <a:rPr lang="zh-CN" altLang="en-US"/>
              <a:t>格式</a:t>
            </a:r>
            <a:r>
              <a:rPr lang="en-US"/>
              <a:t>》</a:t>
            </a:r>
            <a:r>
              <a:rPr lang="zh-CN" altLang="en-US"/>
              <a:t>色彩（重新着色）</a:t>
            </a:r>
            <a:r>
              <a:rPr lang="en-US"/>
              <a:t>》</a:t>
            </a:r>
            <a:r>
              <a:rPr lang="zh-CN" altLang="en-US"/>
              <a:t>选择您喜欢的色彩</a:t>
            </a:r>
            <a:br>
              <a:rPr lang="zh-CN" altLang="en-US"/>
            </a:br>
            <a:r>
              <a:rPr lang="zh-CN" altLang="en-US"/>
              <a:t>下载更多模板、视频教程：</a:t>
            </a:r>
            <a:r>
              <a:rPr lang="en-US"/>
              <a:t>http://www.mysoeasy.com</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2258" name="幻灯片图像占位符 1"/>
          <p:cNvSpPr>
            <a:spLocks noGrp="1" noRot="1" noChangeAspect="1" noChangeArrowheads="1"/>
          </p:cNvSpPr>
          <p:nvPr>
            <p:ph type="sldImg" idx="4294967295"/>
          </p:nvPr>
        </p:nvSpPr>
        <p:spPr>
          <a:xfrm>
            <a:off x="3327400" y="2636838"/>
            <a:ext cx="1600200" cy="1200150"/>
          </a:xfrm>
          <a:ln/>
        </p:spPr>
      </p:sp>
      <p:sp>
        <p:nvSpPr>
          <p:cNvPr id="352259" name="备注占位符 2"/>
          <p:cNvSpPr>
            <a:spLocks noGrp="1" noRot="1" noChangeAspect="1" noChangeArrowheads="1"/>
          </p:cNvSpPr>
          <p:nvPr>
            <p:ph type="body" idx="1"/>
          </p:nvPr>
        </p:nvSpPr>
        <p:spPr bwMode="auto">
          <a:xfrm>
            <a:off x="457200" y="1600200"/>
            <a:ext cx="8229600" cy="4525963"/>
          </a:xfrm>
          <a:prstGeom prst="rect">
            <a:avLst/>
          </a:prstGeom>
          <a:noFill/>
          <a:ln>
            <a:miter lim="800000"/>
            <a:headEnd/>
            <a:tailEnd/>
          </a:ln>
        </p:spPr>
        <p:txBody>
          <a:bodyPr/>
          <a:lstStyle/>
          <a:p>
            <a:r>
              <a:rPr lang="zh-CN" altLang="en-US"/>
              <a:t>使用方法：</a:t>
            </a:r>
            <a:br>
              <a:rPr lang="zh-CN" altLang="en-US"/>
            </a:br>
            <a:r>
              <a:rPr lang="en-US"/>
              <a:t>【</a:t>
            </a:r>
            <a:r>
              <a:rPr lang="zh-CN" altLang="en-US"/>
              <a:t>更改文字</a:t>
            </a:r>
            <a:r>
              <a:rPr lang="en-US"/>
              <a:t>】</a:t>
            </a:r>
            <a:r>
              <a:rPr lang="zh-CN" altLang="en-US"/>
              <a:t>：将标题框及正文框中的文字可直接改为您所需文字</a:t>
            </a:r>
            <a:br>
              <a:rPr lang="zh-CN" altLang="en-US"/>
            </a:br>
            <a:r>
              <a:rPr lang="en-US"/>
              <a:t>【</a:t>
            </a:r>
            <a:r>
              <a:rPr lang="zh-CN" altLang="en-US"/>
              <a:t>更改图片</a:t>
            </a:r>
            <a:r>
              <a:rPr lang="en-US"/>
              <a:t>】</a:t>
            </a:r>
            <a:r>
              <a:rPr lang="zh-CN" altLang="en-US"/>
              <a:t>：点中图片</a:t>
            </a:r>
            <a:r>
              <a:rPr lang="en-US"/>
              <a:t>》</a:t>
            </a:r>
            <a:r>
              <a:rPr lang="zh-CN" altLang="en-US"/>
              <a:t>绘图工具</a:t>
            </a:r>
            <a:r>
              <a:rPr lang="en-US"/>
              <a:t>》</a:t>
            </a:r>
            <a:r>
              <a:rPr lang="zh-CN" altLang="en-US"/>
              <a:t>格式</a:t>
            </a:r>
            <a:r>
              <a:rPr lang="en-US"/>
              <a:t>》</a:t>
            </a:r>
            <a:r>
              <a:rPr lang="zh-CN" altLang="en-US"/>
              <a:t>填充</a:t>
            </a:r>
            <a:r>
              <a:rPr lang="en-US"/>
              <a:t>》</a:t>
            </a:r>
            <a:r>
              <a:rPr lang="zh-CN" altLang="en-US"/>
              <a:t>图片</a:t>
            </a:r>
            <a:r>
              <a:rPr lang="en-US"/>
              <a:t>》</a:t>
            </a:r>
            <a:r>
              <a:rPr lang="zh-CN" altLang="en-US"/>
              <a:t>选择您需要展示的图片</a:t>
            </a:r>
            <a:br>
              <a:rPr lang="zh-CN" altLang="en-US"/>
            </a:br>
            <a:r>
              <a:rPr lang="en-US"/>
              <a:t>【</a:t>
            </a:r>
            <a:r>
              <a:rPr lang="zh-CN" altLang="en-US"/>
              <a:t>增加减少图片</a:t>
            </a:r>
            <a:r>
              <a:rPr lang="en-US"/>
              <a:t>】</a:t>
            </a:r>
            <a:r>
              <a:rPr lang="zh-CN" altLang="en-US"/>
              <a:t>：直接复制粘贴图片来增加图片数，复制后更改方法见</a:t>
            </a:r>
            <a:r>
              <a:rPr lang="en-US"/>
              <a:t>【</a:t>
            </a:r>
            <a:r>
              <a:rPr lang="zh-CN" altLang="en-US"/>
              <a:t>更改图片</a:t>
            </a:r>
            <a:r>
              <a:rPr lang="en-US"/>
              <a:t>】</a:t>
            </a:r>
            <a:r>
              <a:rPr lang="zh-CN" altLang="en-US"/>
              <a:t/>
            </a:r>
            <a:br>
              <a:rPr lang="zh-CN" altLang="en-US"/>
            </a:br>
            <a:r>
              <a:rPr lang="en-US"/>
              <a:t>【</a:t>
            </a:r>
            <a:r>
              <a:rPr lang="zh-CN" altLang="en-US"/>
              <a:t>更改图片色彩</a:t>
            </a:r>
            <a:r>
              <a:rPr lang="en-US"/>
              <a:t>】</a:t>
            </a:r>
            <a:r>
              <a:rPr lang="zh-CN" altLang="en-US"/>
              <a:t>：点中图片</a:t>
            </a:r>
            <a:r>
              <a:rPr lang="en-US"/>
              <a:t>》</a:t>
            </a:r>
            <a:r>
              <a:rPr lang="zh-CN" altLang="en-US"/>
              <a:t>图片工具</a:t>
            </a:r>
            <a:r>
              <a:rPr lang="en-US"/>
              <a:t>》</a:t>
            </a:r>
            <a:r>
              <a:rPr lang="zh-CN" altLang="en-US"/>
              <a:t>格式</a:t>
            </a:r>
            <a:r>
              <a:rPr lang="en-US"/>
              <a:t>》</a:t>
            </a:r>
            <a:r>
              <a:rPr lang="zh-CN" altLang="en-US"/>
              <a:t>色彩（重新着色）</a:t>
            </a:r>
            <a:r>
              <a:rPr lang="en-US"/>
              <a:t>》</a:t>
            </a:r>
            <a:r>
              <a:rPr lang="zh-CN" altLang="en-US"/>
              <a:t>选择您喜欢的色彩</a:t>
            </a:r>
            <a:br>
              <a:rPr lang="zh-CN" altLang="en-US"/>
            </a:br>
            <a:r>
              <a:rPr lang="zh-CN" altLang="en-US"/>
              <a:t>下载更多模板、视频教程：</a:t>
            </a:r>
            <a:r>
              <a:rPr lang="en-US"/>
              <a:t>http://www.mysoeasy.com</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ChangeArrowheads="1"/>
          </p:cNvSpPr>
          <p:nvPr>
            <p:ph type="sldImg" idx="4294967295"/>
          </p:nvPr>
        </p:nvSpPr>
        <p:spPr>
          <a:xfrm>
            <a:off x="3684588" y="5178425"/>
            <a:ext cx="1765300" cy="1323975"/>
          </a:xfrm>
          <a:ln/>
        </p:spPr>
      </p:sp>
      <p:sp>
        <p:nvSpPr>
          <p:cNvPr id="79875" name="备注占位符 2"/>
          <p:cNvSpPr>
            <a:spLocks noGrp="1" noRot="1" noChangeAspect="1" noChangeArrowheads="1"/>
          </p:cNvSpPr>
          <p:nvPr>
            <p:ph type="body" idx="1"/>
          </p:nvPr>
        </p:nvSpPr>
        <p:spPr bwMode="auto">
          <a:xfrm>
            <a:off x="457200" y="1600200"/>
            <a:ext cx="8229600" cy="4525963"/>
          </a:xfrm>
          <a:prstGeom prst="rect">
            <a:avLst/>
          </a:prstGeom>
          <a:noFill/>
          <a:ln>
            <a:miter lim="800000"/>
            <a:headEnd/>
            <a:tailEnd/>
          </a:ln>
        </p:spPr>
        <p:txBody>
          <a:bodyPr/>
          <a:lstStyle/>
          <a:p>
            <a:r>
              <a:rPr lang="zh-CN" altLang="en-US"/>
              <a:t>使用方法：</a:t>
            </a:r>
            <a:br>
              <a:rPr lang="zh-CN" altLang="en-US"/>
            </a:br>
            <a:r>
              <a:rPr lang="en-US"/>
              <a:t>【</a:t>
            </a:r>
            <a:r>
              <a:rPr lang="zh-CN" altLang="en-US"/>
              <a:t>更改文字</a:t>
            </a:r>
            <a:r>
              <a:rPr lang="en-US"/>
              <a:t>】</a:t>
            </a:r>
            <a:r>
              <a:rPr lang="zh-CN" altLang="en-US"/>
              <a:t>：将标题框及正文框中的文字可直接改为您所需文字</a:t>
            </a:r>
            <a:br>
              <a:rPr lang="zh-CN" altLang="en-US"/>
            </a:br>
            <a:r>
              <a:rPr lang="en-US"/>
              <a:t>【</a:t>
            </a:r>
            <a:r>
              <a:rPr lang="zh-CN" altLang="en-US"/>
              <a:t>更改图片</a:t>
            </a:r>
            <a:r>
              <a:rPr lang="en-US"/>
              <a:t>】</a:t>
            </a:r>
            <a:r>
              <a:rPr lang="zh-CN" altLang="en-US"/>
              <a:t>：点中图片</a:t>
            </a:r>
            <a:r>
              <a:rPr lang="en-US"/>
              <a:t>》</a:t>
            </a:r>
            <a:r>
              <a:rPr lang="zh-CN" altLang="en-US"/>
              <a:t>绘图工具</a:t>
            </a:r>
            <a:r>
              <a:rPr lang="en-US"/>
              <a:t>》</a:t>
            </a:r>
            <a:r>
              <a:rPr lang="zh-CN" altLang="en-US"/>
              <a:t>格式</a:t>
            </a:r>
            <a:r>
              <a:rPr lang="en-US"/>
              <a:t>》</a:t>
            </a:r>
            <a:r>
              <a:rPr lang="zh-CN" altLang="en-US"/>
              <a:t>填充</a:t>
            </a:r>
            <a:r>
              <a:rPr lang="en-US"/>
              <a:t>》</a:t>
            </a:r>
            <a:r>
              <a:rPr lang="zh-CN" altLang="en-US"/>
              <a:t>图片</a:t>
            </a:r>
            <a:r>
              <a:rPr lang="en-US"/>
              <a:t>》</a:t>
            </a:r>
            <a:r>
              <a:rPr lang="zh-CN" altLang="en-US"/>
              <a:t>选择您需要展示的图片</a:t>
            </a:r>
            <a:br>
              <a:rPr lang="zh-CN" altLang="en-US"/>
            </a:br>
            <a:r>
              <a:rPr lang="en-US"/>
              <a:t>【</a:t>
            </a:r>
            <a:r>
              <a:rPr lang="zh-CN" altLang="en-US"/>
              <a:t>增加减少图片</a:t>
            </a:r>
            <a:r>
              <a:rPr lang="en-US"/>
              <a:t>】</a:t>
            </a:r>
            <a:r>
              <a:rPr lang="zh-CN" altLang="en-US"/>
              <a:t>：直接复制粘贴图片来增加图片数，复制后更改方法见</a:t>
            </a:r>
            <a:r>
              <a:rPr lang="en-US"/>
              <a:t>【</a:t>
            </a:r>
            <a:r>
              <a:rPr lang="zh-CN" altLang="en-US"/>
              <a:t>更改图片</a:t>
            </a:r>
            <a:r>
              <a:rPr lang="en-US"/>
              <a:t>】</a:t>
            </a:r>
            <a:r>
              <a:rPr lang="zh-CN" altLang="en-US"/>
              <a:t/>
            </a:r>
            <a:br>
              <a:rPr lang="zh-CN" altLang="en-US"/>
            </a:br>
            <a:r>
              <a:rPr lang="en-US"/>
              <a:t>【</a:t>
            </a:r>
            <a:r>
              <a:rPr lang="zh-CN" altLang="en-US"/>
              <a:t>更改图片色彩</a:t>
            </a:r>
            <a:r>
              <a:rPr lang="en-US"/>
              <a:t>】</a:t>
            </a:r>
            <a:r>
              <a:rPr lang="zh-CN" altLang="en-US"/>
              <a:t>：点中图片</a:t>
            </a:r>
            <a:r>
              <a:rPr lang="en-US"/>
              <a:t>》</a:t>
            </a:r>
            <a:r>
              <a:rPr lang="zh-CN" altLang="en-US"/>
              <a:t>图片工具</a:t>
            </a:r>
            <a:r>
              <a:rPr lang="en-US"/>
              <a:t>》</a:t>
            </a:r>
            <a:r>
              <a:rPr lang="zh-CN" altLang="en-US"/>
              <a:t>格式</a:t>
            </a:r>
            <a:r>
              <a:rPr lang="en-US"/>
              <a:t>》</a:t>
            </a:r>
            <a:r>
              <a:rPr lang="zh-CN" altLang="en-US"/>
              <a:t>色彩（重新着色）</a:t>
            </a:r>
            <a:r>
              <a:rPr lang="en-US"/>
              <a:t>》</a:t>
            </a:r>
            <a:r>
              <a:rPr lang="zh-CN" altLang="en-US"/>
              <a:t>选择您喜欢的色彩</a:t>
            </a:r>
            <a:br>
              <a:rPr lang="zh-CN" altLang="en-US"/>
            </a:br>
            <a:r>
              <a:rPr lang="zh-CN" altLang="en-US"/>
              <a:t>下载更多模板、视频教程：</a:t>
            </a:r>
            <a:r>
              <a:rPr lang="en-US"/>
              <a:t>http://www.mysoeasy.com</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ChangeArrowheads="1"/>
          </p:cNvSpPr>
          <p:nvPr>
            <p:ph type="sldImg" idx="4294967295"/>
          </p:nvPr>
        </p:nvSpPr>
        <p:spPr>
          <a:xfrm>
            <a:off x="3684588" y="5178425"/>
            <a:ext cx="1765300" cy="1323975"/>
          </a:xfrm>
          <a:ln/>
        </p:spPr>
      </p:sp>
      <p:sp>
        <p:nvSpPr>
          <p:cNvPr id="79875" name="备注占位符 2"/>
          <p:cNvSpPr>
            <a:spLocks noGrp="1" noRot="1" noChangeAspect="1" noChangeArrowheads="1"/>
          </p:cNvSpPr>
          <p:nvPr>
            <p:ph type="body" idx="1"/>
          </p:nvPr>
        </p:nvSpPr>
        <p:spPr bwMode="auto">
          <a:xfrm>
            <a:off x="457200" y="1600200"/>
            <a:ext cx="8229600" cy="4525963"/>
          </a:xfrm>
          <a:prstGeom prst="rect">
            <a:avLst/>
          </a:prstGeom>
          <a:noFill/>
          <a:ln>
            <a:miter lim="800000"/>
            <a:headEnd/>
            <a:tailEnd/>
          </a:ln>
        </p:spPr>
        <p:txBody>
          <a:bodyPr/>
          <a:lstStyle/>
          <a:p>
            <a:r>
              <a:rPr lang="zh-CN" altLang="en-US"/>
              <a:t>使用方法：</a:t>
            </a:r>
            <a:br>
              <a:rPr lang="zh-CN" altLang="en-US"/>
            </a:br>
            <a:r>
              <a:rPr lang="en-US"/>
              <a:t>【</a:t>
            </a:r>
            <a:r>
              <a:rPr lang="zh-CN" altLang="en-US"/>
              <a:t>更改文字</a:t>
            </a:r>
            <a:r>
              <a:rPr lang="en-US"/>
              <a:t>】</a:t>
            </a:r>
            <a:r>
              <a:rPr lang="zh-CN" altLang="en-US"/>
              <a:t>：将标题框及正文框中的文字可直接改为您所需文字</a:t>
            </a:r>
            <a:br>
              <a:rPr lang="zh-CN" altLang="en-US"/>
            </a:br>
            <a:r>
              <a:rPr lang="en-US"/>
              <a:t>【</a:t>
            </a:r>
            <a:r>
              <a:rPr lang="zh-CN" altLang="en-US"/>
              <a:t>更改图片</a:t>
            </a:r>
            <a:r>
              <a:rPr lang="en-US"/>
              <a:t>】</a:t>
            </a:r>
            <a:r>
              <a:rPr lang="zh-CN" altLang="en-US"/>
              <a:t>：点中图片</a:t>
            </a:r>
            <a:r>
              <a:rPr lang="en-US"/>
              <a:t>》</a:t>
            </a:r>
            <a:r>
              <a:rPr lang="zh-CN" altLang="en-US"/>
              <a:t>绘图工具</a:t>
            </a:r>
            <a:r>
              <a:rPr lang="en-US"/>
              <a:t>》</a:t>
            </a:r>
            <a:r>
              <a:rPr lang="zh-CN" altLang="en-US"/>
              <a:t>格式</a:t>
            </a:r>
            <a:r>
              <a:rPr lang="en-US"/>
              <a:t>》</a:t>
            </a:r>
            <a:r>
              <a:rPr lang="zh-CN" altLang="en-US"/>
              <a:t>填充</a:t>
            </a:r>
            <a:r>
              <a:rPr lang="en-US"/>
              <a:t>》</a:t>
            </a:r>
            <a:r>
              <a:rPr lang="zh-CN" altLang="en-US"/>
              <a:t>图片</a:t>
            </a:r>
            <a:r>
              <a:rPr lang="en-US"/>
              <a:t>》</a:t>
            </a:r>
            <a:r>
              <a:rPr lang="zh-CN" altLang="en-US"/>
              <a:t>选择您需要展示的图片</a:t>
            </a:r>
            <a:br>
              <a:rPr lang="zh-CN" altLang="en-US"/>
            </a:br>
            <a:r>
              <a:rPr lang="en-US"/>
              <a:t>【</a:t>
            </a:r>
            <a:r>
              <a:rPr lang="zh-CN" altLang="en-US"/>
              <a:t>增加减少图片</a:t>
            </a:r>
            <a:r>
              <a:rPr lang="en-US"/>
              <a:t>】</a:t>
            </a:r>
            <a:r>
              <a:rPr lang="zh-CN" altLang="en-US"/>
              <a:t>：直接复制粘贴图片来增加图片数，复制后更改方法见</a:t>
            </a:r>
            <a:r>
              <a:rPr lang="en-US"/>
              <a:t>【</a:t>
            </a:r>
            <a:r>
              <a:rPr lang="zh-CN" altLang="en-US"/>
              <a:t>更改图片</a:t>
            </a:r>
            <a:r>
              <a:rPr lang="en-US"/>
              <a:t>】</a:t>
            </a:r>
            <a:r>
              <a:rPr lang="zh-CN" altLang="en-US"/>
              <a:t/>
            </a:r>
            <a:br>
              <a:rPr lang="zh-CN" altLang="en-US"/>
            </a:br>
            <a:r>
              <a:rPr lang="en-US"/>
              <a:t>【</a:t>
            </a:r>
            <a:r>
              <a:rPr lang="zh-CN" altLang="en-US"/>
              <a:t>更改图片色彩</a:t>
            </a:r>
            <a:r>
              <a:rPr lang="en-US"/>
              <a:t>】</a:t>
            </a:r>
            <a:r>
              <a:rPr lang="zh-CN" altLang="en-US"/>
              <a:t>：点中图片</a:t>
            </a:r>
            <a:r>
              <a:rPr lang="en-US"/>
              <a:t>》</a:t>
            </a:r>
            <a:r>
              <a:rPr lang="zh-CN" altLang="en-US"/>
              <a:t>图片工具</a:t>
            </a:r>
            <a:r>
              <a:rPr lang="en-US"/>
              <a:t>》</a:t>
            </a:r>
            <a:r>
              <a:rPr lang="zh-CN" altLang="en-US"/>
              <a:t>格式</a:t>
            </a:r>
            <a:r>
              <a:rPr lang="en-US"/>
              <a:t>》</a:t>
            </a:r>
            <a:r>
              <a:rPr lang="zh-CN" altLang="en-US"/>
              <a:t>色彩（重新着色）</a:t>
            </a:r>
            <a:r>
              <a:rPr lang="en-US"/>
              <a:t>》</a:t>
            </a:r>
            <a:r>
              <a:rPr lang="zh-CN" altLang="en-US"/>
              <a:t>选择您喜欢的色彩</a:t>
            </a:r>
            <a:br>
              <a:rPr lang="zh-CN" altLang="en-US"/>
            </a:br>
            <a:r>
              <a:rPr lang="zh-CN" altLang="en-US"/>
              <a:t>下载更多模板、视频教程：</a:t>
            </a:r>
            <a:r>
              <a:rPr lang="en-US"/>
              <a:t>http://www.mysoeasy.com</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ChangeArrowheads="1"/>
          </p:cNvSpPr>
          <p:nvPr>
            <p:ph type="sldImg" idx="4294967295"/>
          </p:nvPr>
        </p:nvSpPr>
        <p:spPr>
          <a:xfrm>
            <a:off x="3684588" y="5178425"/>
            <a:ext cx="1765300" cy="1323975"/>
          </a:xfrm>
          <a:ln/>
        </p:spPr>
      </p:sp>
      <p:sp>
        <p:nvSpPr>
          <p:cNvPr id="79875" name="备注占位符 2"/>
          <p:cNvSpPr>
            <a:spLocks noGrp="1" noRot="1" noChangeAspect="1" noChangeArrowheads="1"/>
          </p:cNvSpPr>
          <p:nvPr>
            <p:ph type="body" idx="1"/>
          </p:nvPr>
        </p:nvSpPr>
        <p:spPr bwMode="auto">
          <a:xfrm>
            <a:off x="457200" y="1600200"/>
            <a:ext cx="8229600" cy="4525963"/>
          </a:xfrm>
          <a:prstGeom prst="rect">
            <a:avLst/>
          </a:prstGeom>
          <a:noFill/>
          <a:ln>
            <a:miter lim="800000"/>
            <a:headEnd/>
            <a:tailEnd/>
          </a:ln>
        </p:spPr>
        <p:txBody>
          <a:bodyPr/>
          <a:lstStyle/>
          <a:p>
            <a:r>
              <a:rPr lang="zh-CN" altLang="en-US"/>
              <a:t>使用方法：</a:t>
            </a:r>
            <a:br>
              <a:rPr lang="zh-CN" altLang="en-US"/>
            </a:br>
            <a:r>
              <a:rPr lang="en-US"/>
              <a:t>【</a:t>
            </a:r>
            <a:r>
              <a:rPr lang="zh-CN" altLang="en-US"/>
              <a:t>更改文字</a:t>
            </a:r>
            <a:r>
              <a:rPr lang="en-US"/>
              <a:t>】</a:t>
            </a:r>
            <a:r>
              <a:rPr lang="zh-CN" altLang="en-US"/>
              <a:t>：将标题框及正文框中的文字可直接改为您所需文字</a:t>
            </a:r>
            <a:br>
              <a:rPr lang="zh-CN" altLang="en-US"/>
            </a:br>
            <a:r>
              <a:rPr lang="en-US"/>
              <a:t>【</a:t>
            </a:r>
            <a:r>
              <a:rPr lang="zh-CN" altLang="en-US"/>
              <a:t>更改图片</a:t>
            </a:r>
            <a:r>
              <a:rPr lang="en-US"/>
              <a:t>】</a:t>
            </a:r>
            <a:r>
              <a:rPr lang="zh-CN" altLang="en-US"/>
              <a:t>：点中图片</a:t>
            </a:r>
            <a:r>
              <a:rPr lang="en-US"/>
              <a:t>》</a:t>
            </a:r>
            <a:r>
              <a:rPr lang="zh-CN" altLang="en-US"/>
              <a:t>绘图工具</a:t>
            </a:r>
            <a:r>
              <a:rPr lang="en-US"/>
              <a:t>》</a:t>
            </a:r>
            <a:r>
              <a:rPr lang="zh-CN" altLang="en-US"/>
              <a:t>格式</a:t>
            </a:r>
            <a:r>
              <a:rPr lang="en-US"/>
              <a:t>》</a:t>
            </a:r>
            <a:r>
              <a:rPr lang="zh-CN" altLang="en-US"/>
              <a:t>填充</a:t>
            </a:r>
            <a:r>
              <a:rPr lang="en-US"/>
              <a:t>》</a:t>
            </a:r>
            <a:r>
              <a:rPr lang="zh-CN" altLang="en-US"/>
              <a:t>图片</a:t>
            </a:r>
            <a:r>
              <a:rPr lang="en-US"/>
              <a:t>》</a:t>
            </a:r>
            <a:r>
              <a:rPr lang="zh-CN" altLang="en-US"/>
              <a:t>选择您需要展示的图片</a:t>
            </a:r>
            <a:br>
              <a:rPr lang="zh-CN" altLang="en-US"/>
            </a:br>
            <a:r>
              <a:rPr lang="en-US"/>
              <a:t>【</a:t>
            </a:r>
            <a:r>
              <a:rPr lang="zh-CN" altLang="en-US"/>
              <a:t>增加减少图片</a:t>
            </a:r>
            <a:r>
              <a:rPr lang="en-US"/>
              <a:t>】</a:t>
            </a:r>
            <a:r>
              <a:rPr lang="zh-CN" altLang="en-US"/>
              <a:t>：直接复制粘贴图片来增加图片数，复制后更改方法见</a:t>
            </a:r>
            <a:r>
              <a:rPr lang="en-US"/>
              <a:t>【</a:t>
            </a:r>
            <a:r>
              <a:rPr lang="zh-CN" altLang="en-US"/>
              <a:t>更改图片</a:t>
            </a:r>
            <a:r>
              <a:rPr lang="en-US"/>
              <a:t>】</a:t>
            </a:r>
            <a:r>
              <a:rPr lang="zh-CN" altLang="en-US"/>
              <a:t/>
            </a:r>
            <a:br>
              <a:rPr lang="zh-CN" altLang="en-US"/>
            </a:br>
            <a:r>
              <a:rPr lang="en-US"/>
              <a:t>【</a:t>
            </a:r>
            <a:r>
              <a:rPr lang="zh-CN" altLang="en-US"/>
              <a:t>更改图片色彩</a:t>
            </a:r>
            <a:r>
              <a:rPr lang="en-US"/>
              <a:t>】</a:t>
            </a:r>
            <a:r>
              <a:rPr lang="zh-CN" altLang="en-US"/>
              <a:t>：点中图片</a:t>
            </a:r>
            <a:r>
              <a:rPr lang="en-US"/>
              <a:t>》</a:t>
            </a:r>
            <a:r>
              <a:rPr lang="zh-CN" altLang="en-US"/>
              <a:t>图片工具</a:t>
            </a:r>
            <a:r>
              <a:rPr lang="en-US"/>
              <a:t>》</a:t>
            </a:r>
            <a:r>
              <a:rPr lang="zh-CN" altLang="en-US"/>
              <a:t>格式</a:t>
            </a:r>
            <a:r>
              <a:rPr lang="en-US"/>
              <a:t>》</a:t>
            </a:r>
            <a:r>
              <a:rPr lang="zh-CN" altLang="en-US"/>
              <a:t>色彩（重新着色）</a:t>
            </a:r>
            <a:r>
              <a:rPr lang="en-US"/>
              <a:t>》</a:t>
            </a:r>
            <a:r>
              <a:rPr lang="zh-CN" altLang="en-US"/>
              <a:t>选择您喜欢的色彩</a:t>
            </a:r>
            <a:br>
              <a:rPr lang="zh-CN" altLang="en-US"/>
            </a:br>
            <a:r>
              <a:rPr lang="zh-CN" altLang="en-US"/>
              <a:t>下载更多模板、视频教程：</a:t>
            </a:r>
            <a:r>
              <a:rPr lang="en-US"/>
              <a:t>http://www.mysoeasy.com</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smtClean="0"/>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16" name="灯片编号占位符 15"/>
          <p:cNvSpPr>
            <a:spLocks noGrp="1"/>
          </p:cNvSpPr>
          <p:nvPr>
            <p:ph type="sldNum" sz="quarter" idx="11"/>
          </p:nvPr>
        </p:nvSpPr>
        <p:spPr/>
        <p:txBody>
          <a:bodyPr/>
          <a:lstStyle/>
          <a:p>
            <a:fld id="{57CF049F-D4EC-4A37-AFD3-E7DEFE2EE42E}"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F049F-D4EC-4A37-AFD3-E7DEFE2EE42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F049F-D4EC-4A37-AFD3-E7DEFE2EE42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p:spPr>
        <p:txBody>
          <a:bodyPr/>
          <a:lstStyle>
            <a:lvl1pPr>
              <a:defRPr/>
            </a:lvl1pPr>
          </a:lstStyle>
          <a:p>
            <a:fld id="{812EDA6D-044E-46E5-8716-8377C81E6ADB}" type="datetime1">
              <a:rPr lang="zh-CN" altLang="en-US"/>
              <a:pPr/>
              <a:t>2017/1/3</a:t>
            </a:fld>
            <a:endParaRPr lang="zh-CN" altLang="en-US" sz="1800">
              <a:solidFill>
                <a:schemeClr val="tx1"/>
              </a:solidFill>
              <a:latin typeface="+mj-lt"/>
            </a:endParaRPr>
          </a:p>
        </p:txBody>
      </p:sp>
      <p:sp>
        <p:nvSpPr>
          <p:cNvPr id="4" name="页脚占位符 3"/>
          <p:cNvSpPr>
            <a:spLocks noGrp="1"/>
          </p:cNvSpPr>
          <p:nvPr>
            <p:ph type="ftr" sz="quarter" idx="11"/>
          </p:nvPr>
        </p:nvSpPr>
        <p:spPr>
          <a:xfrm>
            <a:off x="3124200" y="6356350"/>
            <a:ext cx="28956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356350"/>
            <a:ext cx="2133600" cy="365125"/>
          </a:xfrm>
        </p:spPr>
        <p:txBody>
          <a:bodyPr/>
          <a:lstStyle>
            <a:lvl1pPr>
              <a:defRPr/>
            </a:lvl1pPr>
          </a:lstStyle>
          <a:p>
            <a:fld id="{470D3929-DA23-41DC-81E8-1AEAD3EF1B60}" type="slidenum">
              <a:rPr lang="zh-CN" altLang="en-US"/>
              <a:pPr/>
              <a:t>‹#›</a:t>
            </a:fld>
            <a:endParaRPr lang="zh-CN" altLang="en-US" sz="1800">
              <a:solidFill>
                <a:schemeClr val="tx1"/>
              </a:solidFill>
              <a:latin typeface="+mj-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4" name="日期占位符 13"/>
          <p:cNvSpPr>
            <a:spLocks noGrp="1"/>
          </p:cNvSpPr>
          <p:nvPr>
            <p:ph type="dt" sz="half" idx="14"/>
          </p:nvPr>
        </p:nvSpPr>
        <p:spPr/>
        <p:txBody>
          <a:bodyPr/>
          <a:lstStyle/>
          <a:p>
            <a:fld id="{1B635580-451C-4188-80CA-D26B4381ACC6}" type="datetimeFigureOut">
              <a:rPr lang="zh-CN" altLang="en-US" smtClean="0"/>
              <a:pPr/>
              <a:t>2017/1/3</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57CF049F-D4EC-4A37-AFD3-E7DEFE2EE42E}"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F049F-D4EC-4A37-AFD3-E7DEFE2EE42E}"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CF049F-D4EC-4A37-AFD3-E7DEFE2EE42E}"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57CF049F-D4EC-4A37-AFD3-E7DEFE2EE42E}"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smtClean="0"/>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CF049F-D4EC-4A37-AFD3-E7DEFE2EE42E}"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CF049F-D4EC-4A37-AFD3-E7DEFE2EE42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8" name="日期占位符 7"/>
          <p:cNvSpPr>
            <a:spLocks noGrp="1"/>
          </p:cNvSpPr>
          <p:nvPr>
            <p:ph type="dt" sz="half" idx="14"/>
          </p:nvPr>
        </p:nvSpPr>
        <p:spPr/>
        <p:txBody>
          <a:bodyPr/>
          <a:lstStyle/>
          <a:p>
            <a:fld id="{1B635580-451C-4188-80CA-D26B4381ACC6}" type="datetimeFigureOut">
              <a:rPr lang="zh-CN" altLang="en-US" smtClean="0"/>
              <a:pPr/>
              <a:t>2017/1/3</a:t>
            </a:fld>
            <a:endParaRPr lang="zh-CN" altLang="en-US"/>
          </a:p>
        </p:txBody>
      </p:sp>
      <p:sp>
        <p:nvSpPr>
          <p:cNvPr id="9" name="灯片编号占位符 8"/>
          <p:cNvSpPr>
            <a:spLocks noGrp="1"/>
          </p:cNvSpPr>
          <p:nvPr>
            <p:ph type="sldNum" sz="quarter" idx="15"/>
          </p:nvPr>
        </p:nvSpPr>
        <p:spPr/>
        <p:txBody>
          <a:bodyPr/>
          <a:lstStyle/>
          <a:p>
            <a:fld id="{57CF049F-D4EC-4A37-AFD3-E7DEFE2EE42E}"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p:txBody>
          <a:bodyPr/>
          <a:lstStyle/>
          <a:p>
            <a:fld id="{1B635580-451C-4188-80CA-D26B4381ACC6}" type="datetimeFigureOut">
              <a:rPr lang="zh-CN" altLang="en-US" smtClean="0"/>
              <a:pPr/>
              <a:t>2017/1/3</a:t>
            </a:fld>
            <a:endParaRPr lang="zh-CN" altLang="en-US"/>
          </a:p>
        </p:txBody>
      </p:sp>
      <p:sp>
        <p:nvSpPr>
          <p:cNvPr id="9" name="灯片编号占位符 8"/>
          <p:cNvSpPr>
            <a:spLocks noGrp="1"/>
          </p:cNvSpPr>
          <p:nvPr>
            <p:ph type="sldNum" sz="quarter" idx="11"/>
          </p:nvPr>
        </p:nvSpPr>
        <p:spPr/>
        <p:txBody>
          <a:bodyPr/>
          <a:lstStyle/>
          <a:p>
            <a:fld id="{57CF049F-D4EC-4A37-AFD3-E7DEFE2EE42E}"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B635580-451C-4188-80CA-D26B4381ACC6}" type="datetimeFigureOut">
              <a:rPr lang="zh-CN" altLang="en-US" smtClean="0"/>
              <a:pPr/>
              <a:t>2017/1/3</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7CF049F-D4EC-4A37-AFD3-E7DEFE2EE42E}"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smtClean="0"/>
              <a:t>单击此处编辑母版标题样式</a:t>
            </a:r>
            <a:endParaRPr kumimoji="0" lang="en-US"/>
          </a:p>
        </p:txBody>
      </p:sp>
    </p:spTree>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83968" y="5805264"/>
            <a:ext cx="5032648" cy="1392560"/>
          </a:xfrm>
        </p:spPr>
        <p:txBody>
          <a:bodyPr/>
          <a:lstStyle/>
          <a:p>
            <a:r>
              <a:rPr lang="en-US" altLang="zh-CN" sz="1200" b="1" dirty="0" smtClean="0"/>
              <a:t>●</a:t>
            </a:r>
            <a:r>
              <a:rPr lang="zh-CN" altLang="zh-CN" dirty="0" smtClean="0">
                <a:solidFill>
                  <a:schemeClr val="tx1"/>
                </a:solidFill>
                <a:latin typeface="微软雅黑" pitchFamily="34" charset="-122"/>
                <a:ea typeface="微软雅黑" pitchFamily="34" charset="-122"/>
              </a:rPr>
              <a:t>陈文达</a:t>
            </a:r>
            <a:r>
              <a:rPr lang="en-US" altLang="zh-CN" dirty="0" smtClean="0">
                <a:solidFill>
                  <a:schemeClr val="tx1"/>
                </a:solidFill>
                <a:latin typeface="微软雅黑" pitchFamily="34" charset="-122"/>
                <a:ea typeface="微软雅黑" pitchFamily="34" charset="-122"/>
              </a:rPr>
              <a:t>   </a:t>
            </a:r>
            <a:r>
              <a:rPr lang="en-US" altLang="zh-CN" sz="1200" b="1" dirty="0" smtClean="0"/>
              <a:t>●</a:t>
            </a:r>
            <a:r>
              <a:rPr lang="zh-CN" altLang="zh-CN" dirty="0" smtClean="0">
                <a:solidFill>
                  <a:schemeClr val="tx1"/>
                </a:solidFill>
                <a:latin typeface="微软雅黑" pitchFamily="34" charset="-122"/>
                <a:ea typeface="微软雅黑" pitchFamily="34" charset="-122"/>
              </a:rPr>
              <a:t>翁靖达</a:t>
            </a:r>
            <a:r>
              <a:rPr lang="en-US" altLang="zh-CN" dirty="0" smtClean="0">
                <a:solidFill>
                  <a:schemeClr val="tx1"/>
                </a:solidFill>
                <a:latin typeface="微软雅黑" pitchFamily="34" charset="-122"/>
                <a:ea typeface="微软雅黑" pitchFamily="34" charset="-122"/>
              </a:rPr>
              <a:t>  </a:t>
            </a:r>
            <a:r>
              <a:rPr lang="en-US" altLang="zh-CN" sz="1200" b="1" dirty="0" smtClean="0"/>
              <a:t>●</a:t>
            </a:r>
            <a:r>
              <a:rPr lang="zh-CN" altLang="zh-CN" dirty="0" smtClean="0">
                <a:solidFill>
                  <a:schemeClr val="tx1"/>
                </a:solidFill>
                <a:latin typeface="微软雅黑" pitchFamily="34" charset="-122"/>
                <a:ea typeface="微软雅黑" pitchFamily="34" charset="-122"/>
              </a:rPr>
              <a:t>吴嘉琳</a:t>
            </a:r>
            <a:r>
              <a:rPr lang="en-US" altLang="zh-CN" dirty="0" smtClean="0">
                <a:solidFill>
                  <a:schemeClr val="tx1"/>
                </a:solidFill>
                <a:latin typeface="微软雅黑" pitchFamily="34" charset="-122"/>
                <a:ea typeface="微软雅黑" pitchFamily="34" charset="-122"/>
              </a:rPr>
              <a:t> </a:t>
            </a:r>
          </a:p>
          <a:p>
            <a:endParaRPr lang="zh-CN" altLang="en-US" dirty="0"/>
          </a:p>
        </p:txBody>
      </p:sp>
      <p:sp>
        <p:nvSpPr>
          <p:cNvPr id="2" name="标题 1"/>
          <p:cNvSpPr>
            <a:spLocks noGrp="1"/>
          </p:cNvSpPr>
          <p:nvPr>
            <p:ph type="ctrTitle"/>
          </p:nvPr>
        </p:nvSpPr>
        <p:spPr>
          <a:xfrm>
            <a:off x="539552" y="2132856"/>
            <a:ext cx="8305800" cy="1981200"/>
          </a:xfrm>
        </p:spPr>
        <p:txBody>
          <a:bodyPr/>
          <a:lstStyle/>
          <a:p>
            <a:r>
              <a:rPr lang="zh-CN" altLang="en-US" b="1" dirty="0" smtClean="0">
                <a:latin typeface="微软雅黑" pitchFamily="34" charset="-122"/>
                <a:ea typeface="微软雅黑" pitchFamily="34" charset="-122"/>
              </a:rPr>
              <a:t>基于新闻的高级中文搜索引擎</a:t>
            </a:r>
            <a:r>
              <a:rPr lang="zh-CN" altLang="zh-CN" b="1" dirty="0" smtClean="0">
                <a:latin typeface="微软雅黑" pitchFamily="34" charset="-122"/>
                <a:ea typeface="微软雅黑" pitchFamily="34" charset="-122"/>
              </a:rPr>
              <a:t/>
            </a:r>
            <a:br>
              <a:rPr lang="zh-CN" altLang="zh-CN" b="1" dirty="0" smtClean="0">
                <a:latin typeface="微软雅黑" pitchFamily="34" charset="-122"/>
                <a:ea typeface="微软雅黑" pitchFamily="34" charset="-122"/>
              </a:rPr>
            </a:br>
            <a:endParaRPr lang="zh-CN" altLang="en-US" b="1" dirty="0">
              <a:latin typeface="微软雅黑" pitchFamily="34" charset="-122"/>
              <a:ea typeface="微软雅黑" pitchFamily="34" charset="-122"/>
            </a:endParaRPr>
          </a:p>
        </p:txBody>
      </p:sp>
      <p:sp>
        <p:nvSpPr>
          <p:cNvPr id="7" name="TextBox 6"/>
          <p:cNvSpPr txBox="1"/>
          <p:nvPr/>
        </p:nvSpPr>
        <p:spPr>
          <a:xfrm>
            <a:off x="2915816" y="3717032"/>
            <a:ext cx="3240360" cy="461665"/>
          </a:xfrm>
          <a:prstGeom prst="rect">
            <a:avLst/>
          </a:prstGeom>
          <a:noFill/>
        </p:spPr>
        <p:txBody>
          <a:bodyPr wrap="square" rtlCol="0">
            <a:spAutoFit/>
          </a:bodyPr>
          <a:lstStyle/>
          <a:p>
            <a:pPr algn="ctr"/>
            <a:r>
              <a:rPr lang="en-US" altLang="zh-CN" sz="2400" b="1" dirty="0" smtClean="0"/>
              <a:t>2017 </a:t>
            </a:r>
            <a:r>
              <a:rPr lang="en-US" altLang="zh-CN" sz="800" b="1" dirty="0" smtClean="0"/>
              <a:t>●</a:t>
            </a:r>
            <a:r>
              <a:rPr lang="zh-CN" altLang="en-US" sz="2400" b="1" dirty="0" smtClean="0"/>
              <a:t> </a:t>
            </a:r>
            <a:r>
              <a:rPr lang="en-US" altLang="zh-CN" sz="2400" b="1" dirty="0" smtClean="0"/>
              <a:t>01 </a:t>
            </a:r>
            <a:r>
              <a:rPr lang="en-US" altLang="zh-CN" sz="800" b="1" dirty="0" smtClean="0"/>
              <a:t>●</a:t>
            </a:r>
            <a:r>
              <a:rPr lang="en-US" altLang="zh-CN" sz="2400" b="1" dirty="0" smtClean="0"/>
              <a:t> </a:t>
            </a:r>
            <a:r>
              <a:rPr lang="en-US" altLang="zh-CN" sz="2400" b="1" dirty="0" smtClean="0"/>
              <a:t>03</a:t>
            </a:r>
            <a:endParaRPr lang="zh-CN" alt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31640" y="2132856"/>
            <a:ext cx="1947861" cy="1940713"/>
            <a:chOff x="1709739" y="2636838"/>
            <a:chExt cx="1590160" cy="1584325"/>
          </a:xfrm>
          <a:effectLst/>
        </p:grpSpPr>
        <p:sp>
          <p:nvSpPr>
            <p:cNvPr id="5"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6"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7"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8"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9"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chemeClr val="accent5">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cxnSp>
        <p:nvCxnSpPr>
          <p:cNvPr id="14" name="直接连接符 13"/>
          <p:cNvCxnSpPr/>
          <p:nvPr/>
        </p:nvCxnSpPr>
        <p:spPr>
          <a:xfrm>
            <a:off x="4499992" y="1628800"/>
            <a:ext cx="0" cy="3240360"/>
          </a:xfrm>
          <a:prstGeom prst="line">
            <a:avLst/>
          </a:prstGeom>
          <a:ln>
            <a:solidFill>
              <a:schemeClr val="accent5">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92080" y="1196752"/>
            <a:ext cx="3240360"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概述</a:t>
            </a:r>
            <a:endParaRPr lang="zh-CN" altLang="en-US" sz="2800" b="1" dirty="0">
              <a:latin typeface="微软雅黑" pitchFamily="34" charset="-122"/>
              <a:ea typeface="微软雅黑" pitchFamily="34" charset="-122"/>
            </a:endParaRPr>
          </a:p>
        </p:txBody>
      </p:sp>
      <p:sp>
        <p:nvSpPr>
          <p:cNvPr id="16" name="TextBox 15"/>
          <p:cNvSpPr txBox="1"/>
          <p:nvPr/>
        </p:nvSpPr>
        <p:spPr>
          <a:xfrm>
            <a:off x="5292080" y="4797152"/>
            <a:ext cx="2592288"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系统展示</a:t>
            </a:r>
            <a:endParaRPr lang="zh-CN" altLang="en-US" sz="2800" b="1" dirty="0">
              <a:latin typeface="微软雅黑" pitchFamily="34" charset="-122"/>
              <a:ea typeface="微软雅黑" pitchFamily="34" charset="-122"/>
            </a:endParaRPr>
          </a:p>
        </p:txBody>
      </p:sp>
      <p:sp>
        <p:nvSpPr>
          <p:cNvPr id="17" name="TextBox 16"/>
          <p:cNvSpPr txBox="1"/>
          <p:nvPr/>
        </p:nvSpPr>
        <p:spPr>
          <a:xfrm>
            <a:off x="5292080" y="2708920"/>
            <a:ext cx="2736304"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构建索引</a:t>
            </a:r>
            <a:endParaRPr lang="zh-CN" altLang="en-US" sz="2800" b="1" dirty="0">
              <a:latin typeface="微软雅黑" pitchFamily="34" charset="-122"/>
              <a:ea typeface="微软雅黑" pitchFamily="34" charset="-122"/>
            </a:endParaRPr>
          </a:p>
        </p:txBody>
      </p:sp>
      <p:sp>
        <p:nvSpPr>
          <p:cNvPr id="18" name="TextBox 17"/>
          <p:cNvSpPr txBox="1"/>
          <p:nvPr/>
        </p:nvSpPr>
        <p:spPr>
          <a:xfrm>
            <a:off x="5292080" y="4005064"/>
            <a:ext cx="2952328"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高级搜索</a:t>
            </a:r>
            <a:endParaRPr lang="zh-CN" altLang="en-US" sz="2800" b="1" dirty="0">
              <a:latin typeface="微软雅黑" pitchFamily="34" charset="-122"/>
              <a:ea typeface="微软雅黑" pitchFamily="34" charset="-122"/>
            </a:endParaRPr>
          </a:p>
        </p:txBody>
      </p:sp>
      <p:sp>
        <p:nvSpPr>
          <p:cNvPr id="20" name="TextBox 19"/>
          <p:cNvSpPr txBox="1"/>
          <p:nvPr/>
        </p:nvSpPr>
        <p:spPr>
          <a:xfrm>
            <a:off x="5292080" y="1916832"/>
            <a:ext cx="2448272"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分词</a:t>
            </a:r>
            <a:endParaRPr lang="zh-CN" altLang="en-US" sz="2800" b="1" dirty="0">
              <a:latin typeface="微软雅黑" pitchFamily="34" charset="-122"/>
              <a:ea typeface="微软雅黑" pitchFamily="34" charset="-122"/>
            </a:endParaRPr>
          </a:p>
        </p:txBody>
      </p:sp>
      <p:sp>
        <p:nvSpPr>
          <p:cNvPr id="19" name="TextBox 18"/>
          <p:cNvSpPr txBox="1"/>
          <p:nvPr/>
        </p:nvSpPr>
        <p:spPr>
          <a:xfrm>
            <a:off x="5292080" y="3356992"/>
            <a:ext cx="2448272"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排序</a:t>
            </a:r>
            <a:endParaRPr lang="zh-CN" altLang="en-US" sz="2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p:txBody>
          <a:bodyPr/>
          <a:lstStyle/>
          <a:p>
            <a:fld id="{E3CF4E5C-865F-485D-99ED-40B782BDB0F1}" type="slidenum">
              <a:rPr lang="zh-CN" altLang="en-US"/>
              <a:pPr/>
              <a:t>3</a:t>
            </a:fld>
            <a:endParaRPr lang="zh-CN" altLang="en-US" sz="1800">
              <a:solidFill>
                <a:schemeClr val="tx1"/>
              </a:solidFill>
              <a:latin typeface="Arial" pitchFamily="34" charset="0"/>
            </a:endParaRPr>
          </a:p>
        </p:txBody>
      </p:sp>
      <p:pic>
        <p:nvPicPr>
          <p:cNvPr id="44034" name="图片 11"/>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flipH="1">
            <a:off x="827584" y="1556792"/>
            <a:ext cx="7474322" cy="4465638"/>
          </a:xfrm>
          <a:prstGeom prst="rect">
            <a:avLst/>
          </a:prstGeom>
          <a:noFill/>
          <a:ln w="9525">
            <a:noFill/>
            <a:miter lim="800000"/>
            <a:headEnd/>
            <a:tailEnd/>
          </a:ln>
        </p:spPr>
      </p:pic>
      <p:sp>
        <p:nvSpPr>
          <p:cNvPr id="44039" name="TextBox 16"/>
          <p:cNvSpPr>
            <a:spLocks noChangeArrowheads="1"/>
          </p:cNvSpPr>
          <p:nvPr/>
        </p:nvSpPr>
        <p:spPr bwMode="auto">
          <a:xfrm>
            <a:off x="1619672" y="2420888"/>
            <a:ext cx="5976664" cy="3539430"/>
          </a:xfrm>
          <a:prstGeom prst="rect">
            <a:avLst/>
          </a:prstGeom>
          <a:noFill/>
          <a:ln w="9525">
            <a:noFill/>
            <a:miter lim="800000"/>
            <a:headEnd/>
            <a:tailEnd/>
          </a:ln>
        </p:spPr>
        <p:txBody>
          <a:bodyPr wrap="square">
            <a:spAutoFit/>
          </a:bodyPr>
          <a:lstStyle/>
          <a:p>
            <a:r>
              <a:rPr lang="zh-CN" altLang="zh-CN" sz="2400" dirty="0" smtClean="0"/>
              <a:t>随着大数据时代来临</a:t>
            </a:r>
            <a:r>
              <a:rPr lang="en-US" altLang="zh-CN" sz="2400" dirty="0" smtClean="0"/>
              <a:t>,</a:t>
            </a:r>
            <a:r>
              <a:rPr lang="zh-CN" altLang="zh-CN" sz="2400" dirty="0" smtClean="0"/>
              <a:t>互联网信息量海量倍增</a:t>
            </a:r>
            <a:r>
              <a:rPr lang="en-US" altLang="zh-CN" sz="2400" dirty="0" smtClean="0"/>
              <a:t>, </a:t>
            </a:r>
            <a:r>
              <a:rPr lang="zh-CN" altLang="zh-CN" sz="2400" dirty="0" smtClean="0"/>
              <a:t>浏览网络新闻也已经成为大家了解社会动态的一个重要渠道。</a:t>
            </a:r>
            <a:r>
              <a:rPr lang="zh-CN" altLang="en-US" sz="2400" dirty="0" smtClean="0"/>
              <a:t>而</a:t>
            </a:r>
            <a:r>
              <a:rPr lang="zh-CN" altLang="zh-CN" sz="2400" dirty="0" smtClean="0"/>
              <a:t>通用搜索技术</a:t>
            </a:r>
            <a:r>
              <a:rPr lang="zh-CN" altLang="en-US" sz="2400" dirty="0" smtClean="0"/>
              <a:t>不能很好地</a:t>
            </a:r>
            <a:r>
              <a:rPr lang="zh-CN" altLang="zh-CN" sz="2400" dirty="0" smtClean="0"/>
              <a:t>满足人们</a:t>
            </a:r>
            <a:r>
              <a:rPr lang="zh-CN" altLang="en-US" sz="2400" dirty="0" smtClean="0"/>
              <a:t>的</a:t>
            </a:r>
            <a:r>
              <a:rPr lang="zh-CN" altLang="zh-CN" sz="2400" dirty="0" smtClean="0"/>
              <a:t>个性</a:t>
            </a:r>
            <a:r>
              <a:rPr lang="zh-CN" altLang="en-US" sz="2400" dirty="0" smtClean="0"/>
              <a:t>化</a:t>
            </a:r>
            <a:r>
              <a:rPr lang="zh-CN" altLang="zh-CN" sz="2400" dirty="0" smtClean="0"/>
              <a:t>查询请求。因此，提供高级的搜索功能将有助于为用户提供感兴趣的新闻服务</a:t>
            </a:r>
            <a:r>
              <a:rPr lang="zh-CN" altLang="en-US" sz="2400" dirty="0" smtClean="0"/>
              <a:t>。</a:t>
            </a:r>
            <a:endParaRPr lang="en-US" altLang="zh-CN" sz="2400" dirty="0" smtClean="0"/>
          </a:p>
          <a:p>
            <a:endParaRPr lang="zh-CN" altLang="en-US" sz="2000" dirty="0" smtClean="0">
              <a:latin typeface="微软雅黑" pitchFamily="34" charset="-122"/>
              <a:ea typeface="微软雅黑" pitchFamily="34" charset="-122"/>
            </a:endParaRPr>
          </a:p>
          <a:p>
            <a:endParaRPr lang="en-US" altLang="zh-CN" sz="2000" dirty="0" smtClean="0"/>
          </a:p>
          <a:p>
            <a:endParaRPr lang="en-US" altLang="zh-CN" sz="2000" dirty="0"/>
          </a:p>
          <a:p>
            <a:endParaRPr lang="en-US" altLang="zh-CN" sz="2000" dirty="0" smtClean="0"/>
          </a:p>
        </p:txBody>
      </p:sp>
      <p:sp>
        <p:nvSpPr>
          <p:cNvPr id="44043" name="TextBox 20"/>
          <p:cNvSpPr>
            <a:spLocks noChangeArrowheads="1"/>
          </p:cNvSpPr>
          <p:nvPr/>
        </p:nvSpPr>
        <p:spPr bwMode="auto">
          <a:xfrm>
            <a:off x="-252536" y="548680"/>
            <a:ext cx="3384376" cy="646331"/>
          </a:xfrm>
          <a:prstGeom prst="rect">
            <a:avLst/>
          </a:prstGeom>
          <a:noFill/>
          <a:ln w="9525">
            <a:noFill/>
            <a:miter lim="800000"/>
            <a:headEnd/>
            <a:tailEnd/>
          </a:ln>
        </p:spPr>
        <p:txBody>
          <a:bodyPr wrap="square">
            <a:spAutoFit/>
          </a:bodyPr>
          <a:lstStyle/>
          <a:p>
            <a:pPr algn="ctr" eaLnBrk="1" hangingPunct="1"/>
            <a:r>
              <a:rPr lang="zh-CN" altLang="en-US" sz="3600" b="1" dirty="0" smtClean="0">
                <a:solidFill>
                  <a:schemeClr val="tx1">
                    <a:lumMod val="95000"/>
                  </a:schemeClr>
                </a:solidFill>
                <a:latin typeface="浪漫雅圆" charset="-122"/>
                <a:ea typeface="微软雅黑" pitchFamily="34" charset="-122"/>
                <a:sym typeface="方正兰亭黑_GBK" charset="-122"/>
              </a:rPr>
              <a:t>概述</a:t>
            </a:r>
            <a:endParaRPr lang="en-US" sz="3600" b="1" dirty="0">
              <a:solidFill>
                <a:schemeClr val="tx1">
                  <a:lumMod val="95000"/>
                </a:schemeClr>
              </a:solidFill>
              <a:latin typeface="浪漫雅圆" charset="-122"/>
              <a:ea typeface="微软雅黑" pitchFamily="34" charset="-122"/>
              <a:sym typeface="方正兰亭黑_GBK" charset="-122"/>
            </a:endParaRPr>
          </a:p>
        </p:txBody>
      </p:sp>
      <p:sp>
        <p:nvSpPr>
          <p:cNvPr id="13" name="矩形 12"/>
          <p:cNvSpPr/>
          <p:nvPr/>
        </p:nvSpPr>
        <p:spPr>
          <a:xfrm>
            <a:off x="467544" y="692696"/>
            <a:ext cx="415498" cy="369332"/>
          </a:xfrm>
          <a:prstGeom prst="rect">
            <a:avLst/>
          </a:prstGeom>
        </p:spPr>
        <p:txBody>
          <a:bodyPr wrap="none">
            <a:spAutoFit/>
          </a:bodyPr>
          <a:lstStyle/>
          <a:p>
            <a:r>
              <a:rPr lang="zh-CN" altLang="en-US" dirty="0" smtClean="0">
                <a:solidFill>
                  <a:schemeClr val="bg2">
                    <a:lumMod val="10000"/>
                    <a:lumOff val="90000"/>
                  </a:schemeClr>
                </a:solidFill>
              </a:rPr>
              <a:t>●</a:t>
            </a:r>
            <a:endParaRPr lang="zh-CN" altLang="en-US"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1979712" y="4005064"/>
            <a:ext cx="6192688" cy="584775"/>
          </a:xfrm>
          <a:prstGeom prst="rect">
            <a:avLst/>
          </a:prstGeom>
          <a:noFill/>
        </p:spPr>
        <p:txBody>
          <a:bodyPr wrap="square" rtlCol="0">
            <a:spAutoFit/>
          </a:bodyPr>
          <a:lstStyle/>
          <a:p>
            <a:r>
              <a:rPr lang="zh-CN" altLang="en-US" sz="3200" b="1" dirty="0" smtClean="0">
                <a:solidFill>
                  <a:schemeClr val="bg2">
                    <a:lumMod val="10000"/>
                    <a:lumOff val="90000"/>
                  </a:schemeClr>
                </a:solidFill>
                <a:latin typeface="微软雅黑" pitchFamily="34" charset="-122"/>
                <a:ea typeface="微软雅黑" pitchFamily="34" charset="-122"/>
              </a:rPr>
              <a:t>分词 </a:t>
            </a:r>
            <a:r>
              <a:rPr lang="en-US" altLang="zh-CN" sz="3200" b="1" dirty="0" smtClean="0">
                <a:solidFill>
                  <a:schemeClr val="bg2">
                    <a:lumMod val="10000"/>
                    <a:lumOff val="90000"/>
                  </a:schemeClr>
                </a:solidFill>
                <a:latin typeface="微软雅黑" pitchFamily="34" charset="-122"/>
                <a:ea typeface="微软雅黑" pitchFamily="34" charset="-122"/>
              </a:rPr>
              <a:t>——— </a:t>
            </a:r>
            <a:r>
              <a:rPr lang="zh-CN" altLang="en-US" sz="3200" b="1" dirty="0" smtClean="0">
                <a:solidFill>
                  <a:schemeClr val="bg2">
                    <a:lumMod val="10000"/>
                    <a:lumOff val="90000"/>
                  </a:schemeClr>
                </a:solidFill>
                <a:latin typeface="微软雅黑" pitchFamily="34" charset="-122"/>
                <a:ea typeface="微软雅黑" pitchFamily="34" charset="-122"/>
              </a:rPr>
              <a:t>最大概率分词法</a:t>
            </a:r>
            <a:endParaRPr lang="zh-CN" altLang="zh-CN" sz="3200" b="1" dirty="0">
              <a:solidFill>
                <a:schemeClr val="bg2">
                  <a:lumMod val="10000"/>
                  <a:lumOff val="90000"/>
                </a:schemeClr>
              </a:solidFill>
              <a:latin typeface="微软雅黑" pitchFamily="34" charset="-122"/>
              <a:ea typeface="微软雅黑" pitchFamily="34" charset="-122"/>
            </a:endParaRPr>
          </a:p>
        </p:txBody>
      </p:sp>
      <p:sp>
        <p:nvSpPr>
          <p:cNvPr id="57" name="文本框 56"/>
          <p:cNvSpPr txBox="1"/>
          <p:nvPr/>
        </p:nvSpPr>
        <p:spPr>
          <a:xfrm>
            <a:off x="1907704" y="4869160"/>
            <a:ext cx="6768752" cy="584775"/>
          </a:xfrm>
          <a:prstGeom prst="rect">
            <a:avLst/>
          </a:prstGeom>
          <a:noFill/>
        </p:spPr>
        <p:txBody>
          <a:bodyPr wrap="square" rtlCol="0">
            <a:spAutoFit/>
          </a:bodyPr>
          <a:lstStyle/>
          <a:p>
            <a:r>
              <a:rPr lang="zh-CN" altLang="en-US" sz="3200" b="1" dirty="0" smtClean="0">
                <a:solidFill>
                  <a:schemeClr val="bg2">
                    <a:lumMod val="10000"/>
                    <a:lumOff val="90000"/>
                  </a:schemeClr>
                </a:solidFill>
                <a:latin typeface="微软雅黑" pitchFamily="34" charset="-122"/>
                <a:ea typeface="微软雅黑" pitchFamily="34" charset="-122"/>
              </a:rPr>
              <a:t> 构建索引 </a:t>
            </a:r>
            <a:r>
              <a:rPr lang="en-US" altLang="zh-CN" sz="3200" b="1" dirty="0" smtClean="0">
                <a:solidFill>
                  <a:schemeClr val="bg2">
                    <a:lumMod val="10000"/>
                    <a:lumOff val="90000"/>
                  </a:schemeClr>
                </a:solidFill>
                <a:latin typeface="微软雅黑" pitchFamily="34" charset="-122"/>
                <a:ea typeface="微软雅黑" pitchFamily="34" charset="-122"/>
              </a:rPr>
              <a:t>——— </a:t>
            </a:r>
            <a:r>
              <a:rPr lang="zh-CN" altLang="en-US" sz="3200" b="1" dirty="0" smtClean="0">
                <a:solidFill>
                  <a:schemeClr val="bg2">
                    <a:lumMod val="10000"/>
                    <a:lumOff val="90000"/>
                  </a:schemeClr>
                </a:solidFill>
                <a:latin typeface="微软雅黑" pitchFamily="34" charset="-122"/>
                <a:ea typeface="微软雅黑" pitchFamily="34" charset="-122"/>
              </a:rPr>
              <a:t>倒排索引</a:t>
            </a:r>
            <a:r>
              <a:rPr lang="en-US" altLang="zh-CN" sz="3200" b="1" dirty="0" smtClean="0">
                <a:solidFill>
                  <a:schemeClr val="bg2">
                    <a:lumMod val="10000"/>
                    <a:lumOff val="90000"/>
                  </a:schemeClr>
                </a:solidFill>
                <a:latin typeface="微软雅黑" pitchFamily="34" charset="-122"/>
                <a:ea typeface="微软雅黑" pitchFamily="34" charset="-122"/>
              </a:rPr>
              <a:t>  </a:t>
            </a:r>
            <a:endParaRPr lang="zh-HK" altLang="en-US" sz="3200" b="1" dirty="0">
              <a:solidFill>
                <a:schemeClr val="bg2">
                  <a:lumMod val="10000"/>
                  <a:lumOff val="90000"/>
                </a:schemeClr>
              </a:solidFill>
              <a:latin typeface="微软雅黑" pitchFamily="34" charset="-122"/>
              <a:ea typeface="微软雅黑" pitchFamily="34" charset="-122"/>
            </a:endParaRPr>
          </a:p>
        </p:txBody>
      </p:sp>
      <p:sp>
        <p:nvSpPr>
          <p:cNvPr id="59" name="文本框 58"/>
          <p:cNvSpPr txBox="1"/>
          <p:nvPr/>
        </p:nvSpPr>
        <p:spPr>
          <a:xfrm>
            <a:off x="1763688" y="5805264"/>
            <a:ext cx="2352412" cy="584775"/>
          </a:xfrm>
          <a:prstGeom prst="rect">
            <a:avLst/>
          </a:prstGeom>
          <a:noFill/>
        </p:spPr>
        <p:txBody>
          <a:bodyPr wrap="square" rtlCol="0">
            <a:spAutoFit/>
          </a:bodyPr>
          <a:lstStyle/>
          <a:p>
            <a:r>
              <a:rPr lang="zh-CN" altLang="en-US" sz="3200" b="1" dirty="0" smtClean="0">
                <a:solidFill>
                  <a:schemeClr val="bg2">
                    <a:lumMod val="10000"/>
                    <a:lumOff val="90000"/>
                  </a:schemeClr>
                </a:solidFill>
                <a:latin typeface="微软雅黑" pitchFamily="34" charset="-122"/>
                <a:ea typeface="微软雅黑" pitchFamily="34" charset="-122"/>
              </a:rPr>
              <a:t>  高级搜索</a:t>
            </a:r>
            <a:endParaRPr lang="zh-HK" altLang="en-US" sz="3200" b="1" dirty="0">
              <a:solidFill>
                <a:schemeClr val="bg2">
                  <a:lumMod val="10000"/>
                  <a:lumOff val="90000"/>
                </a:schemeClr>
              </a:solidFill>
              <a:latin typeface="微软雅黑" pitchFamily="34" charset="-122"/>
              <a:ea typeface="微软雅黑" pitchFamily="34" charset="-122"/>
            </a:endParaRPr>
          </a:p>
        </p:txBody>
      </p:sp>
      <p:grpSp>
        <p:nvGrpSpPr>
          <p:cNvPr id="52" name="组合 40"/>
          <p:cNvGrpSpPr/>
          <p:nvPr/>
        </p:nvGrpSpPr>
        <p:grpSpPr>
          <a:xfrm rot="5400000">
            <a:off x="539552" y="1268760"/>
            <a:ext cx="936104" cy="936104"/>
            <a:chOff x="639594" y="2275791"/>
            <a:chExt cx="1341890" cy="1351150"/>
          </a:xfrm>
        </p:grpSpPr>
        <p:grpSp>
          <p:nvGrpSpPr>
            <p:cNvPr id="54" name="组合 20"/>
            <p:cNvGrpSpPr/>
            <p:nvPr/>
          </p:nvGrpSpPr>
          <p:grpSpPr>
            <a:xfrm flipV="1">
              <a:off x="639594" y="2275793"/>
              <a:ext cx="1341890" cy="1351148"/>
              <a:chOff x="3420611" y="2342470"/>
              <a:chExt cx="2383514" cy="2399958"/>
            </a:xfrm>
          </p:grpSpPr>
          <p:sp>
            <p:nvSpPr>
              <p:cNvPr id="58" name="饼形 57"/>
              <p:cNvSpPr/>
              <p:nvPr/>
            </p:nvSpPr>
            <p:spPr>
              <a:xfrm>
                <a:off x="3420611" y="2359136"/>
                <a:ext cx="2383292" cy="2383292"/>
              </a:xfrm>
              <a:prstGeom prst="pie">
                <a:avLst>
                  <a:gd name="adj1" fmla="val 66744"/>
                  <a:gd name="adj2" fmla="val 10811186"/>
                </a:avLst>
              </a:prstGeom>
              <a:solidFill>
                <a:schemeClr val="bg1">
                  <a:lumMod val="75000"/>
                  <a:lumOff val="2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bg1">
                      <a:lumMod val="75000"/>
                      <a:lumOff val="25000"/>
                    </a:schemeClr>
                  </a:solidFill>
                </a:endParaRPr>
              </a:p>
            </p:txBody>
          </p:sp>
          <p:sp>
            <p:nvSpPr>
              <p:cNvPr id="60" name="饼形 59"/>
              <p:cNvSpPr/>
              <p:nvPr/>
            </p:nvSpPr>
            <p:spPr>
              <a:xfrm flipV="1">
                <a:off x="3420833" y="2342470"/>
                <a:ext cx="2383292" cy="2383292"/>
              </a:xfrm>
              <a:prstGeom prst="pie">
                <a:avLst>
                  <a:gd name="adj1" fmla="val 0"/>
                  <a:gd name="adj2" fmla="val 10860741"/>
                </a:avLst>
              </a:prstGeom>
              <a:no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55" name="文本框 23"/>
            <p:cNvSpPr txBox="1"/>
            <p:nvPr/>
          </p:nvSpPr>
          <p:spPr>
            <a:xfrm rot="16200000">
              <a:off x="970200" y="2280705"/>
              <a:ext cx="812800" cy="802971"/>
            </a:xfrm>
            <a:prstGeom prst="rect">
              <a:avLst/>
            </a:prstGeom>
            <a:noFill/>
          </p:spPr>
          <p:txBody>
            <a:bodyPr wrap="square" rtlCol="0">
              <a:spAutoFit/>
            </a:bodyPr>
            <a:lstStyle/>
            <a:p>
              <a:pPr algn="ctr"/>
              <a:r>
                <a:rPr lang="en-US" altLang="zh-HK" sz="3600" b="1" dirty="0" smtClean="0">
                  <a:solidFill>
                    <a:schemeClr val="tx1">
                      <a:lumMod val="95000"/>
                    </a:schemeClr>
                  </a:solidFill>
                  <a:latin typeface="微软雅黑" panose="020B0503020204020204" pitchFamily="34" charset="-122"/>
                  <a:ea typeface="微软雅黑" panose="020B0503020204020204" pitchFamily="34" charset="-122"/>
                </a:rPr>
                <a:t>1</a:t>
              </a:r>
              <a:endParaRPr lang="zh-HK" altLang="en-US" sz="3600" b="1" dirty="0">
                <a:solidFill>
                  <a:schemeClr val="tx1">
                    <a:lumMod val="95000"/>
                  </a:schemeClr>
                </a:solidFill>
                <a:latin typeface="微软雅黑" panose="020B0503020204020204" pitchFamily="34" charset="-122"/>
                <a:ea typeface="微软雅黑" panose="020B0503020204020204" pitchFamily="34" charset="-122"/>
              </a:endParaRPr>
            </a:p>
          </p:txBody>
        </p:sp>
        <p:sp>
          <p:nvSpPr>
            <p:cNvPr id="56" name="文本框 36"/>
            <p:cNvSpPr txBox="1"/>
            <p:nvPr/>
          </p:nvSpPr>
          <p:spPr>
            <a:xfrm>
              <a:off x="694509" y="3014938"/>
              <a:ext cx="1232058" cy="369332"/>
            </a:xfrm>
            <a:prstGeom prst="rect">
              <a:avLst/>
            </a:prstGeom>
            <a:noFill/>
          </p:spPr>
          <p:txBody>
            <a:bodyPr wrap="square" rtlCol="0">
              <a:spAutoFit/>
            </a:bodyPr>
            <a:lstStyle/>
            <a:p>
              <a:pPr algn="ct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78" name="TextBox 77"/>
          <p:cNvSpPr txBox="1"/>
          <p:nvPr/>
        </p:nvSpPr>
        <p:spPr>
          <a:xfrm>
            <a:off x="755576" y="476672"/>
            <a:ext cx="1107996" cy="646331"/>
          </a:xfrm>
          <a:prstGeom prst="rect">
            <a:avLst/>
          </a:prstGeom>
          <a:noFill/>
        </p:spPr>
        <p:txBody>
          <a:bodyPr wrap="none" rtlCol="0">
            <a:spAutoFit/>
          </a:bodyPr>
          <a:lstStyle/>
          <a:p>
            <a:r>
              <a:rPr lang="zh-CN" altLang="en-US" sz="3600" b="1" dirty="0" smtClean="0">
                <a:solidFill>
                  <a:schemeClr val="bg2">
                    <a:lumMod val="10000"/>
                    <a:lumOff val="90000"/>
                  </a:schemeClr>
                </a:solidFill>
                <a:latin typeface="微软雅黑" pitchFamily="34" charset="-122"/>
                <a:ea typeface="微软雅黑" pitchFamily="34" charset="-122"/>
              </a:rPr>
              <a:t>概述</a:t>
            </a:r>
            <a:endParaRPr lang="zh-CN" altLang="en-US" sz="3600" b="1" dirty="0">
              <a:solidFill>
                <a:schemeClr val="bg2">
                  <a:lumMod val="10000"/>
                  <a:lumOff val="90000"/>
                </a:schemeClr>
              </a:solidFill>
              <a:latin typeface="微软雅黑" pitchFamily="34" charset="-122"/>
              <a:ea typeface="微软雅黑" pitchFamily="34" charset="-122"/>
            </a:endParaRPr>
          </a:p>
        </p:txBody>
      </p:sp>
      <p:sp>
        <p:nvSpPr>
          <p:cNvPr id="79" name="矩形 78"/>
          <p:cNvSpPr/>
          <p:nvPr/>
        </p:nvSpPr>
        <p:spPr>
          <a:xfrm>
            <a:off x="323528" y="620688"/>
            <a:ext cx="415498" cy="369332"/>
          </a:xfrm>
          <a:prstGeom prst="rect">
            <a:avLst/>
          </a:prstGeom>
        </p:spPr>
        <p:txBody>
          <a:bodyPr wrap="none">
            <a:spAutoFit/>
          </a:bodyPr>
          <a:lstStyle/>
          <a:p>
            <a:r>
              <a:rPr lang="zh-CN" altLang="en-US" dirty="0" smtClean="0">
                <a:solidFill>
                  <a:schemeClr val="bg2">
                    <a:lumMod val="10000"/>
                    <a:lumOff val="90000"/>
                  </a:schemeClr>
                </a:solidFill>
              </a:rPr>
              <a:t>●</a:t>
            </a:r>
            <a:endParaRPr lang="zh-CN" altLang="en-US" dirty="0">
              <a:solidFill>
                <a:schemeClr val="bg2">
                  <a:lumMod val="10000"/>
                  <a:lumOff val="90000"/>
                </a:schemeClr>
              </a:solidFill>
            </a:endParaRPr>
          </a:p>
        </p:txBody>
      </p:sp>
      <p:grpSp>
        <p:nvGrpSpPr>
          <p:cNvPr id="41" name="组合 40"/>
          <p:cNvGrpSpPr/>
          <p:nvPr/>
        </p:nvGrpSpPr>
        <p:grpSpPr>
          <a:xfrm rot="5400000">
            <a:off x="539553" y="4725143"/>
            <a:ext cx="936102" cy="936105"/>
            <a:chOff x="639595" y="2275791"/>
            <a:chExt cx="1341888" cy="1351150"/>
          </a:xfrm>
        </p:grpSpPr>
        <p:grpSp>
          <p:nvGrpSpPr>
            <p:cNvPr id="42" name="组合 20"/>
            <p:cNvGrpSpPr/>
            <p:nvPr/>
          </p:nvGrpSpPr>
          <p:grpSpPr>
            <a:xfrm flipV="1">
              <a:off x="639595" y="2275791"/>
              <a:ext cx="1341888" cy="1351150"/>
              <a:chOff x="3420614" y="2342470"/>
              <a:chExt cx="2383511" cy="2399963"/>
            </a:xfrm>
          </p:grpSpPr>
          <p:sp>
            <p:nvSpPr>
              <p:cNvPr id="45" name="饼形 44"/>
              <p:cNvSpPr/>
              <p:nvPr/>
            </p:nvSpPr>
            <p:spPr>
              <a:xfrm>
                <a:off x="3420614" y="2359142"/>
                <a:ext cx="2383293" cy="2383291"/>
              </a:xfrm>
              <a:prstGeom prst="pie">
                <a:avLst>
                  <a:gd name="adj1" fmla="val 66744"/>
                  <a:gd name="adj2" fmla="val 10811186"/>
                </a:avLst>
              </a:prstGeom>
              <a:solidFill>
                <a:schemeClr val="bg1">
                  <a:lumMod val="75000"/>
                  <a:lumOff val="2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bg1">
                      <a:lumMod val="75000"/>
                      <a:lumOff val="25000"/>
                    </a:schemeClr>
                  </a:solidFill>
                </a:endParaRPr>
              </a:p>
            </p:txBody>
          </p:sp>
          <p:sp>
            <p:nvSpPr>
              <p:cNvPr id="46" name="饼形 45"/>
              <p:cNvSpPr/>
              <p:nvPr/>
            </p:nvSpPr>
            <p:spPr>
              <a:xfrm flipV="1">
                <a:off x="3420833" y="2342470"/>
                <a:ext cx="2383292" cy="2383292"/>
              </a:xfrm>
              <a:prstGeom prst="pie">
                <a:avLst>
                  <a:gd name="adj1" fmla="val 0"/>
                  <a:gd name="adj2" fmla="val 10860741"/>
                </a:avLst>
              </a:prstGeom>
              <a:no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43" name="文本框 23"/>
            <p:cNvSpPr txBox="1"/>
            <p:nvPr/>
          </p:nvSpPr>
          <p:spPr>
            <a:xfrm rot="16200000">
              <a:off x="902891" y="2237616"/>
              <a:ext cx="812800" cy="926505"/>
            </a:xfrm>
            <a:prstGeom prst="rect">
              <a:avLst/>
            </a:prstGeom>
            <a:noFill/>
          </p:spPr>
          <p:txBody>
            <a:bodyPr wrap="square" rtlCol="0">
              <a:spAutoFit/>
            </a:bodyPr>
            <a:lstStyle/>
            <a:p>
              <a:pPr algn="ctr"/>
              <a:r>
                <a:rPr lang="en-US" altLang="zh-HK" sz="3600" b="1" dirty="0" smtClean="0">
                  <a:solidFill>
                    <a:schemeClr val="tx1">
                      <a:lumMod val="95000"/>
                    </a:schemeClr>
                  </a:solidFill>
                  <a:latin typeface="微软雅黑" panose="020B0503020204020204" pitchFamily="34" charset="-122"/>
                  <a:ea typeface="微软雅黑" panose="020B0503020204020204" pitchFamily="34" charset="-122"/>
                </a:rPr>
                <a:t>3</a:t>
              </a:r>
              <a:endParaRPr lang="zh-HK" altLang="en-US" sz="3600" b="1" dirty="0">
                <a:solidFill>
                  <a:schemeClr val="tx1">
                    <a:lumMod val="95000"/>
                  </a:schemeClr>
                </a:solidFill>
                <a:latin typeface="微软雅黑" panose="020B0503020204020204" pitchFamily="34" charset="-122"/>
                <a:ea typeface="微软雅黑" panose="020B0503020204020204" pitchFamily="34" charset="-122"/>
              </a:endParaRPr>
            </a:p>
          </p:txBody>
        </p:sp>
        <p:sp>
          <p:nvSpPr>
            <p:cNvPr id="44" name="文本框 36"/>
            <p:cNvSpPr txBox="1"/>
            <p:nvPr/>
          </p:nvSpPr>
          <p:spPr>
            <a:xfrm>
              <a:off x="694509" y="3014938"/>
              <a:ext cx="1232058" cy="369332"/>
            </a:xfrm>
            <a:prstGeom prst="rect">
              <a:avLst/>
            </a:prstGeom>
            <a:noFill/>
          </p:spPr>
          <p:txBody>
            <a:bodyPr wrap="square" rtlCol="0">
              <a:spAutoFit/>
            </a:bodyPr>
            <a:lstStyle/>
            <a:p>
              <a:pPr algn="ct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69" name="文本框 58"/>
          <p:cNvSpPr txBox="1"/>
          <p:nvPr/>
        </p:nvSpPr>
        <p:spPr>
          <a:xfrm>
            <a:off x="1547664" y="1340768"/>
            <a:ext cx="6696744" cy="2554545"/>
          </a:xfrm>
          <a:prstGeom prst="rect">
            <a:avLst/>
          </a:prstGeom>
          <a:noFill/>
        </p:spPr>
        <p:txBody>
          <a:bodyPr wrap="square" rtlCol="0">
            <a:spAutoFit/>
          </a:bodyPr>
          <a:lstStyle/>
          <a:p>
            <a:r>
              <a:rPr lang="zh-CN" altLang="en-US" sz="3200" b="1" dirty="0" smtClean="0">
                <a:solidFill>
                  <a:schemeClr val="bg2">
                    <a:lumMod val="10000"/>
                    <a:lumOff val="90000"/>
                  </a:schemeClr>
                </a:solidFill>
                <a:latin typeface="微软雅黑" pitchFamily="34" charset="-122"/>
                <a:ea typeface="微软雅黑" pitchFamily="34" charset="-122"/>
              </a:rPr>
              <a:t>    爬取新闻 </a:t>
            </a:r>
            <a:r>
              <a:rPr lang="en-US" altLang="zh-CN" sz="3200" b="1" dirty="0" smtClean="0">
                <a:solidFill>
                  <a:schemeClr val="bg2">
                    <a:lumMod val="10000"/>
                    <a:lumOff val="90000"/>
                  </a:schemeClr>
                </a:solidFill>
                <a:latin typeface="微软雅黑" pitchFamily="34" charset="-122"/>
                <a:ea typeface="微软雅黑" pitchFamily="34" charset="-122"/>
              </a:rPr>
              <a:t>——— 6</a:t>
            </a:r>
            <a:r>
              <a:rPr lang="zh-CN" altLang="en-US" sz="3200" b="1" dirty="0" smtClean="0">
                <a:solidFill>
                  <a:schemeClr val="bg2">
                    <a:lumMod val="10000"/>
                    <a:lumOff val="90000"/>
                  </a:schemeClr>
                </a:solidFill>
                <a:latin typeface="微软雅黑" pitchFamily="34" charset="-122"/>
                <a:ea typeface="微软雅黑" pitchFamily="34" charset="-122"/>
              </a:rPr>
              <a:t>个网站</a:t>
            </a:r>
            <a:endParaRPr lang="en-US" altLang="zh-CN" sz="3200" b="1" dirty="0" smtClean="0">
              <a:solidFill>
                <a:schemeClr val="bg2">
                  <a:lumMod val="10000"/>
                  <a:lumOff val="90000"/>
                </a:schemeClr>
              </a:solidFill>
              <a:latin typeface="微软雅黑" pitchFamily="34" charset="-122"/>
              <a:ea typeface="微软雅黑" pitchFamily="34" charset="-122"/>
            </a:endParaRPr>
          </a:p>
          <a:p>
            <a:r>
              <a:rPr lang="zh-CN" altLang="en-US" sz="3200" b="1" dirty="0" smtClean="0">
                <a:solidFill>
                  <a:schemeClr val="bg2">
                    <a:lumMod val="10000"/>
                    <a:lumOff val="90000"/>
                  </a:schemeClr>
                </a:solidFill>
                <a:latin typeface="微软雅黑" pitchFamily="34" charset="-122"/>
                <a:ea typeface="微软雅黑" pitchFamily="34" charset="-122"/>
              </a:rPr>
              <a:t>（</a:t>
            </a:r>
            <a:r>
              <a:rPr lang="zh-CN" altLang="zh-CN" dirty="0" smtClean="0"/>
              <a:t>网易新闻、腾讯新闻、新浪新闻、凤凰新闻、今日头条、搜狐新闻</a:t>
            </a:r>
            <a:r>
              <a:rPr lang="zh-CN" altLang="en-US" sz="3200" b="1" dirty="0" smtClean="0">
                <a:solidFill>
                  <a:schemeClr val="bg2">
                    <a:lumMod val="10000"/>
                    <a:lumOff val="90000"/>
                  </a:schemeClr>
                </a:solidFill>
                <a:latin typeface="微软雅黑" pitchFamily="34" charset="-122"/>
                <a:ea typeface="微软雅黑" pitchFamily="34" charset="-122"/>
              </a:rPr>
              <a:t>） </a:t>
            </a:r>
            <a:endParaRPr lang="en-US" altLang="zh-CN" sz="3200" b="1" dirty="0" smtClean="0">
              <a:solidFill>
                <a:schemeClr val="bg2">
                  <a:lumMod val="10000"/>
                  <a:lumOff val="90000"/>
                </a:schemeClr>
              </a:solidFill>
              <a:latin typeface="微软雅黑" pitchFamily="34" charset="-122"/>
              <a:ea typeface="微软雅黑" pitchFamily="34" charset="-122"/>
            </a:endParaRPr>
          </a:p>
          <a:p>
            <a:r>
              <a:rPr lang="en-US" altLang="zh-CN" sz="3200" b="1" dirty="0" smtClean="0">
                <a:solidFill>
                  <a:schemeClr val="bg2">
                    <a:lumMod val="10000"/>
                    <a:lumOff val="90000"/>
                  </a:schemeClr>
                </a:solidFill>
                <a:latin typeface="微软雅黑" pitchFamily="34" charset="-122"/>
                <a:ea typeface="微软雅黑" pitchFamily="34" charset="-122"/>
              </a:rPr>
              <a:t>    8</a:t>
            </a:r>
            <a:r>
              <a:rPr lang="zh-CN" altLang="en-US" sz="3200" b="1" dirty="0" smtClean="0">
                <a:solidFill>
                  <a:schemeClr val="bg2">
                    <a:lumMod val="10000"/>
                    <a:lumOff val="90000"/>
                  </a:schemeClr>
                </a:solidFill>
                <a:latin typeface="微软雅黑" pitchFamily="34" charset="-122"/>
                <a:ea typeface="微软雅黑" pitchFamily="34" charset="-122"/>
              </a:rPr>
              <a:t>个分类</a:t>
            </a:r>
            <a:endParaRPr lang="en-US" altLang="zh-CN" sz="3200" b="1" dirty="0" smtClean="0">
              <a:solidFill>
                <a:schemeClr val="bg2">
                  <a:lumMod val="10000"/>
                  <a:lumOff val="90000"/>
                </a:schemeClr>
              </a:solidFill>
              <a:latin typeface="微软雅黑" pitchFamily="34" charset="-122"/>
              <a:ea typeface="微软雅黑" pitchFamily="34" charset="-122"/>
            </a:endParaRPr>
          </a:p>
          <a:p>
            <a:r>
              <a:rPr lang="zh-CN" altLang="en-US" sz="3200" b="1" dirty="0" smtClean="0">
                <a:solidFill>
                  <a:schemeClr val="bg2">
                    <a:lumMod val="10000"/>
                    <a:lumOff val="90000"/>
                  </a:schemeClr>
                </a:solidFill>
                <a:latin typeface="微软雅黑" pitchFamily="34" charset="-122"/>
                <a:ea typeface="微软雅黑" pitchFamily="34" charset="-122"/>
              </a:rPr>
              <a:t>（</a:t>
            </a:r>
            <a:r>
              <a:rPr lang="zh-CN" altLang="zh-CN" dirty="0" smtClean="0"/>
              <a:t>军事、体育、科技、娱乐、社会、国际、国内、数码</a:t>
            </a:r>
            <a:r>
              <a:rPr lang="zh-CN" altLang="en-US" sz="3200" b="1" dirty="0" smtClean="0">
                <a:solidFill>
                  <a:schemeClr val="bg2">
                    <a:lumMod val="10000"/>
                    <a:lumOff val="90000"/>
                  </a:schemeClr>
                </a:solidFill>
                <a:latin typeface="微软雅黑" pitchFamily="34" charset="-122"/>
                <a:ea typeface="微软雅黑" pitchFamily="34" charset="-122"/>
              </a:rPr>
              <a:t>）</a:t>
            </a:r>
            <a:endParaRPr lang="zh-HK" altLang="en-US" sz="3200" b="1" dirty="0">
              <a:solidFill>
                <a:schemeClr val="bg2">
                  <a:lumMod val="10000"/>
                  <a:lumOff val="90000"/>
                </a:schemeClr>
              </a:solidFill>
              <a:latin typeface="微软雅黑" pitchFamily="34" charset="-122"/>
              <a:ea typeface="微软雅黑" pitchFamily="34" charset="-122"/>
            </a:endParaRPr>
          </a:p>
        </p:txBody>
      </p:sp>
      <p:grpSp>
        <p:nvGrpSpPr>
          <p:cNvPr id="72" name="组合 40"/>
          <p:cNvGrpSpPr/>
          <p:nvPr/>
        </p:nvGrpSpPr>
        <p:grpSpPr>
          <a:xfrm rot="5400000">
            <a:off x="539551" y="3789041"/>
            <a:ext cx="936104" cy="936103"/>
            <a:chOff x="639594" y="2275793"/>
            <a:chExt cx="1341890" cy="1351148"/>
          </a:xfrm>
        </p:grpSpPr>
        <p:grpSp>
          <p:nvGrpSpPr>
            <p:cNvPr id="73" name="组合 20"/>
            <p:cNvGrpSpPr/>
            <p:nvPr/>
          </p:nvGrpSpPr>
          <p:grpSpPr>
            <a:xfrm flipV="1">
              <a:off x="639594" y="2275793"/>
              <a:ext cx="1341890" cy="1351148"/>
              <a:chOff x="3420611" y="2342470"/>
              <a:chExt cx="2383514" cy="2399958"/>
            </a:xfrm>
          </p:grpSpPr>
          <p:sp>
            <p:nvSpPr>
              <p:cNvPr id="76" name="饼形 75"/>
              <p:cNvSpPr/>
              <p:nvPr/>
            </p:nvSpPr>
            <p:spPr>
              <a:xfrm>
                <a:off x="3420611" y="2359136"/>
                <a:ext cx="2383292" cy="2383292"/>
              </a:xfrm>
              <a:prstGeom prst="pie">
                <a:avLst>
                  <a:gd name="adj1" fmla="val 66744"/>
                  <a:gd name="adj2" fmla="val 10811186"/>
                </a:avLst>
              </a:prstGeom>
              <a:solidFill>
                <a:schemeClr val="bg1">
                  <a:lumMod val="75000"/>
                  <a:lumOff val="2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bg1">
                      <a:lumMod val="75000"/>
                      <a:lumOff val="25000"/>
                    </a:schemeClr>
                  </a:solidFill>
                </a:endParaRPr>
              </a:p>
            </p:txBody>
          </p:sp>
          <p:sp>
            <p:nvSpPr>
              <p:cNvPr id="77" name="饼形 76"/>
              <p:cNvSpPr/>
              <p:nvPr/>
            </p:nvSpPr>
            <p:spPr>
              <a:xfrm flipV="1">
                <a:off x="3420833" y="2342470"/>
                <a:ext cx="2383292" cy="2383292"/>
              </a:xfrm>
              <a:prstGeom prst="pie">
                <a:avLst>
                  <a:gd name="adj1" fmla="val 0"/>
                  <a:gd name="adj2" fmla="val 10860741"/>
                </a:avLst>
              </a:prstGeom>
              <a:no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74" name="文本框 23"/>
            <p:cNvSpPr txBox="1"/>
            <p:nvPr/>
          </p:nvSpPr>
          <p:spPr>
            <a:xfrm rot="16200000">
              <a:off x="902891" y="2237616"/>
              <a:ext cx="812800" cy="926505"/>
            </a:xfrm>
            <a:prstGeom prst="rect">
              <a:avLst/>
            </a:prstGeom>
            <a:noFill/>
          </p:spPr>
          <p:txBody>
            <a:bodyPr wrap="square" rtlCol="0">
              <a:spAutoFit/>
            </a:bodyPr>
            <a:lstStyle/>
            <a:p>
              <a:pPr algn="ctr"/>
              <a:r>
                <a:rPr lang="en-US" altLang="zh-HK" sz="3600" b="1" dirty="0" smtClean="0">
                  <a:solidFill>
                    <a:schemeClr val="tx1">
                      <a:lumMod val="95000"/>
                    </a:schemeClr>
                  </a:solidFill>
                  <a:latin typeface="微软雅黑" panose="020B0503020204020204" pitchFamily="34" charset="-122"/>
                  <a:ea typeface="微软雅黑" panose="020B0503020204020204" pitchFamily="34" charset="-122"/>
                </a:rPr>
                <a:t>2</a:t>
              </a:r>
              <a:endParaRPr lang="zh-HK" altLang="en-US" sz="3600" b="1" dirty="0">
                <a:solidFill>
                  <a:schemeClr val="tx1">
                    <a:lumMod val="95000"/>
                  </a:schemeClr>
                </a:solidFill>
                <a:latin typeface="微软雅黑" panose="020B0503020204020204" pitchFamily="34" charset="-122"/>
                <a:ea typeface="微软雅黑" panose="020B0503020204020204" pitchFamily="34" charset="-122"/>
              </a:endParaRPr>
            </a:p>
          </p:txBody>
        </p:sp>
        <p:sp>
          <p:nvSpPr>
            <p:cNvPr id="75" name="文本框 36"/>
            <p:cNvSpPr txBox="1"/>
            <p:nvPr/>
          </p:nvSpPr>
          <p:spPr>
            <a:xfrm>
              <a:off x="694509" y="3014938"/>
              <a:ext cx="1232058" cy="369332"/>
            </a:xfrm>
            <a:prstGeom prst="rect">
              <a:avLst/>
            </a:prstGeom>
            <a:noFill/>
          </p:spPr>
          <p:txBody>
            <a:bodyPr wrap="square" rtlCol="0">
              <a:spAutoFit/>
            </a:bodyPr>
            <a:lstStyle/>
            <a:p>
              <a:pPr algn="ctr"/>
              <a:endParaRPr lang="zh-HK" altLang="en-US" dirty="0">
                <a:solidFill>
                  <a:srgbClr val="0174AB"/>
                </a:solidFill>
                <a:latin typeface="微软雅黑" panose="020B0503020204020204" pitchFamily="34" charset="-122"/>
                <a:ea typeface="微软雅黑" panose="020B0503020204020204" pitchFamily="34" charset="-122"/>
              </a:endParaRPr>
            </a:p>
          </p:txBody>
        </p:sp>
      </p:grpSp>
      <p:grpSp>
        <p:nvGrpSpPr>
          <p:cNvPr id="80" name="组合 40"/>
          <p:cNvGrpSpPr/>
          <p:nvPr/>
        </p:nvGrpSpPr>
        <p:grpSpPr>
          <a:xfrm rot="5400000">
            <a:off x="539551" y="5661249"/>
            <a:ext cx="936104" cy="936103"/>
            <a:chOff x="639594" y="2275793"/>
            <a:chExt cx="1341890" cy="1351148"/>
          </a:xfrm>
        </p:grpSpPr>
        <p:grpSp>
          <p:nvGrpSpPr>
            <p:cNvPr id="81" name="组合 20"/>
            <p:cNvGrpSpPr/>
            <p:nvPr/>
          </p:nvGrpSpPr>
          <p:grpSpPr>
            <a:xfrm flipV="1">
              <a:off x="639594" y="2275793"/>
              <a:ext cx="1341890" cy="1351148"/>
              <a:chOff x="3420611" y="2342470"/>
              <a:chExt cx="2383514" cy="2399958"/>
            </a:xfrm>
          </p:grpSpPr>
          <p:sp>
            <p:nvSpPr>
              <p:cNvPr id="84" name="饼形 83"/>
              <p:cNvSpPr/>
              <p:nvPr/>
            </p:nvSpPr>
            <p:spPr>
              <a:xfrm>
                <a:off x="3420611" y="2359136"/>
                <a:ext cx="2383292" cy="2383292"/>
              </a:xfrm>
              <a:prstGeom prst="pie">
                <a:avLst>
                  <a:gd name="adj1" fmla="val 66744"/>
                  <a:gd name="adj2" fmla="val 10811186"/>
                </a:avLst>
              </a:prstGeom>
              <a:solidFill>
                <a:schemeClr val="bg1">
                  <a:lumMod val="75000"/>
                  <a:lumOff val="2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bg1">
                      <a:lumMod val="75000"/>
                      <a:lumOff val="25000"/>
                    </a:schemeClr>
                  </a:solidFill>
                </a:endParaRPr>
              </a:p>
            </p:txBody>
          </p:sp>
          <p:sp>
            <p:nvSpPr>
              <p:cNvPr id="85" name="饼形 84"/>
              <p:cNvSpPr/>
              <p:nvPr/>
            </p:nvSpPr>
            <p:spPr>
              <a:xfrm flipV="1">
                <a:off x="3420833" y="2342470"/>
                <a:ext cx="2383292" cy="2383292"/>
              </a:xfrm>
              <a:prstGeom prst="pie">
                <a:avLst>
                  <a:gd name="adj1" fmla="val 0"/>
                  <a:gd name="adj2" fmla="val 10860741"/>
                </a:avLst>
              </a:prstGeom>
              <a:no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82" name="文本框 23"/>
            <p:cNvSpPr txBox="1"/>
            <p:nvPr/>
          </p:nvSpPr>
          <p:spPr>
            <a:xfrm rot="16200000">
              <a:off x="902891" y="2237616"/>
              <a:ext cx="812800" cy="926505"/>
            </a:xfrm>
            <a:prstGeom prst="rect">
              <a:avLst/>
            </a:prstGeom>
            <a:noFill/>
          </p:spPr>
          <p:txBody>
            <a:bodyPr wrap="square" rtlCol="0">
              <a:spAutoFit/>
            </a:bodyPr>
            <a:lstStyle/>
            <a:p>
              <a:pPr algn="ctr"/>
              <a:r>
                <a:rPr lang="en-US" altLang="zh-HK" sz="3600" b="1" dirty="0" smtClean="0">
                  <a:solidFill>
                    <a:schemeClr val="tx1">
                      <a:lumMod val="95000"/>
                    </a:schemeClr>
                  </a:solidFill>
                  <a:latin typeface="微软雅黑" panose="020B0503020204020204" pitchFamily="34" charset="-122"/>
                  <a:ea typeface="微软雅黑" panose="020B0503020204020204" pitchFamily="34" charset="-122"/>
                </a:rPr>
                <a:t>4</a:t>
              </a:r>
              <a:endParaRPr lang="zh-HK" altLang="en-US" sz="3600" b="1" dirty="0">
                <a:solidFill>
                  <a:schemeClr val="tx1">
                    <a:lumMod val="95000"/>
                  </a:schemeClr>
                </a:solidFill>
                <a:latin typeface="微软雅黑" panose="020B0503020204020204" pitchFamily="34" charset="-122"/>
                <a:ea typeface="微软雅黑" panose="020B0503020204020204" pitchFamily="34" charset="-122"/>
              </a:endParaRPr>
            </a:p>
          </p:txBody>
        </p:sp>
        <p:sp>
          <p:nvSpPr>
            <p:cNvPr id="83" name="文本框 36"/>
            <p:cNvSpPr txBox="1"/>
            <p:nvPr/>
          </p:nvSpPr>
          <p:spPr>
            <a:xfrm>
              <a:off x="694509" y="3014938"/>
              <a:ext cx="1232058" cy="369332"/>
            </a:xfrm>
            <a:prstGeom prst="rect">
              <a:avLst/>
            </a:prstGeom>
            <a:noFill/>
          </p:spPr>
          <p:txBody>
            <a:bodyPr wrap="square" rtlCol="0">
              <a:spAutoFit/>
            </a:bodyPr>
            <a:lstStyle/>
            <a:p>
              <a:pPr algn="ctr"/>
              <a:endParaRPr lang="zh-HK" altLang="en-US" dirty="0">
                <a:solidFill>
                  <a:srgbClr val="0174AB"/>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29328040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p:cNvSpPr>
            <a:spLocks noGrp="1"/>
          </p:cNvSpPr>
          <p:nvPr>
            <p:ph type="sldNum" sz="quarter" idx="12"/>
          </p:nvPr>
        </p:nvSpPr>
        <p:spPr/>
        <p:txBody>
          <a:bodyPr/>
          <a:lstStyle/>
          <a:p>
            <a:fld id="{A21D1613-7303-4F52-BDFB-A594CE887240}" type="slidenum">
              <a:rPr lang="zh-CN" altLang="en-US"/>
              <a:pPr/>
              <a:t>5</a:t>
            </a:fld>
            <a:endParaRPr lang="zh-CN" altLang="en-US" sz="1800">
              <a:solidFill>
                <a:schemeClr val="tx1"/>
              </a:solidFill>
              <a:latin typeface="Arial" pitchFamily="34" charset="0"/>
            </a:endParaRPr>
          </a:p>
        </p:txBody>
      </p:sp>
      <p:sp>
        <p:nvSpPr>
          <p:cNvPr id="351260" name="TextBox 28"/>
          <p:cNvSpPr>
            <a:spLocks noChangeArrowheads="1"/>
          </p:cNvSpPr>
          <p:nvPr/>
        </p:nvSpPr>
        <p:spPr bwMode="auto">
          <a:xfrm>
            <a:off x="1115616" y="476672"/>
            <a:ext cx="2616200" cy="769441"/>
          </a:xfrm>
          <a:prstGeom prst="rect">
            <a:avLst/>
          </a:prstGeom>
          <a:noFill/>
          <a:ln w="9525">
            <a:noFill/>
            <a:miter lim="800000"/>
            <a:headEnd/>
            <a:tailEnd/>
          </a:ln>
        </p:spPr>
        <p:txBody>
          <a:bodyPr>
            <a:spAutoFit/>
          </a:bodyPr>
          <a:lstStyle/>
          <a:p>
            <a:pPr eaLnBrk="1" hangingPunct="1"/>
            <a:r>
              <a:rPr lang="zh-CN" altLang="en-US" sz="4400" b="1" dirty="0" smtClean="0">
                <a:latin typeface="微软雅黑" pitchFamily="34" charset="-122"/>
                <a:ea typeface="微软雅黑" pitchFamily="34" charset="-122"/>
              </a:rPr>
              <a:t>分词</a:t>
            </a:r>
            <a:endParaRPr lang="zh-CN" altLang="en-US" sz="4400" b="1" dirty="0">
              <a:latin typeface="微软雅黑" pitchFamily="34" charset="-122"/>
              <a:ea typeface="微软雅黑" pitchFamily="34" charset="-122"/>
            </a:endParaRPr>
          </a:p>
        </p:txBody>
      </p:sp>
      <p:sp>
        <p:nvSpPr>
          <p:cNvPr id="30" name="TextBox 29"/>
          <p:cNvSpPr txBox="1"/>
          <p:nvPr/>
        </p:nvSpPr>
        <p:spPr>
          <a:xfrm>
            <a:off x="7812360" y="3717032"/>
            <a:ext cx="738664" cy="92398"/>
          </a:xfrm>
          <a:prstGeom prst="rect">
            <a:avLst/>
          </a:prstGeom>
          <a:noFill/>
        </p:spPr>
        <p:txBody>
          <a:bodyPr vert="eaVert" wrap="none" rtlCol="0">
            <a:spAutoFit/>
          </a:bodyPr>
          <a:lstStyle/>
          <a:p>
            <a:endParaRPr lang="zh-CN" altLang="en-US" sz="3600" b="1" dirty="0">
              <a:solidFill>
                <a:schemeClr val="tx1">
                  <a:lumMod val="95000"/>
                </a:schemeClr>
              </a:solidFill>
              <a:latin typeface="微软雅黑" pitchFamily="34" charset="-122"/>
              <a:ea typeface="微软雅黑" pitchFamily="34" charset="-122"/>
            </a:endParaRPr>
          </a:p>
        </p:txBody>
      </p:sp>
      <p:sp>
        <p:nvSpPr>
          <p:cNvPr id="31" name="矩形 30"/>
          <p:cNvSpPr/>
          <p:nvPr/>
        </p:nvSpPr>
        <p:spPr>
          <a:xfrm>
            <a:off x="467544" y="692696"/>
            <a:ext cx="415498" cy="369332"/>
          </a:xfrm>
          <a:prstGeom prst="rect">
            <a:avLst/>
          </a:prstGeom>
        </p:spPr>
        <p:txBody>
          <a:bodyPr wrap="none">
            <a:spAutoFit/>
          </a:bodyPr>
          <a:lstStyle/>
          <a:p>
            <a:r>
              <a:rPr lang="zh-CN" altLang="en-US" dirty="0" smtClean="0">
                <a:solidFill>
                  <a:schemeClr val="bg2">
                    <a:lumMod val="10000"/>
                    <a:lumOff val="90000"/>
                  </a:schemeClr>
                </a:solidFill>
              </a:rPr>
              <a:t>●</a:t>
            </a:r>
            <a:endParaRPr lang="zh-CN" altLang="en-US" dirty="0">
              <a:solidFill>
                <a:schemeClr val="bg2">
                  <a:lumMod val="10000"/>
                  <a:lumOff val="90000"/>
                </a:schemeClr>
              </a:solidFill>
            </a:endParaRPr>
          </a:p>
        </p:txBody>
      </p:sp>
      <p:grpSp>
        <p:nvGrpSpPr>
          <p:cNvPr id="5" name="组合 16"/>
          <p:cNvGrpSpPr>
            <a:grpSpLocks/>
          </p:cNvGrpSpPr>
          <p:nvPr/>
        </p:nvGrpSpPr>
        <p:grpSpPr bwMode="auto">
          <a:xfrm>
            <a:off x="539552" y="2276872"/>
            <a:ext cx="2159000" cy="2157413"/>
            <a:chOff x="0" y="-1"/>
            <a:chExt cx="3888432" cy="3888432"/>
          </a:xfrm>
        </p:grpSpPr>
        <p:sp>
          <p:nvSpPr>
            <p:cNvPr id="351249" name="椭圆 17"/>
            <p:cNvSpPr>
              <a:spLocks noChangeArrowheads="1"/>
            </p:cNvSpPr>
            <p:nvPr/>
          </p:nvSpPr>
          <p:spPr bwMode="auto">
            <a:xfrm>
              <a:off x="0" y="-1"/>
              <a:ext cx="3888432" cy="3888432"/>
            </a:xfrm>
            <a:prstGeom prst="ellipse">
              <a:avLst/>
            </a:prstGeom>
            <a:solidFill>
              <a:srgbClr val="F2F2F2"/>
            </a:solidFill>
            <a:ln w="25400" cap="flat" cmpd="sng">
              <a:solidFill>
                <a:srgbClr val="FFFFFF"/>
              </a:solidFill>
              <a:bevel/>
              <a:headEnd/>
              <a:tailEnd/>
            </a:ln>
          </p:spPr>
          <p:txBody>
            <a:bodyPr anchor="ctr"/>
            <a:lstStyle/>
            <a:p>
              <a:pPr algn="ctr" eaLnBrk="1" hangingPunct="1"/>
              <a:endParaRPr lang="zh-CN" altLang="zh-CN" b="1" i="1">
                <a:solidFill>
                  <a:srgbClr val="FFFFFF"/>
                </a:solidFill>
                <a:latin typeface="方正兰亭黑_GBK" charset="-122"/>
                <a:sym typeface="微软雅黑" pitchFamily="34" charset="-122"/>
              </a:endParaRPr>
            </a:p>
          </p:txBody>
        </p:sp>
        <p:sp>
          <p:nvSpPr>
            <p:cNvPr id="351250" name="椭圆 18"/>
            <p:cNvSpPr>
              <a:spLocks noChangeArrowheads="1"/>
            </p:cNvSpPr>
            <p:nvPr/>
          </p:nvSpPr>
          <p:spPr bwMode="auto">
            <a:xfrm>
              <a:off x="338774" y="304623"/>
              <a:ext cx="3237436" cy="3237436"/>
            </a:xfrm>
            <a:prstGeom prst="ellipse">
              <a:avLst/>
            </a:prstGeom>
            <a:solidFill>
              <a:schemeClr val="bg2">
                <a:lumMod val="75000"/>
                <a:lumOff val="25000"/>
              </a:schemeClr>
            </a:solidFill>
            <a:ln w="25400" cap="flat" cmpd="sng">
              <a:noFill/>
              <a:bevel/>
              <a:headEnd/>
              <a:tailEnd/>
            </a:ln>
          </p:spPr>
          <p:txBody>
            <a:bodyPr anchor="ctr"/>
            <a:lstStyle/>
            <a:p>
              <a:pPr algn="ctr" eaLnBrk="1" hangingPunct="1"/>
              <a:r>
                <a:rPr lang="zh-CN" altLang="en-US" sz="3200" b="1" dirty="0" smtClean="0">
                  <a:solidFill>
                    <a:srgbClr val="FFFFFF"/>
                  </a:solidFill>
                  <a:latin typeface="微软雅黑" pitchFamily="34" charset="-122"/>
                  <a:ea typeface="微软雅黑" pitchFamily="34" charset="-122"/>
                  <a:sym typeface="微软雅黑" pitchFamily="34" charset="-122"/>
                </a:rPr>
                <a:t>最大概率分词</a:t>
              </a:r>
              <a:endParaRPr lang="zh-CN" altLang="zh-CN" sz="3200" b="1" dirty="0">
                <a:solidFill>
                  <a:srgbClr val="FFFFFF"/>
                </a:solidFill>
                <a:latin typeface="微软雅黑" pitchFamily="34" charset="-122"/>
                <a:ea typeface="微软雅黑" pitchFamily="34" charset="-122"/>
                <a:sym typeface="微软雅黑" pitchFamily="34" charset="-122"/>
              </a:endParaRPr>
            </a:p>
          </p:txBody>
        </p:sp>
      </p:grpSp>
      <p:cxnSp>
        <p:nvCxnSpPr>
          <p:cNvPr id="34" name="直接连接符 33"/>
          <p:cNvCxnSpPr/>
          <p:nvPr/>
        </p:nvCxnSpPr>
        <p:spPr>
          <a:xfrm>
            <a:off x="539552" y="4941168"/>
            <a:ext cx="8136904" cy="0"/>
          </a:xfrm>
          <a:prstGeom prst="line">
            <a:avLst/>
          </a:prstGeom>
          <a:ln w="508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15816" y="2276872"/>
            <a:ext cx="5832648" cy="2246769"/>
          </a:xfrm>
          <a:prstGeom prst="rect">
            <a:avLst/>
          </a:prstGeom>
          <a:noFill/>
        </p:spPr>
        <p:txBody>
          <a:bodyPr wrap="square" rtlCol="0">
            <a:spAutoFit/>
          </a:bodyPr>
          <a:lstStyle/>
          <a:p>
            <a:r>
              <a:rPr lang="zh-CN" altLang="zh-CN" sz="2800" dirty="0" smtClean="0">
                <a:latin typeface="微软雅黑" pitchFamily="34" charset="-122"/>
                <a:ea typeface="微软雅黑" pitchFamily="34" charset="-122"/>
              </a:rPr>
              <a:t>最大概率分词是一种最基本的统计方法分词，它的基本思想是：一个待分割的字符串有多种分词结果，将其中概率最大的那个作为该字符串的分词结果。</a:t>
            </a:r>
            <a:endParaRPr lang="zh-CN" altLang="zh-CN"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7B3E36E6-6EA6-449F-BFAF-B8AD9136D827}" type="slidenum">
              <a:rPr lang="zh-CN" altLang="en-US"/>
              <a:pPr/>
              <a:t>6</a:t>
            </a:fld>
            <a:endParaRPr lang="zh-CN" altLang="en-US" sz="1800">
              <a:solidFill>
                <a:schemeClr val="tx1"/>
              </a:solidFill>
              <a:latin typeface="Arial" pitchFamily="34" charset="0"/>
            </a:endParaRPr>
          </a:p>
        </p:txBody>
      </p:sp>
      <p:sp>
        <p:nvSpPr>
          <p:cNvPr id="12" name="TextBox 20"/>
          <p:cNvSpPr>
            <a:spLocks noChangeArrowheads="1"/>
          </p:cNvSpPr>
          <p:nvPr/>
        </p:nvSpPr>
        <p:spPr bwMode="auto">
          <a:xfrm>
            <a:off x="251520" y="548680"/>
            <a:ext cx="3384376" cy="646331"/>
          </a:xfrm>
          <a:prstGeom prst="rect">
            <a:avLst/>
          </a:prstGeom>
          <a:noFill/>
          <a:ln w="9525">
            <a:noFill/>
            <a:miter lim="800000"/>
            <a:headEnd/>
            <a:tailEnd/>
          </a:ln>
        </p:spPr>
        <p:txBody>
          <a:bodyPr wrap="square">
            <a:spAutoFit/>
          </a:bodyPr>
          <a:lstStyle/>
          <a:p>
            <a:pPr algn="ctr" eaLnBrk="1" hangingPunct="1"/>
            <a:r>
              <a:rPr lang="zh-CN" altLang="en-US" sz="3600" b="1" dirty="0" smtClean="0">
                <a:solidFill>
                  <a:schemeClr val="tx1">
                    <a:lumMod val="95000"/>
                  </a:schemeClr>
                </a:solidFill>
                <a:latin typeface="浪漫雅圆" charset="-122"/>
                <a:ea typeface="微软雅黑" pitchFamily="34" charset="-122"/>
                <a:sym typeface="方正兰亭黑_GBK" charset="-122"/>
              </a:rPr>
              <a:t>倒排索引</a:t>
            </a:r>
            <a:endParaRPr lang="en-US" sz="3600" b="1" dirty="0">
              <a:solidFill>
                <a:schemeClr val="tx1">
                  <a:lumMod val="95000"/>
                </a:schemeClr>
              </a:solidFill>
              <a:latin typeface="浪漫雅圆" charset="-122"/>
              <a:ea typeface="微软雅黑" pitchFamily="34" charset="-122"/>
              <a:sym typeface="方正兰亭黑_GBK" charset="-122"/>
            </a:endParaRPr>
          </a:p>
        </p:txBody>
      </p:sp>
      <p:sp>
        <p:nvSpPr>
          <p:cNvPr id="13" name="矩形 12"/>
          <p:cNvSpPr/>
          <p:nvPr/>
        </p:nvSpPr>
        <p:spPr>
          <a:xfrm>
            <a:off x="467544" y="692696"/>
            <a:ext cx="415498" cy="369332"/>
          </a:xfrm>
          <a:prstGeom prst="rect">
            <a:avLst/>
          </a:prstGeom>
        </p:spPr>
        <p:txBody>
          <a:bodyPr wrap="none">
            <a:spAutoFit/>
          </a:bodyPr>
          <a:lstStyle/>
          <a:p>
            <a:r>
              <a:rPr lang="zh-CN" altLang="en-US" dirty="0" smtClean="0">
                <a:solidFill>
                  <a:schemeClr val="bg2">
                    <a:lumMod val="10000"/>
                    <a:lumOff val="90000"/>
                  </a:schemeClr>
                </a:solidFill>
              </a:rPr>
              <a:t>●</a:t>
            </a:r>
            <a:endParaRPr lang="zh-CN" altLang="en-US" dirty="0">
              <a:solidFill>
                <a:schemeClr val="bg2">
                  <a:lumMod val="10000"/>
                  <a:lumOff val="90000"/>
                </a:schemeClr>
              </a:solidFill>
            </a:endParaRPr>
          </a:p>
        </p:txBody>
      </p:sp>
      <p:sp>
        <p:nvSpPr>
          <p:cNvPr id="22" name="矩形 21"/>
          <p:cNvSpPr/>
          <p:nvPr/>
        </p:nvSpPr>
        <p:spPr>
          <a:xfrm>
            <a:off x="539552" y="4293096"/>
            <a:ext cx="415498" cy="369332"/>
          </a:xfrm>
          <a:prstGeom prst="rect">
            <a:avLst/>
          </a:prstGeom>
        </p:spPr>
        <p:txBody>
          <a:bodyPr wrap="none">
            <a:spAutoFit/>
          </a:bodyPr>
          <a:lstStyle/>
          <a:p>
            <a:r>
              <a:rPr lang="zh-CN" altLang="en-US" dirty="0" smtClean="0">
                <a:solidFill>
                  <a:schemeClr val="bg2">
                    <a:lumMod val="10000"/>
                    <a:lumOff val="90000"/>
                  </a:schemeClr>
                </a:solidFill>
              </a:rPr>
              <a:t>●</a:t>
            </a:r>
            <a:endParaRPr lang="zh-CN" altLang="en-US" dirty="0">
              <a:solidFill>
                <a:schemeClr val="bg2">
                  <a:lumMod val="10000"/>
                  <a:lumOff val="90000"/>
                </a:schemeClr>
              </a:solidFill>
            </a:endParaRPr>
          </a:p>
        </p:txBody>
      </p:sp>
      <p:sp>
        <p:nvSpPr>
          <p:cNvPr id="23" name="TextBox 20"/>
          <p:cNvSpPr>
            <a:spLocks noChangeArrowheads="1"/>
          </p:cNvSpPr>
          <p:nvPr/>
        </p:nvSpPr>
        <p:spPr bwMode="auto">
          <a:xfrm>
            <a:off x="683568" y="4077072"/>
            <a:ext cx="3384376" cy="646331"/>
          </a:xfrm>
          <a:prstGeom prst="rect">
            <a:avLst/>
          </a:prstGeom>
          <a:noFill/>
          <a:ln w="9525">
            <a:noFill/>
            <a:miter lim="800000"/>
            <a:headEnd/>
            <a:tailEnd/>
          </a:ln>
        </p:spPr>
        <p:txBody>
          <a:bodyPr wrap="square">
            <a:spAutoFit/>
          </a:bodyPr>
          <a:lstStyle/>
          <a:p>
            <a:pPr algn="ctr" eaLnBrk="1" hangingPunct="1"/>
            <a:r>
              <a:rPr lang="zh-CN" altLang="en-US" sz="3600" b="1" dirty="0" smtClean="0">
                <a:solidFill>
                  <a:schemeClr val="tx1">
                    <a:lumMod val="95000"/>
                  </a:schemeClr>
                </a:solidFill>
                <a:latin typeface="浪漫雅圆" charset="-122"/>
                <a:ea typeface="微软雅黑" pitchFamily="34" charset="-122"/>
                <a:sym typeface="方正兰亭黑_GBK" charset="-122"/>
              </a:rPr>
              <a:t> 排序：</a:t>
            </a:r>
            <a:r>
              <a:rPr lang="en-US" altLang="zh-CN" sz="3600" b="1" dirty="0" smtClean="0">
                <a:solidFill>
                  <a:schemeClr val="tx1">
                    <a:lumMod val="95000"/>
                  </a:schemeClr>
                </a:solidFill>
                <a:latin typeface="浪漫雅圆" charset="-122"/>
                <a:ea typeface="微软雅黑" pitchFamily="34" charset="-122"/>
                <a:sym typeface="方正兰亭黑_GBK" charset="-122"/>
              </a:rPr>
              <a:t>TF-IDF</a:t>
            </a:r>
            <a:endParaRPr lang="en-US" sz="3600" b="1" dirty="0">
              <a:solidFill>
                <a:schemeClr val="tx1">
                  <a:lumMod val="95000"/>
                </a:schemeClr>
              </a:solidFill>
              <a:latin typeface="浪漫雅圆" charset="-122"/>
              <a:ea typeface="微软雅黑" pitchFamily="34" charset="-122"/>
              <a:sym typeface="方正兰亭黑_GBK" charset="-122"/>
            </a:endParaRPr>
          </a:p>
        </p:txBody>
      </p:sp>
      <p:cxnSp>
        <p:nvCxnSpPr>
          <p:cNvPr id="24" name="直接连接符 23"/>
          <p:cNvCxnSpPr/>
          <p:nvPr/>
        </p:nvCxnSpPr>
        <p:spPr>
          <a:xfrm>
            <a:off x="1043608" y="3717032"/>
            <a:ext cx="7056784" cy="0"/>
          </a:xfrm>
          <a:prstGeom prst="line">
            <a:avLst/>
          </a:prstGeom>
          <a:ln w="508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43608" y="6021288"/>
            <a:ext cx="7056784" cy="0"/>
          </a:xfrm>
          <a:prstGeom prst="line">
            <a:avLst/>
          </a:prstGeom>
          <a:ln w="508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1600" y="1772816"/>
            <a:ext cx="7344816" cy="1908215"/>
          </a:xfrm>
          <a:prstGeom prst="rect">
            <a:avLst/>
          </a:prstGeom>
          <a:noFill/>
        </p:spPr>
        <p:txBody>
          <a:bodyPr wrap="square" rtlCol="0">
            <a:spAutoFit/>
          </a:bodyPr>
          <a:lstStyle/>
          <a:p>
            <a:r>
              <a:rPr lang="zh-CN" altLang="zh-CN" sz="2000" dirty="0" smtClean="0">
                <a:latin typeface="微软雅黑" pitchFamily="34" charset="-122"/>
                <a:ea typeface="微软雅黑" pitchFamily="34" charset="-122"/>
              </a:rPr>
              <a:t>倒排索引源于实际应用中需要根据属性的值来查找记录。这种索引表中的每一项都包括一个属性值和具有该属性值的各记录的地址。</a:t>
            </a:r>
            <a:endParaRPr lang="en-US" altLang="zh-CN" sz="2000" dirty="0" smtClean="0">
              <a:latin typeface="微软雅黑" pitchFamily="34" charset="-122"/>
              <a:ea typeface="微软雅黑" pitchFamily="34" charset="-122"/>
            </a:endParaRPr>
          </a:p>
          <a:p>
            <a:r>
              <a:rPr lang="zh-CN" altLang="zh-CN" sz="2000" dirty="0" smtClean="0">
                <a:latin typeface="微软雅黑" pitchFamily="34" charset="-122"/>
                <a:ea typeface="微软雅黑" pitchFamily="34" charset="-122"/>
              </a:rPr>
              <a:t>倒排索引对象是文档中的单词，用来存储这些单词在一个文档或者一组文档中的存储位置。</a:t>
            </a:r>
          </a:p>
          <a:p>
            <a:endParaRPr lang="zh-CN" altLang="en-US" dirty="0"/>
          </a:p>
        </p:txBody>
      </p:sp>
      <p:sp>
        <p:nvSpPr>
          <p:cNvPr id="31" name="TextBox 30"/>
          <p:cNvSpPr txBox="1"/>
          <p:nvPr/>
        </p:nvSpPr>
        <p:spPr>
          <a:xfrm>
            <a:off x="1115616" y="5229200"/>
            <a:ext cx="6480720" cy="707886"/>
          </a:xfrm>
          <a:prstGeom prst="rect">
            <a:avLst/>
          </a:prstGeom>
          <a:noFill/>
        </p:spPr>
        <p:txBody>
          <a:bodyPr wrap="square" rtlCol="0">
            <a:spAutoFit/>
          </a:bodyPr>
          <a:lstStyle/>
          <a:p>
            <a:r>
              <a:rPr lang="en-US" altLang="zh-CN" sz="2000" dirty="0" smtClean="0">
                <a:latin typeface="微软雅黑" pitchFamily="34" charset="-122"/>
                <a:ea typeface="微软雅黑" pitchFamily="34" charset="-122"/>
              </a:rPr>
              <a:t>TF-IDF</a:t>
            </a:r>
            <a:r>
              <a:rPr lang="zh-CN" altLang="zh-CN" sz="2000" dirty="0" smtClean="0">
                <a:latin typeface="微软雅黑" pitchFamily="34" charset="-122"/>
                <a:ea typeface="微软雅黑" pitchFamily="34" charset="-122"/>
              </a:rPr>
              <a:t>加权的各种形式常被搜索引擎应用，作为文件与用户查询之间相关程度的度量或评级。</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7B3E36E6-6EA6-449F-BFAF-B8AD9136D827}" type="slidenum">
              <a:rPr lang="zh-CN" altLang="en-US"/>
              <a:pPr/>
              <a:t>7</a:t>
            </a:fld>
            <a:endParaRPr lang="zh-CN" altLang="en-US" sz="1800">
              <a:solidFill>
                <a:schemeClr val="tx1"/>
              </a:solidFill>
              <a:latin typeface="Arial" pitchFamily="34" charset="0"/>
            </a:endParaRPr>
          </a:p>
        </p:txBody>
      </p:sp>
      <p:sp>
        <p:nvSpPr>
          <p:cNvPr id="12" name="TextBox 20"/>
          <p:cNvSpPr>
            <a:spLocks noChangeArrowheads="1"/>
          </p:cNvSpPr>
          <p:nvPr/>
        </p:nvSpPr>
        <p:spPr bwMode="auto">
          <a:xfrm>
            <a:off x="755576" y="548680"/>
            <a:ext cx="3384376" cy="646331"/>
          </a:xfrm>
          <a:prstGeom prst="rect">
            <a:avLst/>
          </a:prstGeom>
          <a:noFill/>
          <a:ln w="9525">
            <a:noFill/>
            <a:miter lim="800000"/>
            <a:headEnd/>
            <a:tailEnd/>
          </a:ln>
        </p:spPr>
        <p:txBody>
          <a:bodyPr wrap="square">
            <a:spAutoFit/>
          </a:bodyPr>
          <a:lstStyle/>
          <a:p>
            <a:pPr algn="ctr" eaLnBrk="1" hangingPunct="1"/>
            <a:r>
              <a:rPr lang="zh-CN" altLang="en-US" sz="3600" b="1" dirty="0" smtClean="0">
                <a:solidFill>
                  <a:schemeClr val="tx1">
                    <a:lumMod val="95000"/>
                  </a:schemeClr>
                </a:solidFill>
                <a:latin typeface="浪漫雅圆" charset="-122"/>
                <a:ea typeface="微软雅黑" pitchFamily="34" charset="-122"/>
                <a:sym typeface="方正兰亭黑_GBK" charset="-122"/>
              </a:rPr>
              <a:t>高级搜索功能</a:t>
            </a:r>
            <a:endParaRPr lang="en-US" sz="3600" b="1" dirty="0">
              <a:solidFill>
                <a:schemeClr val="tx1">
                  <a:lumMod val="95000"/>
                </a:schemeClr>
              </a:solidFill>
              <a:latin typeface="浪漫雅圆" charset="-122"/>
              <a:ea typeface="微软雅黑" pitchFamily="34" charset="-122"/>
              <a:sym typeface="方正兰亭黑_GBK" charset="-122"/>
            </a:endParaRPr>
          </a:p>
        </p:txBody>
      </p:sp>
      <p:sp>
        <p:nvSpPr>
          <p:cNvPr id="13" name="矩形 12"/>
          <p:cNvSpPr/>
          <p:nvPr/>
        </p:nvSpPr>
        <p:spPr>
          <a:xfrm>
            <a:off x="467544" y="692696"/>
            <a:ext cx="415498" cy="369332"/>
          </a:xfrm>
          <a:prstGeom prst="rect">
            <a:avLst/>
          </a:prstGeom>
        </p:spPr>
        <p:txBody>
          <a:bodyPr wrap="none">
            <a:spAutoFit/>
          </a:bodyPr>
          <a:lstStyle/>
          <a:p>
            <a:r>
              <a:rPr lang="zh-CN" altLang="en-US" dirty="0" smtClean="0">
                <a:solidFill>
                  <a:schemeClr val="bg2">
                    <a:lumMod val="10000"/>
                    <a:lumOff val="90000"/>
                  </a:schemeClr>
                </a:solidFill>
              </a:rPr>
              <a:t>●</a:t>
            </a:r>
            <a:endParaRPr lang="zh-CN" altLang="en-US" dirty="0">
              <a:solidFill>
                <a:schemeClr val="bg2">
                  <a:lumMod val="10000"/>
                  <a:lumOff val="90000"/>
                </a:schemeClr>
              </a:solidFill>
            </a:endParaRPr>
          </a:p>
        </p:txBody>
      </p:sp>
      <p:sp>
        <p:nvSpPr>
          <p:cNvPr id="5" name="矩形 4"/>
          <p:cNvSpPr/>
          <p:nvPr/>
        </p:nvSpPr>
        <p:spPr>
          <a:xfrm>
            <a:off x="1571604" y="1571612"/>
            <a:ext cx="6357982" cy="3416320"/>
          </a:xfrm>
          <a:prstGeom prst="rect">
            <a:avLst/>
          </a:prstGeom>
        </p:spPr>
        <p:txBody>
          <a:bodyPr wrap="square">
            <a:spAutoFit/>
          </a:bodyPr>
          <a:lstStyle/>
          <a:p>
            <a:pPr algn="ctr"/>
            <a:r>
              <a:rPr lang="zh-CN" altLang="en-US" sz="3600" dirty="0" smtClean="0"/>
              <a:t>包含全部关键词的检索方式</a:t>
            </a:r>
            <a:endParaRPr lang="en-US" altLang="zh-CN" sz="3600" dirty="0" smtClean="0"/>
          </a:p>
          <a:p>
            <a:pPr algn="ctr"/>
            <a:r>
              <a:rPr lang="zh-CN" altLang="en-US" sz="3600" dirty="0" smtClean="0"/>
              <a:t>包含完整关键词的检索方式</a:t>
            </a:r>
            <a:endParaRPr lang="en-US" altLang="zh-CN" sz="3600" dirty="0" smtClean="0"/>
          </a:p>
          <a:p>
            <a:pPr algn="ctr"/>
            <a:r>
              <a:rPr lang="zh-CN" altLang="en-US" sz="3600" dirty="0" smtClean="0"/>
              <a:t>包含任意一个关键词检索</a:t>
            </a:r>
            <a:endParaRPr lang="en-US" altLang="zh-CN" sz="3600" dirty="0" smtClean="0"/>
          </a:p>
          <a:p>
            <a:pPr algn="ctr"/>
            <a:r>
              <a:rPr lang="zh-CN" altLang="en-US" sz="3600" dirty="0" smtClean="0"/>
              <a:t>不包含关键词检索</a:t>
            </a:r>
            <a:endParaRPr lang="en-US" altLang="zh-CN" sz="3600" dirty="0" smtClean="0"/>
          </a:p>
          <a:p>
            <a:pPr algn="ctr"/>
            <a:r>
              <a:rPr lang="zh-CN" altLang="en-US" sz="3600" dirty="0" smtClean="0"/>
              <a:t>站内搜索</a:t>
            </a:r>
            <a:endParaRPr lang="en-US" altLang="zh-CN" sz="3600" dirty="0" smtClean="0"/>
          </a:p>
          <a:p>
            <a:pPr algn="ctr"/>
            <a:r>
              <a:rPr lang="zh-CN" altLang="en-US" sz="3600" dirty="0" smtClean="0"/>
              <a:t>新闻类别检索</a:t>
            </a:r>
            <a:endParaRPr lang="en-US" sz="3600" b="1" dirty="0">
              <a:solidFill>
                <a:schemeClr val="tx1">
                  <a:lumMod val="95000"/>
                </a:schemeClr>
              </a:solidFill>
              <a:latin typeface="浪漫雅圆" charset="-122"/>
              <a:ea typeface="微软雅黑" pitchFamily="34" charset="-122"/>
              <a:sym typeface="方正兰亭黑_GBK"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7B3E36E6-6EA6-449F-BFAF-B8AD9136D827}" type="slidenum">
              <a:rPr lang="zh-CN" altLang="en-US"/>
              <a:pPr/>
              <a:t>8</a:t>
            </a:fld>
            <a:endParaRPr lang="zh-CN" altLang="en-US" sz="1800">
              <a:solidFill>
                <a:schemeClr val="tx1"/>
              </a:solidFill>
              <a:latin typeface="Arial" pitchFamily="34" charset="0"/>
            </a:endParaRPr>
          </a:p>
        </p:txBody>
      </p:sp>
      <p:sp>
        <p:nvSpPr>
          <p:cNvPr id="12" name="TextBox 20"/>
          <p:cNvSpPr>
            <a:spLocks noChangeArrowheads="1"/>
          </p:cNvSpPr>
          <p:nvPr/>
        </p:nvSpPr>
        <p:spPr bwMode="auto">
          <a:xfrm>
            <a:off x="2123728" y="2852936"/>
            <a:ext cx="5040560" cy="923330"/>
          </a:xfrm>
          <a:prstGeom prst="rect">
            <a:avLst/>
          </a:prstGeom>
          <a:noFill/>
          <a:ln w="9525">
            <a:noFill/>
            <a:miter lim="800000"/>
            <a:headEnd/>
            <a:tailEnd/>
          </a:ln>
        </p:spPr>
        <p:txBody>
          <a:bodyPr wrap="square">
            <a:spAutoFit/>
          </a:bodyPr>
          <a:lstStyle/>
          <a:p>
            <a:pPr algn="ctr" eaLnBrk="1" hangingPunct="1"/>
            <a:r>
              <a:rPr lang="zh-CN" altLang="en-US" sz="5400" b="1" dirty="0" smtClean="0">
                <a:solidFill>
                  <a:schemeClr val="tx1">
                    <a:lumMod val="95000"/>
                  </a:schemeClr>
                </a:solidFill>
                <a:latin typeface="浪漫雅圆" charset="-122"/>
                <a:ea typeface="微软雅黑" pitchFamily="34" charset="-122"/>
                <a:sym typeface="方正兰亭黑_GBK" charset="-122"/>
              </a:rPr>
              <a:t>请看系统展示</a:t>
            </a:r>
            <a:endParaRPr lang="en-US" sz="5400" b="1" dirty="0">
              <a:solidFill>
                <a:schemeClr val="tx1">
                  <a:lumMod val="95000"/>
                </a:schemeClr>
              </a:solidFill>
              <a:latin typeface="浪漫雅圆" charset="-122"/>
              <a:ea typeface="微软雅黑" pitchFamily="34" charset="-122"/>
              <a:sym typeface="方正兰亭黑_GBK"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060848"/>
            <a:ext cx="7243393" cy="1446550"/>
          </a:xfrm>
          <a:prstGeom prst="rect">
            <a:avLst/>
          </a:prstGeom>
          <a:noFill/>
        </p:spPr>
        <p:txBody>
          <a:bodyPr wrap="none" rtlCol="0">
            <a:spAutoFit/>
          </a:bodyPr>
          <a:lstStyle/>
          <a:p>
            <a:r>
              <a:rPr lang="en-US" altLang="zh-CN" sz="8800" b="1" dirty="0" smtClean="0">
                <a:solidFill>
                  <a:schemeClr val="bg2">
                    <a:lumMod val="10000"/>
                    <a:lumOff val="90000"/>
                  </a:schemeClr>
                </a:solidFill>
                <a:latin typeface="微软雅黑" pitchFamily="34" charset="-122"/>
                <a:ea typeface="微软雅黑" pitchFamily="34" charset="-122"/>
              </a:rPr>
              <a:t>THANK YOU</a:t>
            </a:r>
            <a:endParaRPr lang="zh-CN" altLang="en-US" sz="8800" b="1" dirty="0">
              <a:solidFill>
                <a:schemeClr val="bg2">
                  <a:lumMod val="10000"/>
                  <a:lumOff val="90000"/>
                </a:schemeClr>
              </a:solidFill>
              <a:latin typeface="微软雅黑" pitchFamily="34" charset="-122"/>
              <a:ea typeface="微软雅黑" pitchFamily="34" charset="-122"/>
            </a:endParaRPr>
          </a:p>
        </p:txBody>
      </p:sp>
      <p:cxnSp>
        <p:nvCxnSpPr>
          <p:cNvPr id="5" name="直接连接符 4"/>
          <p:cNvCxnSpPr/>
          <p:nvPr/>
        </p:nvCxnSpPr>
        <p:spPr>
          <a:xfrm>
            <a:off x="899592" y="3645024"/>
            <a:ext cx="7560840" cy="0"/>
          </a:xfrm>
          <a:prstGeom prst="line">
            <a:avLst/>
          </a:prstGeom>
          <a:ln w="4127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375</TotalTime>
  <Words>362</Words>
  <Application>Microsoft Office PowerPoint</Application>
  <PresentationFormat>全屏显示(4:3)</PresentationFormat>
  <Paragraphs>58</Paragraphs>
  <Slides>9</Slides>
  <Notes>5</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纸张</vt:lpstr>
      <vt:lpstr>基于新闻的高级中文搜索引擎 </vt:lpstr>
      <vt:lpstr>幻灯片 2</vt:lpstr>
      <vt:lpstr>幻灯片 3</vt:lpstr>
      <vt:lpstr>幻灯片 4</vt:lpstr>
      <vt:lpstr>幻灯片 5</vt:lpstr>
      <vt:lpstr>幻灯片 6</vt:lpstr>
      <vt:lpstr>幻灯片 7</vt:lpstr>
      <vt:lpstr>幻灯片 8</vt:lpstr>
      <vt:lpstr>幻灯片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Hareric</cp:lastModifiedBy>
  <cp:revision>27</cp:revision>
  <dcterms:created xsi:type="dcterms:W3CDTF">2016-12-25T10:09:53Z</dcterms:created>
  <dcterms:modified xsi:type="dcterms:W3CDTF">2017-01-03T02:00:43Z</dcterms:modified>
</cp:coreProperties>
</file>