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11" Type="http://schemas.openxmlformats.org/officeDocument/2006/relationships/slide" Target="slides/slide6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09a77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09a77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09a77c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09a77c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09a77c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09a77c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09a77c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09a77c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09a77c7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09a77c7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09a77c7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09a77c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THP Promo Reel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Healing Project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Giant+Orb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A collection of NFTs that leverage art &amp; blockchain solutions to advance transparent healthcare and discovery.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Presented by Canurta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Canurta Logo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show of 5 art pieces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50">
                <a:solidFill>
                  <a:srgbClr val="023334"/>
                </a:solidFill>
                <a:highlight>
                  <a:srgbClr val="FFFFFF"/>
                </a:highlight>
              </a:rPr>
              <a:t>The Healing Project will launch with a collection of five fractionalized NFTs, making up a total of 10,000 $THP utility tokens on Ethereum blockchain.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Now?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50">
                <a:solidFill>
                  <a:srgbClr val="023334"/>
                </a:solidFill>
                <a:highlight>
                  <a:srgbClr val="FFFFFF"/>
                </a:highlight>
              </a:rPr>
              <a:t>DeSci, or Decentralized Science, is the future of health discovery, allowing a diverse array of stakeholders to participate in clinical design, democratize product development and accelerate the build of a blockchain-enabled biotech organization.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(might need to split up across a few boards)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/>
              <a:t>Community Perks</a:t>
            </a:r>
            <a:endParaRPr i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Support hackathons and project sprints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Build blockchain based supply chains for breakthrough ingredients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Early access to the products you help develop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Connect with a diverse, courageous and open-minded community. Meet innovators, DeSci enthusiasts, researchers and creatives.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*</a:t>
            </a:r>
            <a:r>
              <a:rPr lang="en"/>
              <a:t>insert new mockups of THP activated hemp seed powder and Extract* in THP colours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The Healing Project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A Utility NFT for the DeSci Movement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www.canurta.com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6936C3124EA4782E0B6522F2B3CDF" ma:contentTypeVersion="12" ma:contentTypeDescription="Create a new document." ma:contentTypeScope="" ma:versionID="22e25d042e12408799db66b577055d45">
  <xsd:schema xmlns:xsd="http://www.w3.org/2001/XMLSchema" xmlns:xs="http://www.w3.org/2001/XMLSchema" xmlns:p="http://schemas.microsoft.com/office/2006/metadata/properties" xmlns:ns2="c425ada6-8810-416d-9013-dcf013a31722" xmlns:ns3="5b95a7cb-e22b-4e4c-880d-022d72d11752" targetNamespace="http://schemas.microsoft.com/office/2006/metadata/properties" ma:root="true" ma:fieldsID="d4b4ee62c0ca7e3e6dc3ccbfdeba6b71" ns2:_="" ns3:_="">
    <xsd:import namespace="c425ada6-8810-416d-9013-dcf013a31722"/>
    <xsd:import namespace="5b95a7cb-e22b-4e4c-880d-022d72d1175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5ada6-8810-416d-9013-dcf013a317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18e087a-53db-4cd3-bc09-e3595ca554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a7cb-e22b-4e4c-880d-022d72d1175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889f40-7801-4fba-ad07-ab6726eda59c}" ma:internalName="TaxCatchAll" ma:showField="CatchAllData" ma:web="5b95a7cb-e22b-4e4c-880d-022d72d11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25ada6-8810-416d-9013-dcf013a31722">
      <Terms xmlns="http://schemas.microsoft.com/office/infopath/2007/PartnerControls"/>
    </lcf76f155ced4ddcb4097134ff3c332f>
    <TaxCatchAll xmlns="5b95a7cb-e22b-4e4c-880d-022d72d11752" xsi:nil="true"/>
    <MediaLengthInSeconds xmlns="c425ada6-8810-416d-9013-dcf013a31722" xsi:nil="true"/>
  </documentManagement>
</p:properties>
</file>

<file path=customXml/itemProps1.xml><?xml version="1.0" encoding="utf-8"?>
<ds:datastoreItem xmlns:ds="http://schemas.openxmlformats.org/officeDocument/2006/customXml" ds:itemID="{9A4AF9D3-0922-424B-8698-80540A9C6A8C}"/>
</file>

<file path=customXml/itemProps2.xml><?xml version="1.0" encoding="utf-8"?>
<ds:datastoreItem xmlns:ds="http://schemas.openxmlformats.org/officeDocument/2006/customXml" ds:itemID="{3AC68E53-4DF6-4FC2-A3BF-3016712755BC}"/>
</file>

<file path=customXml/itemProps3.xml><?xml version="1.0" encoding="utf-8"?>
<ds:datastoreItem xmlns:ds="http://schemas.openxmlformats.org/officeDocument/2006/customXml" ds:itemID="{9EB8D263-1B73-4FB7-A36C-25BD00DCE46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0x010100E5D6936C3124EA4782E0B6522F2B3CDF</vt:lpwstr>
  </property>
  <property fmtid="{D5CDD505-2E9C-101B-9397-08002B2CF9AE}" pid="3" name="Order">
    <vt:r8>6800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