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0" r:id="rId2"/>
    <p:sldId id="257" r:id="rId3"/>
    <p:sldId id="279" r:id="rId4"/>
    <p:sldId id="280" r:id="rId5"/>
    <p:sldId id="281" r:id="rId6"/>
    <p:sldId id="282" r:id="rId7"/>
    <p:sldId id="28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77" d="100"/>
          <a:sy n="77" d="100"/>
        </p:scale>
        <p:origin x="1594" y="67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5D1914-9979-4928-BEEB-4586CCB160A9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9F0ED46-ED41-4598-BC5D-77A94B216872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7929C19-A940-4FDA-BB74-83E573C05348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FB0CCA-42FE-4F49-B329-D58EC7D36F62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B42598-E17E-4AFA-A2E8-BF865C3E5BD4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623817"/>
          </a:xfrm>
        </p:spPr>
        <p:txBody>
          <a:bodyPr/>
          <a:lstStyle/>
          <a:p>
            <a:r>
              <a:rPr lang="en-US" dirty="0"/>
              <a:t>Starting out with Python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66930"/>
            <a:ext cx="8229600" cy="381000"/>
          </a:xfrm>
        </p:spPr>
        <p:txBody>
          <a:bodyPr/>
          <a:lstStyle/>
          <a:p>
            <a:r>
              <a:rPr lang="en-US" dirty="0"/>
              <a:t>Fifth Edition</a:t>
            </a:r>
            <a:r>
              <a:rPr lang="en-IN" dirty="0"/>
              <a:t>, Global Edition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Introduction to Computers and Programming</a:t>
            </a:r>
            <a:endParaRPr lang="en-CA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 descr="Starting out with Python, Fifth edition, Global edition by Tony Gaddis">
            <a:extLst>
              <a:ext uri="{FF2B5EF4-FFF2-40B4-BE49-F238E27FC236}">
                <a16:creationId xmlns:a16="http://schemas.microsoft.com/office/drawing/2014/main" xmlns="" id="{3D8859A0-B006-4DE0-9CA9-962F15E18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1"/>
            <a:ext cx="381311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xmlns="" id="{9FDC6AF8-2CF2-4BDA-B087-C64B4C6E0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xmlns="" id="{DE2DFF09-8DB9-4AA2-A172-45D1FA1184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 smtClean="0"/>
              <a:t>Using </a:t>
            </a:r>
            <a:r>
              <a:rPr lang="en-US" altLang="en-US" dirty="0"/>
              <a:t>Python</a:t>
            </a:r>
            <a:endParaRPr lang="he-IL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xmlns="" id="{5360033B-7043-430F-9264-50DBADB1E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Python</a:t>
            </a:r>
            <a:endParaRPr lang="he-IL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xmlns="" id="{797DE5AF-0892-46AA-863F-4B07693206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Python must be installed and configured prior to use</a:t>
            </a:r>
          </a:p>
          <a:p>
            <a:pPr lvl="1" eaLnBrk="1" hangingPunct="1"/>
            <a:r>
              <a:rPr lang="en-US" altLang="en-US"/>
              <a:t>One of the items installed is the Python interpreter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Python interpreter can be used in two modes:</a:t>
            </a:r>
          </a:p>
          <a:p>
            <a:pPr lvl="1" eaLnBrk="1" hangingPunct="1"/>
            <a:r>
              <a:rPr lang="en-US" altLang="en-US"/>
              <a:t>Interactive mode: enter statements on keyboard</a:t>
            </a:r>
          </a:p>
          <a:p>
            <a:pPr lvl="1" eaLnBrk="1" hangingPunct="1"/>
            <a:r>
              <a:rPr lang="en-US" altLang="en-US"/>
              <a:t>Script mode: save statements in Python script</a:t>
            </a:r>
            <a:endParaRPr lang="he-IL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xmlns="" id="{B3D2010A-2F08-49E7-8C39-F135F16EC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Interactive Mode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xmlns="" id="{EAA0740E-8E22-4164-BCB4-8D11FB27C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When you start Python in interactive mode, you will see a prompt</a:t>
            </a:r>
          </a:p>
          <a:p>
            <a:pPr lvl="1" eaLnBrk="1" hangingPunct="1"/>
            <a:r>
              <a:rPr lang="en-US" altLang="en-US"/>
              <a:t>Indicates the interpreter is waiting for a Python statement to be typed</a:t>
            </a:r>
          </a:p>
          <a:p>
            <a:pPr lvl="1" eaLnBrk="1" hangingPunct="1"/>
            <a:r>
              <a:rPr lang="en-US" altLang="en-US"/>
              <a:t>Prompt reappears after previous statement is executed</a:t>
            </a:r>
          </a:p>
          <a:p>
            <a:pPr lvl="1" eaLnBrk="1" hangingPunct="1"/>
            <a:r>
              <a:rPr lang="en-US" altLang="en-US"/>
              <a:t>Error message displayed If you incorrectly type a statement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Good way to learn new parts of Python</a:t>
            </a:r>
            <a:endParaRPr lang="he-IL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xmlns="" id="{42610456-4C85-4748-842A-457067036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Python Programs and Running Them in Script Mode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xmlns="" id="{8E64F30B-7E37-446A-8185-A039C66852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Statements entered in interactive mode are not saved as a program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To have a program use script mode</a:t>
            </a:r>
          </a:p>
          <a:p>
            <a:pPr lvl="1" eaLnBrk="1" hangingPunct="1"/>
            <a:r>
              <a:rPr lang="en-US" altLang="en-US" dirty="0"/>
              <a:t>Save a set of Python statements in a file</a:t>
            </a:r>
          </a:p>
          <a:p>
            <a:pPr lvl="1" eaLnBrk="1" hangingPunct="1"/>
            <a:r>
              <a:rPr lang="en-US" altLang="en-US" dirty="0"/>
              <a:t>The filename should have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altLang="en-US" dirty="0"/>
              <a:t> extension</a:t>
            </a:r>
          </a:p>
          <a:p>
            <a:pPr lvl="1" eaLnBrk="1" hangingPunct="1"/>
            <a:r>
              <a:rPr lang="en-US" altLang="en-US" dirty="0"/>
              <a:t>To run the file, or script, type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	at the operating system command line</a:t>
            </a:r>
            <a:endParaRPr lang="he-IL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xmlns="" id="{36B0A3B9-D0F0-4215-A036-9D04F5ED5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IDLE Programming Environment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xmlns="" id="{5F1977DE-64DC-4D1D-87A2-B1BDEB83E6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IDLE (Integrated Development Program): single program that provides tools to write, execute and test a program</a:t>
            </a:r>
          </a:p>
          <a:p>
            <a:pPr lvl="1" eaLnBrk="1" hangingPunct="1"/>
            <a:r>
              <a:rPr lang="en-US" altLang="en-US"/>
              <a:t>Automatically installed when Python language is installed</a:t>
            </a:r>
          </a:p>
          <a:p>
            <a:pPr lvl="1" eaLnBrk="1" hangingPunct="1"/>
            <a:r>
              <a:rPr lang="en-US" altLang="en-US"/>
              <a:t>Runs in interactive mode</a:t>
            </a:r>
          </a:p>
          <a:p>
            <a:pPr lvl="1" eaLnBrk="1" hangingPunct="1"/>
            <a:r>
              <a:rPr lang="en-US" altLang="en-US"/>
              <a:t>Has built-in text editor with features designed to help write Python programs</a:t>
            </a:r>
          </a:p>
          <a:p>
            <a:pPr eaLnBrk="1" hangingPunct="1">
              <a:buFontTx/>
              <a:buChar char="•"/>
            </a:pPr>
            <a:endParaRPr lang="he-IL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xmlns="" id="{9205D848-4FB9-41D3-8E4E-2612527B4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xmlns="" id="{399E846B-8BF0-4583-9379-BC372112A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This chapter covered:</a:t>
            </a:r>
          </a:p>
          <a:p>
            <a:pPr lvl="1" eaLnBrk="1" hangingPunct="1"/>
            <a:r>
              <a:rPr lang="en-US" altLang="en-US" dirty="0" smtClean="0"/>
              <a:t>Installing </a:t>
            </a:r>
            <a:r>
              <a:rPr lang="en-US" altLang="en-US" dirty="0"/>
              <a:t>Python and the Python interpreter modes</a:t>
            </a:r>
          </a:p>
          <a:p>
            <a:pPr lvl="1" eaLnBrk="1" hangingPunct="1"/>
            <a:endParaRPr lang="he-IL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8185</TotalTime>
  <Words>237</Words>
  <Application>Microsoft Office PowerPoint</Application>
  <PresentationFormat>Ekran Gösterisi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Times New Roman</vt:lpstr>
      <vt:lpstr>Verdana</vt:lpstr>
      <vt:lpstr>Wingdings</vt:lpstr>
      <vt:lpstr>508 Lecture</vt:lpstr>
      <vt:lpstr>Starting out with Python</vt:lpstr>
      <vt:lpstr>Topics</vt:lpstr>
      <vt:lpstr>Using Python</vt:lpstr>
      <vt:lpstr>Interactive Mode</vt:lpstr>
      <vt:lpstr>Writing Python Programs and Running Them in Script Mode</vt:lpstr>
      <vt:lpstr>The IDLE Programming Environment</vt:lpstr>
      <vt:lpstr>Summary</vt:lpstr>
    </vt:vector>
  </TitlesOfParts>
  <Company>SPi-Global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Python, Fifth Edition</dc:title>
  <dc:subject>Computer Science</dc:subject>
  <dc:creator>Tony Gaddis</dc:creator>
  <cp:keywords>Computer program language</cp:keywords>
  <cp:lastModifiedBy>ozgur.gumus</cp:lastModifiedBy>
  <cp:revision>627</cp:revision>
  <dcterms:created xsi:type="dcterms:W3CDTF">2014-07-14T20:04:21Z</dcterms:created>
  <dcterms:modified xsi:type="dcterms:W3CDTF">2021-10-20T22:30:17Z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