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57" r:id="rId11"/>
    <p:sldId id="331" r:id="rId12"/>
    <p:sldId id="332" r:id="rId13"/>
    <p:sldId id="333" r:id="rId14"/>
    <p:sldId id="364" r:id="rId15"/>
    <p:sldId id="365" r:id="rId16"/>
    <p:sldId id="3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57"/>
            <p14:sldId id="331"/>
            <p14:sldId id="332"/>
            <p14:sldId id="333"/>
            <p14:sldId id="364"/>
            <p14:sldId id="365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84" d="100"/>
          <a:sy n="84" d="100"/>
        </p:scale>
        <p:origin x="13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195E0-0999-C542-8AB2-8075C407C319}" type="slidenum">
              <a:rPr lang="en-US">
                <a:latin typeface="Times New Roman" pitchFamily="-109" charset="0"/>
              </a:rPr>
              <a:pPr/>
              <a:t>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10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18177-9021-BA4E-A27D-196160C4DACE}" type="slidenum">
              <a:rPr lang="en-US">
                <a:latin typeface="Times New Roman" pitchFamily="-109" charset="0"/>
              </a:rPr>
              <a:pPr/>
              <a:t>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8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4766B-6F45-704F-94E5-A73C3EC94EF7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16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C0947-1268-BB40-8B62-8B382AC27DE2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38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6729E-E1EE-D448-BFD2-0113EFBB9D32}" type="slidenum">
              <a:rPr lang="en-US">
                <a:latin typeface="Times New Roman" pitchFamily="-109" charset="0"/>
              </a:rPr>
              <a:pPr/>
              <a:t>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74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8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format, suites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398" r="-14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278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seen 2 forms of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expression: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suite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expression: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suite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else: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suite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Selection, Round 3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if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expression1: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	suite1             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expression2: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	suite2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(as many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fr-FR" dirty="0" smtClean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 as you want)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suite_last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, else, the process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</a:t>
            </a:r>
            <a:r>
              <a:rPr lang="en-US" dirty="0"/>
              <a:t>B</a:t>
            </a:r>
            <a:r>
              <a:rPr lang="en-US" dirty="0" smtClean="0"/>
              <a:t>oolean expressions until: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oolean expression returns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</a:p>
          <a:p>
            <a:pPr lvl="1"/>
            <a:r>
              <a:rPr lang="en-US" dirty="0" smtClean="0"/>
              <a:t>none of the </a:t>
            </a:r>
            <a:r>
              <a:rPr lang="en-US" dirty="0"/>
              <a:t>B</a:t>
            </a:r>
            <a:r>
              <a:rPr lang="en-US" dirty="0" smtClean="0"/>
              <a:t>oolean expressions return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</a:p>
          <a:p>
            <a:r>
              <a:rPr lang="en-US" dirty="0" smtClean="0"/>
              <a:t>if a </a:t>
            </a:r>
            <a:r>
              <a:rPr lang="en-US" dirty="0" err="1" smtClean="0"/>
              <a:t>boolean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, run the corresponding suite. Skip the rest of 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if</a:t>
            </a:r>
          </a:p>
          <a:p>
            <a:r>
              <a:rPr lang="en-US" dirty="0" smtClean="0"/>
              <a:t>if no </a:t>
            </a:r>
            <a:r>
              <a:rPr lang="en-US" dirty="0" err="1" smtClean="0"/>
              <a:t>boolean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, run 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else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suite, the default suite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2.16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elif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7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091" y="5486400"/>
            <a:ext cx="90070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What happens if </a:t>
            </a:r>
            <a:r>
              <a:rPr lang="en-US" sz="3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 are replaced by 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?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4931" b="-24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804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Think before you program!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program is a human-readable essay on problem solving that also happens to execute on a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best way to </a:t>
            </a:r>
            <a:r>
              <a:rPr lang="en-US" sz="2800" dirty="0" err="1" smtClean="0"/>
              <a:t>imporve</a:t>
            </a:r>
            <a:r>
              <a:rPr lang="en-US" sz="2800" dirty="0" smtClean="0"/>
              <a:t> your programming and problem solving skills is to practice!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foolish consistency is the hobgoblin of little minds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your code, often and thoroughly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8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More on Assignments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 Assignments?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lhs =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rhs</a:t>
            </a:r>
            <a:endParaRPr lang="en-US" dirty="0" smtClean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Behavior:</a:t>
            </a:r>
          </a:p>
          <a:p>
            <a:pPr lvl="1"/>
            <a:r>
              <a:rPr lang="en-US" dirty="0" smtClean="0"/>
              <a:t>expression in the </a:t>
            </a:r>
            <a:r>
              <a:rPr lang="en-US" dirty="0" err="1" smtClean="0"/>
              <a:t>rhs</a:t>
            </a:r>
            <a:r>
              <a:rPr lang="en-US" dirty="0" smtClean="0"/>
              <a:t> is evaluated producing a value</a:t>
            </a:r>
          </a:p>
          <a:p>
            <a:pPr lvl="1"/>
            <a:r>
              <a:rPr lang="en-US" dirty="0" smtClean="0"/>
              <a:t>the value produced is placed in the location indicated on the lhs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do multiple assignments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2, 3  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first on right assigned to first on left, second on right assigned to second on left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)  # </a:t>
            </a:r>
            <a:r>
              <a:rPr lang="en-US" dirty="0" smtClean="0">
                <a:cs typeface="Courier New"/>
              </a:rPr>
              <a:t>prints 2 3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a_int,b_int</a:t>
            </a:r>
            <a:r>
              <a:rPr lang="en-US" dirty="0" smtClean="0">
                <a:latin typeface="Courier New"/>
                <a:cs typeface="Courier New"/>
              </a:rPr>
              <a:t> = 1,2,3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 </a:t>
            </a:r>
            <a:r>
              <a:rPr lang="en-US" dirty="0" smtClean="0">
                <a:cs typeface="Courier New"/>
                <a:sym typeface="Wingdings"/>
              </a:rPr>
              <a:t>Error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counts on lhs and </a:t>
            </a:r>
            <a:r>
              <a:rPr lang="en-US" dirty="0" err="1" smtClean="0">
                <a:latin typeface="+mj-lt"/>
                <a:cs typeface="Courier New"/>
              </a:rPr>
              <a:t>rhs</a:t>
            </a:r>
            <a:r>
              <a:rPr lang="en-US" dirty="0" smtClean="0">
                <a:latin typeface="+mj-lt"/>
                <a:cs typeface="Courier New"/>
              </a:rPr>
              <a:t> must match</a:t>
            </a:r>
            <a:endParaRPr lang="en-US" dirty="0">
              <a:latin typeface="+mj-lt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swap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values: 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= 2,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3</a:t>
            </a:r>
          </a:p>
          <a:p>
            <a:r>
              <a:rPr lang="en-US" dirty="0" smtClean="0"/>
              <a:t>Behavior: swap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/>
              <a:t>doesn</a:t>
            </a:r>
            <a:r>
              <a:rPr lang="fr-FR" dirty="0" smtClean="0"/>
              <a:t>'</a:t>
            </a:r>
            <a:r>
              <a:rPr lang="en-US" dirty="0" smtClean="0"/>
              <a:t>t work (why?)</a:t>
            </a:r>
          </a:p>
          <a:p>
            <a:pPr lvl="1"/>
            <a:r>
              <a:rPr lang="en-US" dirty="0" smtClean="0"/>
              <a:t>introduce extra variable </a:t>
            </a:r>
            <a:r>
              <a:rPr lang="en-US" dirty="0" smtClean="0">
                <a:latin typeface="Courier New"/>
                <a:cs typeface="Courier New"/>
              </a:rPr>
              <a:t>temp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temp = 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/>
              <a:t># save </a:t>
            </a:r>
            <a:r>
              <a:rPr lang="en-US" dirty="0" err="1" smtClean="0"/>
              <a:t>a_int</a:t>
            </a:r>
            <a:r>
              <a:rPr lang="en-US" dirty="0" smtClean="0"/>
              <a:t> value in temp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/>
              <a:t># assign </a:t>
            </a:r>
            <a:r>
              <a:rPr lang="en-US" dirty="0" err="1" smtClean="0"/>
              <a:t>a_int</a:t>
            </a:r>
            <a:r>
              <a:rPr lang="en-US" dirty="0" smtClean="0"/>
              <a:t> value to </a:t>
            </a:r>
            <a:r>
              <a:rPr lang="en-US" dirty="0" err="1" smtClean="0"/>
              <a:t>b_int</a:t>
            </a:r>
            <a:endParaRPr lang="en-US" dirty="0" smtClean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temp   </a:t>
            </a:r>
            <a:r>
              <a:rPr lang="en-US" dirty="0" smtClean="0"/>
              <a:t># assign temp value to </a:t>
            </a:r>
            <a:r>
              <a:rPr lang="en-US" dirty="0" err="1" smtClean="0"/>
              <a:t>b_int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Swap using multiple assignment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2, 3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# prints 2 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# prints 3 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remember, evaluate all the values on the </a:t>
            </a:r>
            <a:r>
              <a:rPr lang="en-US" dirty="0" err="1" smtClean="0"/>
              <a:t>rhs</a:t>
            </a:r>
            <a:r>
              <a:rPr lang="en-US" dirty="0" smtClean="0"/>
              <a:t> first, then assign to variables on the lhs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for assignment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Unlike other operations which chain left to right, assignment chains right to left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 = 5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</a:t>
            </a:r>
            <a:r>
              <a:rPr lang="en-US" dirty="0" err="1" smtClean="0">
                <a:latin typeface="Courier New"/>
                <a:cs typeface="Courier New"/>
              </a:rPr>
              <a:t>a_int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b_int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# prints 5  5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Control: Selection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Compound Statements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statements involve a set of statements being used as a group</a:t>
            </a:r>
          </a:p>
          <a:p>
            <a:r>
              <a:rPr lang="en-US" dirty="0" smtClean="0"/>
              <a:t>Most compound statements have:</a:t>
            </a:r>
          </a:p>
          <a:p>
            <a:pPr lvl="1"/>
            <a:r>
              <a:rPr lang="en-US" dirty="0" smtClean="0"/>
              <a:t>a header, ending with a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:</a:t>
            </a:r>
            <a:r>
              <a:rPr lang="en-US" dirty="0" smtClean="0"/>
              <a:t> (colon)</a:t>
            </a:r>
          </a:p>
          <a:p>
            <a:pPr lvl="1"/>
            <a:r>
              <a:rPr lang="en-US" dirty="0" smtClean="0"/>
              <a:t>a suite of statements to be executed</a:t>
            </a:r>
          </a:p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if, for, while </a:t>
            </a:r>
            <a:r>
              <a:rPr lang="en-US" dirty="0" smtClean="0"/>
              <a:t>are examples of compound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729</TotalTime>
  <Words>450</Words>
  <Application>Microsoft Office PowerPoint</Application>
  <PresentationFormat>Ekran Gösterisi (4:3)</PresentationFormat>
  <Paragraphs>81</Paragraphs>
  <Slides>16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Bernard MT Condensed</vt:lpstr>
      <vt:lpstr>Calibri</vt:lpstr>
      <vt:lpstr>Courier New</vt:lpstr>
      <vt:lpstr>Rosewood Std Regular</vt:lpstr>
      <vt:lpstr>Times New Roman</vt:lpstr>
      <vt:lpstr>Wingdings</vt:lpstr>
      <vt:lpstr>template</vt:lpstr>
      <vt:lpstr>PowerPoint Sunusu</vt:lpstr>
      <vt:lpstr>More on Assignments</vt:lpstr>
      <vt:lpstr>Remember Assignments?</vt:lpstr>
      <vt:lpstr>Can do multiple assignments</vt:lpstr>
      <vt:lpstr>traditional swap</vt:lpstr>
      <vt:lpstr>Swap using multiple assignment</vt:lpstr>
      <vt:lpstr>Chaining for assignment</vt:lpstr>
      <vt:lpstr>More Control: Selection</vt:lpstr>
      <vt:lpstr>Compound Statements</vt:lpstr>
      <vt:lpstr>General format, suites</vt:lpstr>
      <vt:lpstr>Have seen 2 forms of selection</vt:lpstr>
      <vt:lpstr>Python Selection, Round 3</vt:lpstr>
      <vt:lpstr>if, elif, else, the process</vt:lpstr>
      <vt:lpstr>PowerPoint Sunusu</vt:lpstr>
      <vt:lpstr>PowerPoint Sunusu</vt:lpstr>
      <vt:lpstr>The Rules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ozgur.gumus</cp:lastModifiedBy>
  <cp:revision>50</cp:revision>
  <dcterms:created xsi:type="dcterms:W3CDTF">2012-03-21T18:49:41Z</dcterms:created>
  <dcterms:modified xsi:type="dcterms:W3CDTF">2016-10-23T23:34:15Z</dcterms:modified>
</cp:coreProperties>
</file>