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0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Recursion: Another Control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remember factorial?</a:t>
            </a:r>
          </a:p>
          <a:p>
            <a:r>
              <a:rPr lang="en-US" dirty="0" smtClean="0"/>
              <a:t>factorial(4) = 4! = 4 * 3 * 2 * 1</a:t>
            </a:r>
          </a:p>
          <a:p>
            <a:r>
              <a:rPr lang="en-US" dirty="0" smtClean="0"/>
              <a:t>The result of the last step, multiply by 1, is defined based on all the previous results that have been calculated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16-2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78452" b="-78452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the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4! = 4 * 3!   start first function invocation</a:t>
            </a:r>
          </a:p>
          <a:p>
            <a:pPr>
              <a:buNone/>
            </a:pPr>
            <a:r>
              <a:rPr lang="en-US" dirty="0" smtClean="0"/>
              <a:t>3! = 3! * 2   start second function invocation</a:t>
            </a:r>
          </a:p>
          <a:p>
            <a:pPr>
              <a:buNone/>
            </a:pPr>
            <a:r>
              <a:rPr lang="en-US" dirty="0" smtClean="0"/>
              <a:t>2! = 2 * 1!   start third function invocation</a:t>
            </a:r>
          </a:p>
          <a:p>
            <a:pPr>
              <a:buNone/>
            </a:pPr>
            <a:r>
              <a:rPr lang="en-US" dirty="0" smtClean="0"/>
              <a:t>1! = 1         fourth invocation, base case</a:t>
            </a:r>
          </a:p>
          <a:p>
            <a:pPr>
              <a:buNone/>
            </a:pPr>
            <a:r>
              <a:rPr lang="en-US" dirty="0" smtClean="0"/>
              <a:t>2! = 2 * 1 = 2 third invocation finishes</a:t>
            </a:r>
          </a:p>
          <a:p>
            <a:pPr>
              <a:buNone/>
            </a:pPr>
            <a:r>
              <a:rPr lang="en-US" dirty="0" smtClean="0"/>
              <a:t>3! = 3 * 2 = 6 second invocation finishes</a:t>
            </a:r>
          </a:p>
          <a:p>
            <a:pPr>
              <a:buNone/>
            </a:pPr>
            <a:r>
              <a:rPr lang="en-US" dirty="0" smtClean="0"/>
              <a:t>4! = 4 * 6 = 24 first invocation finishes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Another: Fibonacci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Fibonacci  results for the two previous values in the sequence</a:t>
            </a:r>
          </a:p>
          <a:p>
            <a:r>
              <a:rPr lang="en-US" dirty="0" smtClean="0"/>
              <a:t>The base values are Fibo(0) == 1 and Fibo(1) == 1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Fibo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dirty="0" smtClean="0"/>
              <a:t>) = fibo(x-1) + fibo(x-2)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16-3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120113" b="-120113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fibo(4) = fibo(3) + fibo(2)</a:t>
            </a:r>
          </a:p>
          <a:p>
            <a:r>
              <a:rPr lang="en-US" dirty="0" smtClean="0"/>
              <a:t>fibo(3) = fibo(2) + fibo(1)</a:t>
            </a:r>
          </a:p>
          <a:p>
            <a:r>
              <a:rPr lang="en-US" dirty="0" smtClean="0"/>
              <a:t>fibo(2) = fibo(1) + fibo(0) = 2 # base case</a:t>
            </a:r>
          </a:p>
          <a:p>
            <a:r>
              <a:rPr lang="en-US" dirty="0" smtClean="0"/>
              <a:t>fibo(3) = 2 + fibo(1) = 3  # base case</a:t>
            </a:r>
          </a:p>
          <a:p>
            <a:r>
              <a:rPr lang="en-US" dirty="0" smtClean="0"/>
              <a:t>fibo(4) = 3 + 2 = 5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recusive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functions are easy to write and lend themselves to divide and conquer</a:t>
            </a:r>
          </a:p>
          <a:p>
            <a:r>
              <a:rPr lang="en-US" dirty="0" smtClean="0"/>
              <a:t>They can be slow (all the pushing and popping on the stack)</a:t>
            </a:r>
          </a:p>
          <a:p>
            <a:r>
              <a:rPr lang="en-US" dirty="0" smtClean="0"/>
              <a:t>Can be converted from recursive to iterative but that can be hard depending on the problem.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that calls itself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very basic meaning of a recursive function is a </a:t>
            </a:r>
            <a:r>
              <a:rPr lang="en-US" b="1" i="1" dirty="0" smtClean="0"/>
              <a:t>function that calls itself</a:t>
            </a:r>
          </a:p>
          <a:p>
            <a:r>
              <a:rPr lang="en-US" dirty="0" smtClean="0"/>
              <a:t>Leads to some funny definitions:</a:t>
            </a:r>
          </a:p>
          <a:p>
            <a:pPr lvl="1"/>
            <a:r>
              <a:rPr lang="en-US" dirty="0" smtClean="0"/>
              <a:t>Def: recursion. see recursion</a:t>
            </a:r>
          </a:p>
          <a:p>
            <a:r>
              <a:rPr lang="en-US" dirty="0" smtClean="0"/>
              <a:t>However, when you first see it, it looks odd.</a:t>
            </a:r>
          </a:p>
          <a:p>
            <a:r>
              <a:rPr lang="en-US" dirty="0" smtClean="0"/>
              <a:t>Look at the recursive function that calculates factorial (code listing 16-2)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doesn’t do anything!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common complaint when one first sees a recursive function. What exactly is it doing? It doesn’t seem to do anything!</a:t>
            </a:r>
          </a:p>
          <a:p>
            <a:r>
              <a:rPr lang="en-US" dirty="0" smtClean="0"/>
              <a:t>Our goal is to understand what it means to write a recursive function from a programmers and computers view.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 recursive function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natural outcome of a divide and conquer approach to problem solving</a:t>
            </a:r>
          </a:p>
          <a:p>
            <a:r>
              <a:rPr lang="en-US" dirty="0" smtClean="0"/>
              <a:t>A recursive function defines how to break a problem down (divide) and how to reassemble (conquer) the sub-solutions into an overall solution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base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process not unlike loop iteration. </a:t>
            </a:r>
          </a:p>
          <a:p>
            <a:pPr lvl="1"/>
            <a:r>
              <a:rPr lang="en-US" dirty="0" smtClean="0"/>
              <a:t>You must define how long (how many iterations) recursion will proceed through until it stops</a:t>
            </a:r>
          </a:p>
          <a:p>
            <a:r>
              <a:rPr lang="en-US" dirty="0" smtClean="0"/>
              <a:t>The base case defines this limit</a:t>
            </a:r>
          </a:p>
          <a:p>
            <a:r>
              <a:rPr lang="en-US" dirty="0" smtClean="0"/>
              <a:t>Without the base case, recursion will continue infinitely (just like an infinite loop)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Lao-Tzu: “A journey of 1000 miles begins with a single step”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journey (steps):</a:t>
            </a:r>
          </a:p>
          <a:p>
            <a:pPr lvl="1"/>
            <a:r>
              <a:rPr lang="en-US" dirty="0" smtClean="0"/>
              <a:t>the first step is easy (base case)</a:t>
            </a:r>
          </a:p>
          <a:p>
            <a:pPr lvl="1"/>
            <a:r>
              <a:rPr lang="en-US" dirty="0" smtClean="0"/>
              <a:t>the n</a:t>
            </a:r>
            <a:r>
              <a:rPr lang="en-US" baseline="30000" dirty="0" smtClean="0"/>
              <a:t>th</a:t>
            </a:r>
            <a:r>
              <a:rPr lang="en-US" dirty="0" smtClean="0"/>
              <a:t> step is easy having complete the previous n-1 steps (divide and conquer)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16-1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81653" b="-81653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777</TotalTime>
  <Words>526</Words>
  <Application>Microsoft Office PowerPoint</Application>
  <PresentationFormat>Ekran Gösterisi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template</vt:lpstr>
      <vt:lpstr>PowerPoint Sunusu</vt:lpstr>
      <vt:lpstr>a function that calls itself</vt:lpstr>
      <vt:lpstr>It doesn’t do anything!</vt:lpstr>
      <vt:lpstr>Defining a recursive function</vt:lpstr>
      <vt:lpstr>1) divide and conquer</vt:lpstr>
      <vt:lpstr>2) base case</vt:lpstr>
      <vt:lpstr>Simple Example</vt:lpstr>
      <vt:lpstr>PowerPoint Sunusu</vt:lpstr>
      <vt:lpstr>PowerPoint Sunusu</vt:lpstr>
      <vt:lpstr>Factorial</vt:lpstr>
      <vt:lpstr>PowerPoint Sunusu</vt:lpstr>
      <vt:lpstr>PowerPoint Sunusu</vt:lpstr>
      <vt:lpstr>Trace the calls</vt:lpstr>
      <vt:lpstr>Another: Fibonacci </vt:lpstr>
      <vt:lpstr>PowerPoint Sunusu</vt:lpstr>
      <vt:lpstr>PowerPoint Sunusu</vt:lpstr>
      <vt:lpstr>Trace</vt:lpstr>
      <vt:lpstr>Some recusive details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PC</cp:lastModifiedBy>
  <cp:revision>50</cp:revision>
  <dcterms:created xsi:type="dcterms:W3CDTF">2012-03-21T18:49:41Z</dcterms:created>
  <dcterms:modified xsi:type="dcterms:W3CDTF">2016-11-21T09:14:02Z</dcterms:modified>
</cp:coreProperties>
</file>