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349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 showGuides="1">
      <p:cViewPr>
        <p:scale>
          <a:sx n="150" d="100"/>
          <a:sy n="150" d="100"/>
        </p:scale>
        <p:origin x="-2112" y="-1716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356652-31DC-4771-B8C3-460305A4590D}" type="datetime1">
              <a:rPr lang="pt-BR" smtClean="0"/>
              <a:t>15/10/2022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03308A-A8B4-43FF-8C57-7C15CEEAA8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9CE5-27B1-4E41-A1F2-F20CCFA1B9FD}" type="datetime1">
              <a:rPr lang="pt-BR" smtClean="0"/>
              <a:t>15/10/2022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2F9892-4FA8-4E47-8751-DA9332AF5A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pt-BR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pt-B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editar o título Mestre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 rtlCol="0"/>
          <a:lstStyle>
            <a:lvl1pPr algn="ctr">
              <a:defRPr sz="18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9" name="Espaço Reservado para Data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pt-BR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16" name="Espaço Reservado para o Número do Slide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33" name="Espaço Reservado para Data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2" name="Espaço Reservado para o Número do Slide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rtlCol="0" anchor="t"/>
          <a:lstStyle/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7" name="Espaço Reservado para Data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" name="Espaço Reservado para o Número do Slide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1" name="Espaço Reservado para o Número do Slide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8" name="Espaço Reservado para o Número do Slide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Data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Espaço Reservado para Imagem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7" name="Espaço Reservado para Imagem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2" name="Espaço Reservado para Imagem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4" name="Espaço Reservado para Conteúdo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rtlCol="0">
            <a:normAutofit/>
          </a:bodyPr>
          <a:lstStyle>
            <a:lvl1pPr>
              <a:defRPr spc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5" name="Espaço Reservado para Rodapé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79" name="Espaço Reservado para Data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3/2/20XX</a:t>
            </a:r>
            <a:endParaRPr lang="pt-BR" dirty="0"/>
          </a:p>
        </p:txBody>
      </p:sp>
      <p:sp>
        <p:nvSpPr>
          <p:cNvPr id="19" name="Espaço Reservado para o Número do Slide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rtlCol="0" anchor="b"/>
          <a:lstStyle>
            <a:lvl1pPr>
              <a:defRPr sz="6000" spc="0"/>
            </a:lvl1pPr>
          </a:lstStyle>
          <a:p>
            <a:pPr rtl="0"/>
            <a:r>
              <a:rPr lang="pt-BR" sz="6000"/>
              <a:t>Clique para editar o título Mestre</a:t>
            </a:r>
            <a:endParaRPr lang="pt-BR" sz="6000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rtlCol="0" anchor="t"/>
          <a:lstStyle>
            <a:lvl1pPr>
              <a:defRPr strike="noStrike"/>
            </a:lvl1pPr>
          </a:lstStyle>
          <a:p>
            <a:pPr rtl="0"/>
            <a:r>
              <a:rPr lang="pt-BR" b="0"/>
              <a:t>Clique para editar o estilo do subtítulo Mestre</a:t>
            </a:r>
            <a:endParaRPr lang="pt-BR" b="0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rtlCol="0"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5" name="Espaço Reservado para o Número do Slide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Rodapé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9" name="Espaço Reservado para Data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pt-BR"/>
              <a:t>3/2/20XX</a:t>
            </a:r>
          </a:p>
        </p:txBody>
      </p:sp>
      <p:sp>
        <p:nvSpPr>
          <p:cNvPr id="14" name="Espaço Reservado para o Número do Slide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Título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 rtlCol="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rtlCol="0" anchor="t">
            <a:normAutofit/>
          </a:bodyPr>
          <a:lstStyle>
            <a:lvl1pPr marL="0" indent="0">
              <a:defRPr/>
            </a:lvl1pPr>
          </a:lstStyle>
          <a:p>
            <a:pPr rtl="0"/>
            <a:r>
              <a:rPr lang="pt-BR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 rtlCol="0"/>
          <a:lstStyle/>
          <a:p>
            <a:pPr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Exemplo de Texto de Rodapé</a:t>
            </a:r>
          </a:p>
        </p:txBody>
      </p:sp>
      <p:sp>
        <p:nvSpPr>
          <p:cNvPr id="12" name="Espaço Reservado para Data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/>
          <a:p>
            <a:pPr algn="r" rtl="0"/>
            <a:r>
              <a:rPr lang="pt-BR"/>
              <a:t>3/2/20XX</a:t>
            </a:r>
            <a:endParaRPr lang="pt-BR" dirty="0"/>
          </a:p>
        </p:txBody>
      </p:sp>
      <p:sp>
        <p:nvSpPr>
          <p:cNvPr id="13" name="Espaço Reservado para o Número do Slide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27" name="Espaço Reservado para o Número do Slide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3/2/20XX</a:t>
            </a:r>
          </a:p>
        </p:txBody>
      </p:sp>
      <p:sp>
        <p:nvSpPr>
          <p:cNvPr id="9" name="Espaço Reservado para o Número do Slide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pt-BR" smtClean="0"/>
              <a:pPr algn="ctr" rtl="0"/>
              <a:t>‹nº›</a:t>
            </a:fld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3/2/20XX</a:t>
            </a:r>
            <a:endParaRPr lang="pt-BR" spc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Exemplo de Texto de Rodapé</a:t>
            </a:r>
            <a:endParaRPr lang="pt-BR" spc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 rtl="0"/>
            <a:fld id="{FAEF9944-A4F6-4C59-AEBD-678D6480B8EA}" type="slidenum">
              <a:rPr lang="pt-BR" smtClean="0"/>
              <a:pPr algn="l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963DEB7-BB08-750A-90CA-D72B2C86CD23}"/>
              </a:ext>
            </a:extLst>
          </p:cNvPr>
          <p:cNvCxnSpPr>
            <a:cxnSpLocks/>
          </p:cNvCxnSpPr>
          <p:nvPr/>
        </p:nvCxnSpPr>
        <p:spPr>
          <a:xfrm>
            <a:off x="3467422" y="2630306"/>
            <a:ext cx="0" cy="674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D0D8D56-C6C1-67BB-6435-60F543FED90D}"/>
              </a:ext>
            </a:extLst>
          </p:cNvPr>
          <p:cNvCxnSpPr>
            <a:cxnSpLocks/>
          </p:cNvCxnSpPr>
          <p:nvPr/>
        </p:nvCxnSpPr>
        <p:spPr>
          <a:xfrm>
            <a:off x="3467422" y="4069799"/>
            <a:ext cx="0" cy="557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3ACB74DB-B168-43D4-59B6-C679C4D2A798}"/>
              </a:ext>
            </a:extLst>
          </p:cNvPr>
          <p:cNvCxnSpPr>
            <a:cxnSpLocks/>
          </p:cNvCxnSpPr>
          <p:nvPr/>
        </p:nvCxnSpPr>
        <p:spPr>
          <a:xfrm flipH="1" flipV="1">
            <a:off x="5548113" y="2762041"/>
            <a:ext cx="420883" cy="67129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EB6C90-9D09-98D0-DFD2-F4168910A794}"/>
              </a:ext>
            </a:extLst>
          </p:cNvPr>
          <p:cNvSpPr txBox="1"/>
          <p:nvPr/>
        </p:nvSpPr>
        <p:spPr>
          <a:xfrm>
            <a:off x="253534" y="23649"/>
            <a:ext cx="783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latin typeface="Bahnschrift Condensed" panose="020B0502040204020203" pitchFamily="34" charset="0"/>
              </a:rPr>
              <a:t>Diagrama da solução – Canvi Data Analytics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6DA475A-39B0-2DAD-9160-02CDAF56C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88" y="1518401"/>
            <a:ext cx="858599" cy="85859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312DA383-9442-DC88-2EFA-17336D383325}"/>
              </a:ext>
            </a:extLst>
          </p:cNvPr>
          <p:cNvSpPr txBox="1"/>
          <p:nvPr/>
        </p:nvSpPr>
        <p:spPr>
          <a:xfrm>
            <a:off x="6085595" y="2342339"/>
            <a:ext cx="14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Site hospedado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FA5DE72-7555-2C58-051B-ADE4F70A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3" y="3530989"/>
            <a:ext cx="952279" cy="95227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5FE164BA-4A0B-83D9-8831-14FB6D29676D}"/>
              </a:ext>
            </a:extLst>
          </p:cNvPr>
          <p:cNvSpPr txBox="1"/>
          <p:nvPr/>
        </p:nvSpPr>
        <p:spPr>
          <a:xfrm>
            <a:off x="5469639" y="4406723"/>
            <a:ext cx="14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Nuvem da Azure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69D16B8-6B17-F8EF-82BF-93F88796F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86" y="1490330"/>
            <a:ext cx="810145" cy="818227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C53CF6E0-1698-A3F5-1148-CF73AF08FF3D}"/>
              </a:ext>
            </a:extLst>
          </p:cNvPr>
          <p:cNvSpPr txBox="1"/>
          <p:nvPr/>
        </p:nvSpPr>
        <p:spPr>
          <a:xfrm>
            <a:off x="4751635" y="2325832"/>
            <a:ext cx="141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Banco de dados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45B88EE-28ED-4A0F-E077-5E5719079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6" y="1216330"/>
            <a:ext cx="824524" cy="82452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31ACEE9-ED0E-DF0C-10F7-1E095CAA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0" y="1229918"/>
            <a:ext cx="824524" cy="82452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4B5AD97-0FB4-A5B5-AA71-7BD98313D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7" y="2185037"/>
            <a:ext cx="852249" cy="85224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1D6184AF-71A3-1065-D46B-0EE9FC96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" y="2210477"/>
            <a:ext cx="852249" cy="852249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8244BDB9-082D-F19D-D320-A1D5A1913191}"/>
              </a:ext>
            </a:extLst>
          </p:cNvPr>
          <p:cNvSpPr txBox="1"/>
          <p:nvPr/>
        </p:nvSpPr>
        <p:spPr>
          <a:xfrm>
            <a:off x="241066" y="3074422"/>
            <a:ext cx="150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Canavial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AFF461D-4DEA-93C9-BAF2-96FEAF2C2E83}"/>
              </a:ext>
            </a:extLst>
          </p:cNvPr>
          <p:cNvCxnSpPr>
            <a:cxnSpLocks/>
          </p:cNvCxnSpPr>
          <p:nvPr/>
        </p:nvCxnSpPr>
        <p:spPr>
          <a:xfrm>
            <a:off x="8675734" y="3914291"/>
            <a:ext cx="99269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Espaço Reservado para Imagem 64">
            <a:extLst>
              <a:ext uri="{FF2B5EF4-FFF2-40B4-BE49-F238E27FC236}">
                <a16:creationId xmlns:a16="http://schemas.microsoft.com/office/drawing/2014/main" id="{7AD73745-FF07-BB3B-A876-8A12FF8CB6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9268" r="9268"/>
          <a:stretch>
            <a:fillRect/>
          </a:stretch>
        </p:blipFill>
        <p:spPr/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513C9E-06C1-1C73-0947-A03D1E67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563" y="4627066"/>
            <a:ext cx="585118" cy="5851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A52DD49-D542-D675-E2A9-8CEC205DA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726" y="3387061"/>
            <a:ext cx="609604" cy="60960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E10A15C-B295-4CDC-AD8A-97E28AB0F14D}"/>
              </a:ext>
            </a:extLst>
          </p:cNvPr>
          <p:cNvCxnSpPr>
            <a:cxnSpLocks/>
          </p:cNvCxnSpPr>
          <p:nvPr/>
        </p:nvCxnSpPr>
        <p:spPr>
          <a:xfrm>
            <a:off x="2472492" y="2226166"/>
            <a:ext cx="583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4CD9A70-4F12-808E-D0F8-B1BC205F45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149" y="1945461"/>
            <a:ext cx="530031" cy="53003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21295-0394-16ED-2951-617ABB7F9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1563" y="1966305"/>
            <a:ext cx="503680" cy="503680"/>
          </a:xfrm>
          <a:prstGeom prst="rect">
            <a:avLst/>
          </a:prstGeom>
        </p:spPr>
      </p:pic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2DF56983-660F-63FC-2CFB-DE48D06A0B79}"/>
              </a:ext>
            </a:extLst>
          </p:cNvPr>
          <p:cNvCxnSpPr>
            <a:cxnSpLocks/>
          </p:cNvCxnSpPr>
          <p:nvPr/>
        </p:nvCxnSpPr>
        <p:spPr>
          <a:xfrm>
            <a:off x="3480657" y="5710924"/>
            <a:ext cx="1309720" cy="339370"/>
          </a:xfrm>
          <a:prstGeom prst="bentConnector3">
            <a:avLst>
              <a:gd name="adj1" fmla="val -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ADA3094-302A-08B1-2025-1D96388D69E9}"/>
              </a:ext>
            </a:extLst>
          </p:cNvPr>
          <p:cNvSpPr txBox="1"/>
          <p:nvPr/>
        </p:nvSpPr>
        <p:spPr>
          <a:xfrm>
            <a:off x="3630813" y="2028583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Protoboard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D917A73-8C15-2183-387A-C4E0C3DE6314}"/>
              </a:ext>
            </a:extLst>
          </p:cNvPr>
          <p:cNvSpPr txBox="1"/>
          <p:nvPr/>
        </p:nvSpPr>
        <p:spPr>
          <a:xfrm>
            <a:off x="3750830" y="3533799"/>
            <a:ext cx="99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Arduino Uno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04945E92-0175-727A-D98E-229CAEA8AF64}"/>
              </a:ext>
            </a:extLst>
          </p:cNvPr>
          <p:cNvSpPr txBox="1"/>
          <p:nvPr/>
        </p:nvSpPr>
        <p:spPr>
          <a:xfrm>
            <a:off x="1926669" y="4476051"/>
            <a:ext cx="1288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F83979B-A2EC-8EC6-B257-69D8B9FDEBEE}"/>
              </a:ext>
            </a:extLst>
          </p:cNvPr>
          <p:cNvSpPr txBox="1"/>
          <p:nvPr/>
        </p:nvSpPr>
        <p:spPr>
          <a:xfrm>
            <a:off x="2396773" y="2656983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Jumper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AC346BF9-D7F5-D477-8EDA-912D63E74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249" y="4476051"/>
            <a:ext cx="585118" cy="585118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715F718-DC3C-9C67-028D-67B23E257EBB}"/>
              </a:ext>
            </a:extLst>
          </p:cNvPr>
          <p:cNvSpPr txBox="1"/>
          <p:nvPr/>
        </p:nvSpPr>
        <p:spPr>
          <a:xfrm>
            <a:off x="10768840" y="5023052"/>
            <a:ext cx="1347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Laptop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I3 – 7° geração</a:t>
            </a: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8gb </a:t>
            </a:r>
            <a:r>
              <a:rPr lang="pt-BR" sz="1400" u="sng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ram</a:t>
            </a:r>
            <a:endParaRPr lang="pt-BR" sz="1400" u="sng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pt-BR" sz="1400" u="sng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256gb</a:t>
            </a:r>
          </a:p>
        </p:txBody>
      </p:sp>
      <p:pic>
        <p:nvPicPr>
          <p:cNvPr id="126" name="Imagem 125">
            <a:extLst>
              <a:ext uri="{FF2B5EF4-FFF2-40B4-BE49-F238E27FC236}">
                <a16:creationId xmlns:a16="http://schemas.microsoft.com/office/drawing/2014/main" id="{5190B63F-9B8B-C53B-9D6F-B14866624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506" y1="31415" x2="10284" y2="34293"/>
                        <a14:foregroundMark x1="10284" y1="34293" x2="16063" y2="44365"/>
                        <a14:foregroundMark x1="16063" y1="44365" x2="22821" y2="43405"/>
                        <a14:foregroundMark x1="22821" y1="43405" x2="15671" y2="52278"/>
                        <a14:foregroundMark x1="15671" y1="52278" x2="23213" y2="63549"/>
                        <a14:foregroundMark x1="23213" y1="63549" x2="15867" y2="68106"/>
                        <a14:foregroundMark x1="15867" y1="68106" x2="14789" y2="81055"/>
                        <a14:foregroundMark x1="14789" y1="81055" x2="23017" y2="82494"/>
                        <a14:foregroundMark x1="23017" y1="82494" x2="25465" y2="73381"/>
                        <a14:foregroundMark x1="13418" y1="17026" x2="13418" y2="17026"/>
                        <a14:foregroundMark x1="16846" y1="14388" x2="16846" y2="14388"/>
                        <a14:foregroundMark x1="16846" y1="18465" x2="16846" y2="18465"/>
                        <a14:foregroundMark x1="20176" y1="15588" x2="20176" y2="15588"/>
                        <a14:foregroundMark x1="24486" y1="16307" x2="24486" y2="16307"/>
                        <a14:foregroundMark x1="45152" y1="20144" x2="45152" y2="20144"/>
                        <a14:foregroundMark x1="49167" y1="16787" x2="49167" y2="16787"/>
                        <a14:foregroundMark x1="53379" y1="16547" x2="53379" y2="16547"/>
                        <a14:foregroundMark x1="72576" y1="30456" x2="84231" y2="34293"/>
                        <a14:foregroundMark x1="84231" y1="34293" x2="76396" y2="42446"/>
                        <a14:foregroundMark x1="76396" y1="42446" x2="85602" y2="51559"/>
                        <a14:foregroundMark x1="85602" y1="51559" x2="76885" y2="59712"/>
                        <a14:foregroundMark x1="76885" y1="59712" x2="85504" y2="65707"/>
                        <a14:foregroundMark x1="85504" y1="65707" x2="77767" y2="70264"/>
                        <a14:foregroundMark x1="77767" y1="70264" x2="82566" y2="82974"/>
                        <a14:foregroundMark x1="82566" y1="82974" x2="88541" y2="70504"/>
                        <a14:foregroundMark x1="88541" y1="70504" x2="89716" y2="41727"/>
                        <a14:foregroundMark x1="89716" y1="41727" x2="82958" y2="31415"/>
                        <a14:foregroundMark x1="82958" y1="31415" x2="76983" y2="33094"/>
                        <a14:foregroundMark x1="76983" y1="33094" x2="72772" y2="51079"/>
                        <a14:foregroundMark x1="72772" y1="51079" x2="73066" y2="68585"/>
                        <a14:foregroundMark x1="73066" y1="68585" x2="73262" y2="69784"/>
                        <a14:foregroundMark x1="79530" y1="18465" x2="79530" y2="18465"/>
                        <a14:foregroundMark x1="82370" y1="15348" x2="82370" y2="15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5823" y="1001662"/>
            <a:ext cx="1273949" cy="520310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AA68C462-CDF5-33E7-0844-4BC00508F9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9573" y="1714384"/>
            <a:ext cx="533739" cy="32647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9972CE27-C599-D192-6770-23B8FEA655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3069" y="5194307"/>
            <a:ext cx="547761" cy="335048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74A62C7F-4ED2-DF57-42A8-8A897534BD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077" y="3709711"/>
            <a:ext cx="252438" cy="252438"/>
          </a:xfrm>
          <a:prstGeom prst="rect">
            <a:avLst/>
          </a:prstGeom>
        </p:spPr>
      </p:pic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C7BC797-8F84-95BA-3296-1B54C3602DE0}"/>
              </a:ext>
            </a:extLst>
          </p:cNvPr>
          <p:cNvSpPr txBox="1"/>
          <p:nvPr/>
        </p:nvSpPr>
        <p:spPr>
          <a:xfrm>
            <a:off x="5269231" y="5171337"/>
            <a:ext cx="106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100 mega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C9AB605F-06C7-6DF1-413B-C07B0CE4FA34}"/>
              </a:ext>
            </a:extLst>
          </p:cNvPr>
          <p:cNvSpPr txBox="1"/>
          <p:nvPr/>
        </p:nvSpPr>
        <p:spPr>
          <a:xfrm>
            <a:off x="8594593" y="3329516"/>
            <a:ext cx="112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internet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50 mega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3525FAB9-3BCD-3D2F-80D9-E461883181B9}"/>
              </a:ext>
            </a:extLst>
          </p:cNvPr>
          <p:cNvCxnSpPr>
            <a:cxnSpLocks/>
          </p:cNvCxnSpPr>
          <p:nvPr/>
        </p:nvCxnSpPr>
        <p:spPr>
          <a:xfrm flipV="1">
            <a:off x="6282613" y="2734526"/>
            <a:ext cx="426562" cy="69447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9D6C53A7-6C57-92D0-A4CB-6F52EFACD008}"/>
              </a:ext>
            </a:extLst>
          </p:cNvPr>
          <p:cNvSpPr txBox="1"/>
          <p:nvPr/>
        </p:nvSpPr>
        <p:spPr>
          <a:xfrm>
            <a:off x="3441915" y="4143594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USB</a:t>
            </a:r>
          </a:p>
        </p:txBody>
      </p:sp>
      <p:pic>
        <p:nvPicPr>
          <p:cNvPr id="147" name="Imagem 146">
            <a:extLst>
              <a:ext uri="{FF2B5EF4-FFF2-40B4-BE49-F238E27FC236}">
                <a16:creationId xmlns:a16="http://schemas.microsoft.com/office/drawing/2014/main" id="{4D22A7D8-03EE-0D01-E70F-A1C244985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5586" y="961757"/>
            <a:ext cx="889595" cy="593063"/>
          </a:xfrm>
          <a:prstGeom prst="rect">
            <a:avLst/>
          </a:prstGeom>
        </p:spPr>
      </p:pic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AD210AA-9F03-8A18-5670-16A8DCACC464}"/>
              </a:ext>
            </a:extLst>
          </p:cNvPr>
          <p:cNvSpPr txBox="1"/>
          <p:nvPr/>
        </p:nvSpPr>
        <p:spPr>
          <a:xfrm>
            <a:off x="1566029" y="1406017"/>
            <a:ext cx="101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Sensor Dht11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344585C7-D80D-9EDD-F9BD-6A3EFE94A3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4984" y="3568186"/>
            <a:ext cx="692209" cy="692209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119DA7D5-7DA7-CB3C-13BC-588B62C8142A}"/>
              </a:ext>
            </a:extLst>
          </p:cNvPr>
          <p:cNvSpPr txBox="1"/>
          <p:nvPr/>
        </p:nvSpPr>
        <p:spPr>
          <a:xfrm>
            <a:off x="7369924" y="4237446"/>
            <a:ext cx="166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Visualizar dashboard</a:t>
            </a:r>
          </a:p>
        </p:txBody>
      </p:sp>
      <p:pic>
        <p:nvPicPr>
          <p:cNvPr id="153" name="Imagem 152">
            <a:extLst>
              <a:ext uri="{FF2B5EF4-FFF2-40B4-BE49-F238E27FC236}">
                <a16:creationId xmlns:a16="http://schemas.microsoft.com/office/drawing/2014/main" id="{28C0F3EC-0CE7-2ADB-0FF0-A63DEEE28B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9842" y="3492605"/>
            <a:ext cx="650989" cy="650989"/>
          </a:xfrm>
          <a:prstGeom prst="rect">
            <a:avLst/>
          </a:prstGeom>
        </p:spPr>
      </p:pic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F7966706-8B12-35AC-20B6-E0654D9B7922}"/>
              </a:ext>
            </a:extLst>
          </p:cNvPr>
          <p:cNvCxnSpPr>
            <a:cxnSpLocks/>
          </p:cNvCxnSpPr>
          <p:nvPr/>
        </p:nvCxnSpPr>
        <p:spPr>
          <a:xfrm>
            <a:off x="6793963" y="3911190"/>
            <a:ext cx="819625" cy="3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7" name="Imagem 156">
            <a:extLst>
              <a:ext uri="{FF2B5EF4-FFF2-40B4-BE49-F238E27FC236}">
                <a16:creationId xmlns:a16="http://schemas.microsoft.com/office/drawing/2014/main" id="{AD589612-41C0-25CC-C11E-F9B2A2995F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1043" y="5633380"/>
            <a:ext cx="648964" cy="648964"/>
          </a:xfrm>
          <a:prstGeom prst="rect">
            <a:avLst/>
          </a:prstGeom>
        </p:spPr>
      </p:pic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A6C9B78F-BC3D-5B14-8DE1-2F1D68DB1C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9000" y="4743080"/>
            <a:ext cx="916825" cy="863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EE649515-5640-7D1C-EC90-90E3CFFF1FE5}"/>
              </a:ext>
            </a:extLst>
          </p:cNvPr>
          <p:cNvCxnSpPr>
            <a:cxnSpLocks/>
          </p:cNvCxnSpPr>
          <p:nvPr/>
        </p:nvCxnSpPr>
        <p:spPr>
          <a:xfrm rot="10800000">
            <a:off x="10655582" y="3914292"/>
            <a:ext cx="787226" cy="474595"/>
          </a:xfrm>
          <a:prstGeom prst="bentConnector3">
            <a:avLst>
              <a:gd name="adj1" fmla="val 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14AD7F5F-01DB-D639-5F8E-FAADFEA4874A}"/>
              </a:ext>
            </a:extLst>
          </p:cNvPr>
          <p:cNvSpPr txBox="1"/>
          <p:nvPr/>
        </p:nvSpPr>
        <p:spPr>
          <a:xfrm>
            <a:off x="6583095" y="3556627"/>
            <a:ext cx="126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Via navegador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CAE5A644-30F2-7253-AD58-B06187EE5C88}"/>
              </a:ext>
            </a:extLst>
          </p:cNvPr>
          <p:cNvSpPr txBox="1"/>
          <p:nvPr/>
        </p:nvSpPr>
        <p:spPr>
          <a:xfrm>
            <a:off x="4354802" y="6183903"/>
            <a:ext cx="180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77E6C313-D36B-C952-9DF8-B9E63911B093}"/>
              </a:ext>
            </a:extLst>
          </p:cNvPr>
          <p:cNvSpPr txBox="1"/>
          <p:nvPr/>
        </p:nvSpPr>
        <p:spPr>
          <a:xfrm>
            <a:off x="9121459" y="4060552"/>
            <a:ext cx="202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Roteador </a:t>
            </a:r>
          </a:p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Velocidade – 300mbps</a:t>
            </a:r>
          </a:p>
          <a:p>
            <a:pPr algn="ctr"/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E33DEC0A-53C1-B25A-37CD-F4AD3DB5C853}"/>
              </a:ext>
            </a:extLst>
          </p:cNvPr>
          <p:cNvSpPr txBox="1"/>
          <p:nvPr/>
        </p:nvSpPr>
        <p:spPr>
          <a:xfrm>
            <a:off x="3164726" y="6028095"/>
            <a:ext cx="136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Wi-fi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0B12FDE5-B74D-F973-892D-12CE290BCAAC}"/>
              </a:ext>
            </a:extLst>
          </p:cNvPr>
          <p:cNvSpPr txBox="1"/>
          <p:nvPr/>
        </p:nvSpPr>
        <p:spPr>
          <a:xfrm>
            <a:off x="10768840" y="3333902"/>
            <a:ext cx="139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Cabeamento de rede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9461BB-9F80-A864-ED1F-053513FDFE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26954" y="3293250"/>
            <a:ext cx="265160" cy="2651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4C79B5-2B9A-8ABF-C8AF-259B79C6034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30814" y="3294101"/>
            <a:ext cx="263458" cy="2634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A7B606-EBB6-8D26-5D73-8D6E0575CCF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17841" y="3269602"/>
            <a:ext cx="298584" cy="2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308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85.tgt.Office_50300881_TF22750164_Win32_OJ112196140" id="{4C416DA7-2CB2-44CC-ABDD-8DF59F64DD19}" vid="{D291A2AD-6E2E-475B-937C-57B934FA755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de esboços</Template>
  <TotalTime>123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Meiryo</vt:lpstr>
      <vt:lpstr>Arial</vt:lpstr>
      <vt:lpstr>Bahnschrift Condensed</vt:lpstr>
      <vt:lpstr>Bahnschrift Light Condensed</vt:lpstr>
      <vt:lpstr>Calibri</vt:lpstr>
      <vt:lpstr>Corbel</vt:lpstr>
      <vt:lpstr>SketchLinesVTI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David</dc:creator>
  <cp:lastModifiedBy>Nathan David</cp:lastModifiedBy>
  <cp:revision>7</cp:revision>
  <dcterms:created xsi:type="dcterms:W3CDTF">2022-10-01T23:31:24Z</dcterms:created>
  <dcterms:modified xsi:type="dcterms:W3CDTF">2022-10-15T17:47:51Z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