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6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63" r:id="rId2"/>
    <p:sldId id="294" r:id="rId3"/>
    <p:sldId id="371" r:id="rId4"/>
    <p:sldId id="372" r:id="rId5"/>
    <p:sldId id="306" r:id="rId6"/>
    <p:sldId id="373" r:id="rId7"/>
    <p:sldId id="374" r:id="rId8"/>
    <p:sldId id="375" r:id="rId9"/>
    <p:sldId id="379" r:id="rId10"/>
    <p:sldId id="378" r:id="rId11"/>
    <p:sldId id="38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67" autoAdjust="0"/>
  </p:normalViewPr>
  <p:slideViewPr>
    <p:cSldViewPr>
      <p:cViewPr varScale="1">
        <p:scale>
          <a:sx n="104" d="100"/>
          <a:sy n="104" d="100"/>
        </p:scale>
        <p:origin x="128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37:08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19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24575,'1'5'0,"0"-1"0,0 0 0,0 0 0,1 0 0,-1 0 0,1 0 0,0 0 0,5 6 0,2 6 0,1 6 0,59 135 0,-68-155 0,0 0 0,0 0 0,0 0 0,0 0 0,1 0 0,-1 0 0,1 0 0,-1 0 0,1 0 0,0-1 0,-1 1 0,1-1 0,0 1 0,0-1 0,0 1 0,3 0 0,0 0 0,-1 0 0,1-1 0,0 0 0,0 0 0,-1 0 0,1 0 0,8-1 0,2 0 0,-1-1 0,0-1 0,0 0 0,25-8 0,-14 1 0,0-2 0,0 0 0,36-24 0,31-14 0,-70 38-455,-1 0 0,26-17 0,-38 21-6371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07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24575,'-1'5'0,"0"0"0,-1 0 0,1 0 0,-1 0 0,0 0 0,-1 0 0,1-1 0,-1 1 0,0-1 0,0 0 0,0 1 0,-4 3 0,-9 13 0,-7 15 0,10-20 0,2 1 0,0 1 0,1 0 0,1 0 0,1 1 0,1 0 0,-6 21 0,5 5 0,3 1 0,1 89 0,4-131 0,-1 30 0,2 0 0,1 1 0,2-2 0,13 57 0,23 33 0,15 53 0,-53-170 30,1 8-495,1 0 0,7 17 0,-6-20-6361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1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1727 1 24575,'-114'4'0,"0"4"0,0 6 0,1 5 0,2 4 0,0 6 0,-156 62 0,202-66 0,2 4 0,1 3 0,1 2 0,-98 74 0,128-84 0,2 2 0,0 1 0,2 2 0,1 0 0,1 2 0,2 0 0,1 2 0,1 1 0,-30 69 0,32-50 0,2 0 0,2 1 0,3 1 0,2 0 0,2 0 0,0 97 0,14 118 0,43 288 0,-25-425 0,49 160 0,-46-193 0,9 28 0,54 129 0,-79-230 0,140 371 0,-44-96 0,-24-74 0,112 331 0,-175-497 0,187 512 0,-165-475 0,5-2 0,4-1 0,103 142 0,3-36 0,-101-138 0,-37-44 0,24 34 0,109 137 0,-35-47 0,-105-126 0,-1 1 0,0 0 0,-2 1 0,9 25 0,9 19 0,196 407 0,-213-451 0,132 315 0,-82-198 0,-37-88 0,-6-12 0,1-1 0,2 0 0,27 35 0,-32-52 0,-7-9 0,0-1 0,-1 2 0,0-1 0,-1 1 0,6 13 0,8 23 0,7 21 0,-22-52 0,79 279 0,-80-282 0,1 0 0,0 0 0,1-1 0,1 0 0,11 17 0,-10-15 0,0-1 0,0 1 0,9 25 0,-15-30-151,1-1-1,0 0 0,0 0 0,1 0 1,0 0-1,0 0 0,1-1 1,6 9-1,0-6-6674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1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24575,'1'4'0,"0"0"0,0 0 0,1-1 0,-1 1 0,1-1 0,0 1 0,0-1 0,0 1 0,0-1 0,1 0 0,-1 0 0,1 0 0,0-1 0,4 4 0,7 10 0,13 20 0,-20-25 0,1-1 0,0 0 0,1 0 0,0 0 0,12 9 0,-18-16 0,0-1 0,0 1 0,1-1 0,-1 0 0,1 0 0,-1 0 0,1 0 0,0-1 0,0 0 0,7 2 0,-8-3 0,0 0 0,0 0 0,0-1 0,-1 1 0,1-1 0,0 0 0,-1 0 0,1 0 0,0 0 0,-1 0 0,1-1 0,-1 1 0,0-1 0,1 1 0,-1-1 0,3-3 0,29-27 0,-24 21 0,1 1 0,0 0 0,25-16 0,-24 19 0,0-1 0,0 0 0,-1-1 0,0 0 0,-1-1 0,0 0 0,0 0 0,-1-1 0,-1 0 0,1-1 0,-2 0 0,0 0 0,0-1 0,-2 0 0,1 0 0,-1 0 0,-1-1 0,-1 1 0,4-22 0,4-33-1365,-10 54-5461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1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188 1 24575,'0'5'0,"-1"0"0,0 0 0,0 0 0,0 0 0,-1 0 0,0 0 0,0 0 0,-3 6 0,-25 39 0,18-33 0,-13 14 0,21-27 0,0-1 0,1 1 0,-1 0 0,1 0 0,0 0 0,0 1 0,1-1 0,-1 1 0,1-1 0,0 1 0,-2 7 0,-13 51 0,1-10 0,13-39 0,-13 75 0,9-38 0,3-26 0,-2 39 0,7 370 0,1-416 0,0 0 0,1 0 0,1 0 0,0 0 0,2-1 0,9 22 0,2 10 0,-16-48 1,11 30 339,-11-30-387,-1 0 0,0 0-1,0-1 1,1 1-1,-1 0 1,0 0 0,1-1-1,-1 1 1,1 0-1,-1-1 1,1 1 0,-1 0-1,1-1 1,-1 1-1,1-1 1,-1 1 0,1-1-1,0 1 1,0-1-1,-1 0 1,1 1 0,0-1-1,-1 0 1,1 1-1,0-1 1,0 0 0,0 0-1,-1 0 1,1 0-1,0 0 1,0 0 0,0 0-1,-1 0 1,1 0-1,1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4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173 0 24575,'-2'0'0,"0"1"0,0-1 0,0 1 0,0-1 0,0 1 0,1 0 0,-1-1 0,0 1 0,0 0 0,1 0 0,-1 0 0,1 1 0,-1-1 0,1 0 0,-1 1 0,1-1 0,0 1 0,-1-1 0,-1 4 0,-21 40 0,14-25 0,-7 11 0,-42 84 0,53-102 0,2 1 0,-1 0 0,2 0 0,-1 0 0,2 0 0,-1 28 0,2-22 0,1-1 0,2 0 0,0 1 0,0-1 0,2 0 0,1 0 0,12 32 0,7 9 0,3-1 0,46 75 0,-63-119 0,5 8 0,0 0 0,1-2 0,1 0 0,1 0 0,23 19 0,-28-28 0,-1 0 0,0 1 0,-1 0 0,0 1 0,14 24 0,-4 0 0,18 44 0,75 197 0,-58-135 0,-37-88 0,38 75 0,125 169 0,-128-231 0,104 103 0,-15-20 0,-102-106 0,2-1 0,88 70 0,21 18 0,-36-30 0,-42-41 0,152 122 0,-105-90 0,163 119 0,-5-25 0,158 121 0,-351-241 0,35 26 0,40 21 0,-137-95 0,0 1 0,-2 1 0,0 0 0,23 34 0,-35-43 0,-1 1 0,0 0 0,-1 1 0,-1 0 0,0 0 0,-1 1 0,0-1 0,-2 2 0,0-1 0,0 0 0,1 25 0,-4-22 0,6 32 0,0 12 0,-5-36 0,-2-1 0,-1 1 0,-2 0 0,0-1 0,-2 0 0,0 0 0,-17 44 0,-46 139 0,50-159 0,-2 0 0,-2-1 0,-3-2 0,-46 70 0,12-40 0,36-48 0,-24 38 0,-24 65 0,51-93 0,15-25 0,-1 0 0,2 0 0,-6 25 0,-1 7 0,5-24 0,2 1 0,-3 33 0,2-14 0,-1 6 0,-25 136 0,14-135-1365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5.7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24575,'1'3'0,"0"0"0,0 0 0,0-1 0,0 1 0,1 0 0,-1-1 0,1 1 0,0-1 0,0 0 0,0 0 0,3 3 0,5 8 0,6 10 0,-2 1 0,0 0 0,12 35 0,-25-57 0,1 0 0,-1 0 0,0 0 0,1 0 0,-1 0 0,1 0 0,-1-1 0,1 1 0,0 0 0,0-1 0,0 1 0,0-1 0,0 0 0,0 0 0,0 1 0,0-1 0,0-1 0,1 1 0,-1 0 0,0-1 0,1 1 0,-1-1 0,0 1 0,1-1 0,-1 0 0,0 0 0,1 0 0,3-1 0,9-1 0,0 0 0,1-1 0,18-6 0,-20 5 0,79-24 0,-53 15 0,63-12 0,-100 24-124,0 1 0,0-1 0,0 0 0,0 0 0,0 0 0,0 0-1,0-1 1,-1 1 0,1-1 0,3-2 0,6-7-6702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7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29 24575,'-5'-21'0,"4"14"0,12 15 0,19 16 0,1-2 0,65 35 0,75 24 0,-108-53 0,719 295 0,-494-236 0,-160-51 0,211 47 0,-104-29 0,314 59 0,-250-57 0,243 67 0,-511-115 0,189 48 0,-192-48 0,-2 1 0,0 2 0,0 1 0,-1 0 0,47 33 0,15 7 0,-37-25 0,-2 1 0,0 3 0,-2 2 0,65 60 0,-72-57 0,-21-19 0,0 0 0,28 36 0,-43-46 0,0-1 0,0 1 0,-1 0 0,0 0 0,-1 0 0,1 0 0,-1 0 0,0 0 0,-1 0 0,0 1 0,0-1 0,-1 0 0,0 0 0,-2 13 0,-1-14-1365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8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 24575,'1'4'0,"1"-1"0,-1 1 0,0-1 0,1 0 0,0 1 0,0-1 0,0 0 0,0 0 0,0 0 0,5 4 0,0 1 0,6 9 0,0-2 0,2 1 0,-1-2 0,2 0 0,0-1 0,1 0 0,19 11 0,-30-21 0,1 0 0,-1 0 0,0-1 0,1 1 0,-1-1 0,1-1 0,10 2 0,-14-3 0,0 0 0,0 0 0,-1 0 0,1 0 0,0-1 0,-1 1 0,1-1 0,0 0 0,-1 0 0,1 0 0,-1 0 0,1 0 0,-1-1 0,0 1 0,1-1 0,-1 1 0,0-1 0,0 0 0,0 0 0,0 0 0,2-3 0,30-39 185,-7 9-960,46-48 0,-62 72-6051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1.7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333 0 24575,'2'23'0,"0"0"0,2 0 0,1 0 0,0-1 0,11 28 0,-7-25 0,-1 2 0,-1-1 0,3 33 0,-10-53 0,3 13 0,-2 0 0,-1 1 0,0-1 0,-4 27 0,3-42 0,-1-1 0,0 1 0,0 0 0,0-1 0,0 1 0,0-1 0,-1 0 0,1 0 0,-1 0 0,0 0 0,0 0 0,0-1 0,0 1 0,-1-1 0,1 0 0,-5 3 0,-10 4 0,-35 13 0,52-21 0,-253 91 0,239-86-1365,3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2:42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24575,'-3'41'0,"0"0"0,-3 1 0,-18 65 0,23-102 0,-31 194 0,21-118 0,6-26 0,3 97 0,3-77 0,0-57 0,1 1 0,0-1 0,1 0 0,1-1 0,10 28 0,-3-17 0,0-1 0,27 44 0,-17-38 274,15 26-1913,-31-48-5187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24575,'146'3'0,"-1"6"0,0 7 0,145 36 0,86 40 0,-11 33 0,-327-110 0,300 135 0,-301-131 0,-1 1 0,-1 1 0,-1 2 0,-1 2 0,-1 1 0,-1 1 0,31 36 0,-11 3 0,72 120 0,-78-104 0,-3 1 0,54 157 0,-53-105 0,-7 2 0,36 262 0,-18 289 0,-50 118 0,-37-403 0,-34-3 0,34-214 0,-95 390 0,79-438 0,-7 23 0,16-43 0,-59 122 0,94-230 0,-20 44 0,-53 86 0,74-131 0,-1-1 0,1 1 0,-4 14 0,5-14 0,0-1 0,0 0 0,-1-1 0,1 1 0,-7 8 0,-22 48-1365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5.7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24575,'0'20'0,"1"0"0,0 0 0,1-1 0,2 1 0,0 0 0,11 33 0,-5-26 0,1-1 0,1-1 0,18 29 0,-25-46 0,-2-1 0,1 1 0,3 11 0,-5-14 0,0 1 0,0 0 0,1-1 0,0 1 0,6 8 0,-7-12 0,-1 0 0,1 0 0,0-1 0,1 1 0,-1 0 0,0-1 0,0 1 0,1-1 0,-1 0 0,1 0 0,-1 0 0,1 0 0,-1 0 0,1-1 0,0 1 0,-1-1 0,4 1 0,10-1 0,0 0 0,-1 0 0,1-2 0,0 0 0,22-6 0,77-28 0,-52 15 0,-58 20 2,18-6 111,0-1 0,33-16 0,-49 20-244,-1 1 0,0-1-1,0-1 1,0 0 0,0 1 0,-1-2-1,1 1 1,-1-1 0,-1 1 0,1-1-1,-1-1 1,5-7 0,-2-3-6695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7.5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24575,'13'0'0,"0"1"0,0 1 0,-1 0 0,1 1 0,17 6 0,59 29 0,-56-24 0,507 202 0,11-24 0,294 113 0,53 47 0,-257-76 0,-600-255 0,28 15 0,114 43 0,-169-75 0,0 2 0,-1 0 0,1 0 0,-2 1 0,1 1 0,-1 0 0,22 19 0,51 55 0,-72-69 0,-2 1 0,1 1 0,-2 0 0,12 22 0,-9-9 0,-1 0 0,-2 1 0,-1 0 0,-1 0 0,-1 1 0,3 42 0,5 6-1365,-14-65-5461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8.6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1 132 24575,'0'5'0,"1"-1"0,0 1 0,0-1 0,0 0 0,0 1 0,1-1 0,-1 0 0,1 0 0,0 0 0,1 0 0,-1 0 0,1-1 0,-1 1 0,6 4 0,6 7 0,32 23 0,-33-28 0,20 16 0,-13-11 0,-1 0 0,31 34 0,-47-46 0,0 1 0,0-1 0,0 0 0,0 0 0,0-1 0,6 4 0,-8-5 0,0-1 0,0 1 0,0-1 0,0 0 0,0 1 0,0-1 0,0 0 0,0 0 0,0 0 0,0 0 0,0 0 0,0 0 0,0 0 0,1 0 0,-1 0 0,0-1 0,0 1 0,0 0 0,0-1 0,0 1 0,-1 0 0,1-1 0,0 1 0,0-1 0,0 0 0,0 1 0,0-1 0,-1 0 0,1 1 0,0-1 0,-1 0 0,2-1 0,8-12 0,0-1 0,-1 1 0,8-20 0,15-24 0,1 5 132,33-46 25,-54 82-570,1 1-1,1 1 0,25-23 1,-28 30-6413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2.9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4.7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499 1 24575,'3'0'0,"-1"0"0,1 0 0,-1 0 0,0 1 0,1-1 0,-1 1 0,1 0 0,-1-1 0,0 1 0,0 0 0,1 0 0,-1 1 0,0-1 0,0 0 0,0 1 0,0-1 0,2 3 0,-1 0 0,-1-1 0,0 0 0,1 1 0,-1-1 0,0 1 0,-1 0 0,1 0 0,-1 0 0,2 6 0,0 7 0,-1 0 0,-1 0 0,-1 33 0,0-40 0,0 100 0,-2 43 0,1-145 0,0 0 0,-1 0 0,0 0 0,0 0 0,-1 0 0,0-1 0,-5 10 0,-33 49 0,14-24 0,0 2 0,7-12 0,-22 48 0,34-65 0,0 0 0,-2 0 0,0-1 0,-13 14 0,-15 22 0,-133 192 0,134-196 0,28-36 0,0 1 0,0 0 0,-13 24 0,-4 6-1365,19-31-5461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6.1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1 779 24575,'559'14'0,"-512"-12"0,1060 35 0,-1060-37 0,0-3 0,51-8 0,-84 8 0,1 0 0,0-1 0,-1-1 0,0 0 0,0-1 0,0-1 0,-1 0 0,0 0 0,0-1 0,19-17 0,52-56 0,21-19 0,175-126 0,-230 189 0,-26 19 0,1 0 0,46-24 0,-5 12 0,1 3 0,0 3 0,2 3 0,1 2 0,73-8 0,169 1 0,-126 15 0,19-4 0,368 21 0,-141 3 0,-275-11 0,-131 1 0,37-6 0,19-2 0,-71 8-455,1 0 0,19-4 0,-17 1-6371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6.7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274 0 24575,'4'1'0,"-1"-1"0,0 1 0,0 0 0,0 0 0,0 0 0,0 1 0,0-1 0,4 4 0,3 0 0,115 73 0,-34-19 0,-79-52 0,-3-2 0,0 0 0,0 1 0,-1 0 0,15 13 0,-21-17 0,-1 0 0,1 0 0,-1 0 0,1 0 0,-1-1 0,0 2 0,0-1 0,0 0 0,0 0 0,0 0 0,-1 0 0,1 1 0,0-1 0,-1 0 0,0 1 0,0-1 0,1 0 0,-1 1 0,-1-1 0,1 0 0,0 1 0,0-1 0,-1 0 0,0 1 0,1-1 0,-1 0 0,-1 3 0,-2 2 0,0 1 0,-1-1 0,0 0 0,0-1 0,-1 1 0,1-1 0,-11 8 0,-50 37 0,46-37 0,-77 51 0,-153 74 0,238-133-227,-1-2-1,0 1 1,0-2-1,0 0 1,-23 3-1,7-3-6598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8.3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24575,'2'1'0,"0"-1"0,0 1 0,-1 0 0,1 0 0,0 0 0,-1 0 0,1 0 0,-1 0 0,1 1 0,-1-1 0,1 0 0,0 3 0,4 2 0,57 52 0,253 215 0,322 177 0,-554-393 0,4-4 0,96 44 0,-134-75 0,0-2 0,1-3 0,1-2 0,0-2 0,89 10 0,148-17 0,-104-6 0,-146 3 0,0 3 0,0 0 0,43 15 0,-13-4 0,63 24 0,6 2 0,10-18 0,47 11 0,-152-19 0,-35-13 0,0 0 0,1-1 0,-1 0 0,12 3 0,55 10 0,-49-9 0,0-2 0,0 0 0,42 1 0,45-7-1365,-99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9.0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181 1 24575,'6'3'0,"-1"0"0,0 1 0,0-1 0,-1 1 0,1 0 0,6 8 0,6 6 0,57 46 0,65 61 0,-22-17 0,-115-107 0,0 1 0,-1-1 0,1 1 0,-1 0 0,0 0 0,1 0 0,-1 0 0,0 0 0,0 0 0,0 0 0,-1 0 0,2 4 0,-2-5 0,0 0 0,0 0 0,-1 0 0,1 0 0,0 0 0,0 0 0,-1 0 0,1 0 0,-1 0 0,1 0 0,-1 0 0,1-1 0,-1 1 0,1 0 0,-1 0 0,0 0 0,1-1 0,-1 1 0,0 0 0,0-1 0,0 1 0,0-1 0,1 1 0,-1-1 0,0 1 0,0-1 0,0 1 0,0-1 0,-2 0 0,-17 7 0,0-1 0,-1-1 0,0-1 0,-28 2 0,-90-2 0,10-1 0,100 0-455,-1 1 0,-53 15 0,59-11-6371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2:50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8770 18 24575,'0'-1'0,"0"0"0,0 1 0,-1-1 0,1 0 0,0 1 0,-1-1 0,1 1 0,0-1 0,-1 1 0,1-1 0,-1 0 0,1 1 0,0 0 0,-1-1 0,1 1 0,-1-1 0,0 1 0,1 0 0,-1-1 0,1 1 0,-1 0 0,0-1 0,1 1 0,-1 0 0,1 0 0,-1 0 0,-1-1 0,-22-2 0,21 3 0,-292-1 0,267 2 0,-1 1 0,-51 11 0,70-10 0,0 0 0,0 0 0,0 1 0,1 0 0,0 1 0,-1 0 0,2 0 0,-1 1 0,1 0 0,0 1 0,-10 10 0,-6 10 0,2 2 0,-27 44 0,-29 67 0,76-137 0,-19 41 0,1 1 0,3 0 0,2 2 0,-14 69 0,-17 196 0,7-38 0,-15 56 0,-9 39 0,39-273 0,-52 135 0,52-163 0,-178 491 0,106-342 0,31-77 0,34-73 0,-2-1 0,-4-2 0,-2-1 0,-3-2 0,-3-2 0,-55 56 0,61-78 0,-57 42 0,44-37 0,37-30 0,-2-1 0,0 0 0,0-1 0,-1-1 0,0 0 0,0-1 0,-27 7 0,-8-3 0,-79 10 0,54-11 0,-6 1 0,-90 2 0,51-17 0,0-6 0,-229-46 0,5-6 0,-72-3 0,-4 27 0,203 19 0,-413-23 0,-28 36 0,369 7 0,83-20 0,32 2 0,-75 14 0,-355 44 0,406-27 0,52-6 0,77-4 0,25-3 0,-57 11 0,-39 11 0,-54 12 0,191-35 0,0 0 0,0 1 0,0 0 0,0 0 0,0 0 0,0 1 0,1-1 0,-1 1 0,1 1 0,0-1 0,0 1 0,0 0 0,0 0 0,1 1 0,0-1 0,-1 1 0,2 0 0,-5 5 0,-21 30 0,21-32 0,2 1 0,-1-1 0,1 1 0,1 1 0,-1-1 0,1 1 0,-5 18 0,-11 54 243,12-41-779,-2 0 0,-20 50 0,26-82-6290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1:33.9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15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18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24575,'6'14'0,"0"-1"0,2 1 0,-1-1 0,2 0 0,18 21 0,-5-5 0,41 61 0,-3 3 0,-5 2 0,-4 3 0,64 173 0,-46-63 0,-52-147 0,13 94 0,-25-126 0,1 1 0,1-1 0,2 0 0,1-1 0,15 29 0,-3-13 0,3 0 0,37 50 0,-28-52 0,3-1 0,58 52 0,-80-81 0,0 0 0,0-1 0,1-1 0,33 17 0,75 21 0,-44-17 0,318 102 0,-265-93 0,-97-27 0,-1 1 0,0 2 0,-2 2 0,1 1 0,43 33 0,138 130 0,-190-159 0,-1 1 0,-2 1 0,38 54 0,-53-67 0,-1 1 0,0 0 0,-1 0 0,-1 0 0,0 0 0,3 18 0,7 85 0,-10-75 0,4 251 0,0-5 0,-2-13 0,-4-52 0,31 63 0,-17-170 0,3 131 0,-18-142 0,-5 0 0,-32 186 0,-16 17 0,41-197 0,7 200 0,7-160 0,-4 213 0,1-359 0,-1 1 0,1 0 0,-1-1 0,-1 1 0,1-1 0,-1 1 0,0-1 0,0 0 0,0 0 0,0 0 0,-1 0 0,1 0 0,-1 0 0,-6 5 0,-6 6 0,0-1 0,-18 13 0,19-16 0,-74 49-1365,75-50-5461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22.1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24575,'64'66'0,"29"34"0,-14-11 0,157 136 0,-202-197 0,69 41 0,-83-57 0,0 0 0,1-2 0,0 0 0,1-1 0,0-1 0,0-1 0,1-1 0,-1-1 0,1-1 0,1-1 0,33 0 0,-28-5 0,0-1 0,0-1 0,-1-1 0,48-16 0,-37 11 0,1 2 0,0 1 0,58-2 0,-58 7 0,0-3 0,-1 0 0,58-17 0,-87 19 0,-1-1 0,0 0 0,0 0 0,0 0 0,-1-1 0,1-1 0,-1 0 0,0 0 0,-1 0 0,1-1 0,-1 0 0,-1 0 0,1-1 0,-1 0 0,-1 0 0,0 0 0,8-16 0,67-125 0,-42 83 0,-30 52-273,1 0 0,1 1 0,0 1 0,16-16 0,-16 17-6553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23.4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24575,'20'1'0,"0"1"0,-1 1 0,1 1 0,33 12 0,7 0 0,44 2 0,-70-14 0,-1 2 0,1 1 0,49 18 0,-79-23 0,0 0 0,0 0 0,0 0 0,0 1 0,-1-1 0,1 1 0,-1 0 0,0 0 0,0 0 0,0 0 0,0 0 0,0 1 0,-1 0 0,3 4 0,-2-2 0,0 0 0,-1 1 0,0-1 0,0 1 0,0 0 0,-1 0 0,0 0 0,0 8 0,-1 5 0,-2-1 0,0 1 0,-1-1 0,0 0 0,-10 27 0,3-12-341,-2-1 0,-2-1-1,-28 52 1,32-70-6485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24.2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24575,'1'9'0,"0"0"0,0 0 0,1 0 0,0 0 0,0 0 0,1-1 0,0 1 0,5 8 0,39 63 0,-37-65 0,59 95 0,309 456 0,-354-535 0,1-1 0,2-1 0,0-1 0,2-2 0,1-1 0,43 28 0,-13-16 0,2-3 0,94 38 0,-52-39 0,-70-23 0,-19-4 85,1 0 0,-1 1 0,25 16-1,-28-15-368,0-1 0,1 0 0,0-1 0,0 0 0,17 4 0,-15-8-6542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24.9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420 0 24575,'0'6'0,"1"-1"0,0 0 0,1 0 0,-1 0 0,4 8 0,2 4 0,8 26 0,32 60 0,-30-70 0,-2 1 0,-1 1 0,11 46 0,-21-62 0,0 0 0,0 33 0,-4-50 0,-1-1 0,1 1 0,-1-1 0,1 1 0,-1-1 0,0 0 0,1 1 0,-1-1 0,0 0 0,0 1 0,0-1 0,0 0 0,0 0 0,0 0 0,0 0 0,0 0 0,0 0 0,-1 0 0,1-1 0,0 1 0,-1 0 0,1-1 0,0 1 0,-1-1 0,-2 1 0,-44 11 0,37-10 0,-230 37 0,93-17 0,137-20-170,0 1-1,0 0 0,0 0 1,0 1-1,1 0 0,-1 1 1,-10 7-1,12-6-6655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2:45.1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2:45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2:46.0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2:5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24575,'5'0'0,"-1"1"0,1-1 0,-1 1 0,1 0 0,-1 0 0,0 0 0,0 1 0,1 0 0,-1-1 0,0 1 0,0 1 0,-1-1 0,1 1 0,0-1 0,5 7 0,2 3 0,1 1 0,-2 0 0,9 15 0,-11-16 0,0-1 0,1 1 0,20 19 0,-23-26 0,-1-1 0,1 1 0,0-1 0,0 0 0,0-1 0,1 0 0,12 5 0,-15-7 0,0 0 0,0-1 0,0 1 0,0-1 0,-1 0 0,1-1 0,0 1 0,0 0 0,0-1 0,0 0 0,0 0 0,-1 0 0,1-1 0,0 1 0,-1-1 0,4-2 0,23-14 0,-2-2 0,47-42 0,-7 6 0,-35 31 88,-1-1-451,1 2 0,2 1-1,40-21 1,-58 37-6463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4:00.8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24575,'3'0'0,"-1"0"0,0 1 0,1 0 0,-1-1 0,1 1 0,-1 0 0,0 0 0,0 0 0,1 0 0,-1 0 0,0 1 0,3 2 0,24 23 0,-16-14 0,145 154 0,-38-36 0,169 171 0,-235-250 0,63 46 0,-116-98 0,29 24 0,2-1 0,37 19 0,-34-23 0,-1 1 0,0 2 0,-2 1 0,39 35 0,-64-50 0,0 1 0,-1-1 0,0 1 0,5 9 0,14 20 0,-13-20 0,1 1 0,-2 1 0,-1 0 0,-1 0 0,0 1 0,-1 0 0,6 31 0,22 159 0,-30-159 0,19 177 0,-19-160 0,3 42 0,0 12 0,-1-9 0,-8-111-1365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4:02.5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24575,'5'1'0,"1"0"0,0 0 0,-1 0 0,1 1 0,-1 0 0,10 4 0,9 4 0,219 55 0,-170-47 0,553 100 0,-195-43 0,178 70 0,-559-128 0,-1 2 0,-1 2 0,-1 2 0,53 35 0,-20-8 0,128 58 0,418 158 0,-201-55 0,-396-195 0,-3-2 0,0 1 0,-1 1 0,0 2 0,-2 0 0,0 2 0,-1 0 0,32 39 0,110 165 0,-137-180 0,-1 2 0,-3 1 0,24 63 0,-38-80 0,-1 0 0,-2 1 0,0 0 0,-2 0 0,-1 32 0,-3-8 0,-15 110 0,6-115 0,-2 0 0,-3 0 0,-2-1 0,-28 61 0,8-36 0,-89 136 0,78-145 0,-2-2 0,-3-3 0,-2-2 0,-97 80 0,75-79 0,-2-3 0,-3-4 0,-124 60 0,-318 107 0,398-179 0,-1-5 0,-173 25 0,-31-32 0,285-27 0,-1 3 0,-87 19 0,114-18 0,1 0 0,1 2 0,-1 0 0,1 1 0,0 0 0,1 2 0,0 0 0,0 0 0,-26 25 0,4 5 0,1 1 0,-46 68 0,61-82 0,-1-1 0,-1-1 0,-1-1 0,-30 21 0,28-23 0,12-10 0,-1-2 0,-29 16 0,-11 7 0,-47 43-1365,92-70-5461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4:03.4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0 24575,'-1'32'0,"-1"-1"0,-1 0 0,-14 57 0,17-87 0,0-1 0,-1 1 0,1 0 0,0 0 0,0 0 0,0 0 0,0 0 0,0-1 0,0 1 0,0 0 0,1 0 0,-1 0 0,0 0 0,0-1 0,1 1 0,-1 0 0,0 0 0,1-1 0,-1 1 0,1 0 0,-1 0 0,1-1 0,-1 1 0,1-1 0,0 1 0,-1 0 0,1-1 0,0 1 0,-1-1 0,1 1 0,0-1 0,0 0 0,-1 1 0,1-1 0,0 0 0,0 0 0,0 1 0,-1-1 0,1 0 0,0 0 0,1 0 0,6 1 0,0 0 0,-1-1 0,15-1 0,-12 0 0,20-1 0,-20 0 0,-1 2 0,1-1 0,0 1 0,-1 0 0,1 1 0,-1 0 0,11 3 0,-9 2-1365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4:04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22 24575,'-7'1'0,"0"0"0,0 1 0,0 0 0,0 0 0,1 1 0,-1 0 0,0 0 0,-10 7 0,-12 6 0,10-5 0,0 0 0,2 2 0,-1 0 0,2 1 0,0 0 0,-15 19 0,25-28 0,0 2 0,1-1 0,0 1 0,0 0 0,1 0 0,0 0 0,0 0 0,1 1 0,0 0 0,0 0 0,0 0 0,1 0 0,1 0 0,-1 0 0,1 0 0,1 0 0,-1 1 0,2-1 0,-1 0 0,1 1 0,0-1 0,3 12 0,-3-17 0,1 0 0,-1 1 0,1-1 0,-1 0 0,1 1 0,0-1 0,0 0 0,0 0 0,1-1 0,-1 1 0,1 0 0,-1-1 0,1 1 0,0-1 0,0 0 0,0 0 0,0 0 0,5 2 0,5 1 0,0-1 0,0 1 0,21 2 0,-8-1 0,4 2 0,0-2 0,1-1 0,0-1 0,-1-2 0,1-1 0,32-4 0,-60 3 0,0-1 0,0 0 0,0 0 0,0-1 0,0 1 0,-1-1 0,1 1 0,0-1 0,-1 0 0,0 0 0,1 0 0,-1 0 0,0-1 0,0 1 0,0-1 0,0 1 0,-1-1 0,1 1 0,0-1 0,-1 0 0,0 0 0,2-4 0,2-10 0,1 0 0,4-30 0,-8 35 0,1-5 0,0-1 0,-1 1 0,0-1 0,-2 0 0,0 0 0,-1 0 0,-5-26 0,5 39 0,-1 1 0,0-1 0,0 1 0,-1 0 0,1 0 0,-1 0 0,1 0 0,-1 0 0,-1 1 0,1-1 0,-5-3 0,-6-4 0,-26-17 0,-2-1 0,31 21 192,9 7-289,0 0 0,0 0-1,0 0 1,1 0 0,-1 0-1,0-1 1,1 1 0,-1-1-1,1 1 1,-1-1 0,1 0-1,0 1 1,0-1 0,0 0-1,-2-3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01.8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 1 24575,'-7'12'0,"-1"0"0,0 0 0,-1 0 0,-10 10 0,8-11 0,2 0 0,0 1 0,-13 21 0,14-15 0,0 0 0,1 1 0,1 0 0,0 0 0,2 0 0,-4 33 0,3 119 0,6-115 0,1-28 0,1 0 0,2 0 0,1-1 0,15 47 0,0-2 0,-14-52 0,0 0 0,2 0 0,0 0 0,1-1 0,1-1 0,0 0 0,25 28 0,-18-30 342,-18-16-393,1 0 1,-1 1 0,1-1 0,-1 0 0,1 0-1,0 0 1,-1 1 0,1-1 0,-1 0 0,1 0-1,0 0 1,-1 0 0,1 0 0,-1 0 0,1 0-1,0 0 1,-1-1 0,1 1 0,0 0 0,-1 0 0,1 0-1,-1-1 1,1 1 0,-1 0 0,1 0 0,-1-1-1,1 1 1,-1-1 0,1 1 0,-1 0 0,1-1-1,-1 1 1,1-2 0,5-8-6776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03.1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1170 39 24575,'-30'-8'0,"11"2"0,-23-3 0,0 3 0,0 1 0,0 1 0,0 3 0,-1 2 0,-70 9 0,81-3 0,0 1 0,-48 19 0,-60 33 0,114-49 0,1 1 0,-46 27 0,60-31 0,0 1 0,0 0 0,1 0 0,0 1 0,-15 19 0,-150 226 0,166-238 0,0 0 0,2 1 0,0 0 0,-6 24 0,-14 80 0,17-71 0,4-13 0,2-1 0,1 0 0,2 1 0,2-1 0,1 1 0,2-1 0,2 0 0,18 67 0,0-30 0,2-1 0,4-1 0,49 86 0,-53-100 0,-22-45 0,2 1 0,0-1 0,14 23 0,-14-28-136,-1 1-1,1-1 1,-2 1-1,0 0 1,0 0-1,0 1 1,-1-1-1,0 1 0,2 17 1,-4-12-6690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04.1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0 226 24575,'6'0'0,"0"1"0,1 0 0,-1 0 0,0 0 0,0 1 0,0 0 0,-1 0 0,1 0 0,10 7 0,3 2 0,25 22 0,-11-8 0,-29-21 0,0 0 0,0 0 0,-1 0 0,6 7 0,-6-7 0,0 0 0,0-1 0,0 1 0,1-1 0,5 5 0,-7-7 0,-1-1 0,0 1 0,1-1 0,-1 0 0,0 0 0,1 1 0,-1-1 0,1 0 0,-1 0 0,0 0 0,1 0 0,-1 0 0,0-1 0,1 1 0,-1 0 0,0-1 0,1 1 0,-1-1 0,0 1 0,1-1 0,-1 0 0,0 1 0,0-1 0,0 0 0,0 0 0,0 0 0,2-1 0,1-2 0,1-1 0,-1 0 0,1 0 0,5-8 0,29-52 0,58-126 0,-92 181-273,0 0 0,0 1 0,1-1 0,12-12 0,-9 11-6553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09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24575,'4'1'0,"-1"0"0,1 0 0,-1 0 0,1 0 0,-1 1 0,0 0 0,1-1 0,-1 1 0,0 0 0,0 1 0,4 2 0,4 4 0,1-1 0,0 1 0,0 1 0,-1 0 0,-1 0 0,1 1 0,-2 1 0,0-1 0,0 1 0,-1 1 0,0 0 0,-1 0 0,-1 0 0,0 1 0,-1 0 0,0 0 0,-1 1 0,4 29 0,-3-6 0,-1-13 0,-1 0 0,-1 35 0,-2-52 0,-1 1 0,0 0 0,-1-1 0,0 1 0,0-1 0,-1 1 0,0-1 0,0 0 0,-1 0 0,-8 12 0,-8 7 0,-1-1 0,-39 36 0,55-58 0,-32 24 331,7-7-2027,21-13-5130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18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0 155 24575,'0'-1'0,"1"1"0,-1-1 0,0 0 0,0 1 0,1-1 0,-1 1 0,1-1 0,-1 1 0,1-1 0,-1 1 0,1-1 0,-1 1 0,1-1 0,-1 1 0,1-1 0,0 1 0,-1 0 0,1-1 0,-1 1 0,1 0 0,0 0 0,-1 0 0,1-1 0,1 1 0,23-5 0,-19 4 0,312-30 0,-77 11 0,390-39 0,-553 54 0,502-18 0,-321 29 0,-1 10 0,277 55 0,-384-38 0,161 60 0,-212-61 0,490 186 0,-548-201 0,165 76 0,-94-39 0,12 16 0,-79-43 0,-40-23 0,-1 1 0,0-1 0,0 1 0,0 0 0,-1 1 0,1-1 0,4 10 0,14 14 0,84 77 0,-81-78 0,-1 1 0,-1 1 0,-1 1 0,35 67 0,-39-56 0,-2 0 0,-2 2 0,-1-1 0,-3 2 0,-1 0 0,-3 0 0,-1 1 0,-1 49 0,-5-42 0,-3-1 0,-16 91 0,10-106 0,-1-1 0,-1 0 0,-2-1 0,-28 54 0,10-36 0,-2-1 0,-2-1 0,-3-2 0,-1-1 0,-3-3 0,-69 60 0,22-33 0,-3-4 0,-158 89 0,192-126 0,-1-3 0,-1-2 0,-2-3 0,0-2 0,-1-3 0,-1-3 0,-105 11 0,-203 0 0,188-15 0,-780 8 0,816-27 0,-162-30 0,300 36 0,1 1 0,0 0 0,-1 1 0,1-1 0,0 2 0,-13 1 0,18-1 0,1 0 0,0 0 0,-1 0 0,1 0 0,0 1 0,0-1 0,0 1 0,0 0 0,0 0 0,1 0 0,-1 0 0,0 0 0,1 1 0,0-1 0,-1 1 0,1 0 0,0-1 0,0 1 0,1 0 0,-3 5 0,-3 5 0,1 1 0,0 0 0,1 1 0,1-1 0,0 1 0,1 0 0,1 0 0,-1 22 0,5 171-1365,-2-194-5461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1DEBC-3F3C-4336-88B7-6B5F5C4C898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436AD-4AD9-4D8A-B8A3-E1ECDB152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57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2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0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2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6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4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7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1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8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1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9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3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6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5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759C-B5E9-40B0-A153-209F63304FC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customXml" Target="../ink/ink7.xml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customXml" Target="../ink/ink10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3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4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image" Target="../media/image18.png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24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customXml" Target="../ink/ink13.xml"/><Relationship Id="rId24" Type="http://schemas.openxmlformats.org/officeDocument/2006/relationships/image" Target="../media/image30.png"/><Relationship Id="rId32" Type="http://schemas.openxmlformats.org/officeDocument/2006/relationships/image" Target="../media/image34.png"/><Relationship Id="rId5" Type="http://schemas.openxmlformats.org/officeDocument/2006/relationships/image" Target="../media/image20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19" Type="http://schemas.openxmlformats.org/officeDocument/2006/relationships/customXml" Target="../ink/ink17.xml"/><Relationship Id="rId31" Type="http://schemas.openxmlformats.org/officeDocument/2006/relationships/customXml" Target="../ink/ink23.xml"/><Relationship Id="rId4" Type="http://schemas.openxmlformats.org/officeDocument/2006/relationships/image" Target="../media/image19.png"/><Relationship Id="rId9" Type="http://schemas.openxmlformats.org/officeDocument/2006/relationships/customXml" Target="../ink/ink12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21.xml"/><Relationship Id="rId30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41.png"/><Relationship Id="rId18" Type="http://schemas.openxmlformats.org/officeDocument/2006/relationships/customXml" Target="../ink/ink30.xml"/><Relationship Id="rId26" Type="http://schemas.openxmlformats.org/officeDocument/2006/relationships/image" Target="../media/image48.png"/><Relationship Id="rId3" Type="http://schemas.openxmlformats.org/officeDocument/2006/relationships/image" Target="../media/image35.png"/><Relationship Id="rId21" Type="http://schemas.openxmlformats.org/officeDocument/2006/relationships/customXml" Target="../ink/ink31.xml"/><Relationship Id="rId7" Type="http://schemas.openxmlformats.org/officeDocument/2006/relationships/image" Target="../media/image38.png"/><Relationship Id="rId12" Type="http://schemas.openxmlformats.org/officeDocument/2006/relationships/customXml" Target="../ink/ink27.xml"/><Relationship Id="rId17" Type="http://schemas.openxmlformats.org/officeDocument/2006/relationships/image" Target="../media/image43.png"/><Relationship Id="rId25" Type="http://schemas.openxmlformats.org/officeDocument/2006/relationships/customXml" Target="../ink/ink33.xml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29.xml"/><Relationship Id="rId20" Type="http://schemas.openxmlformats.org/officeDocument/2006/relationships/image" Target="../media/image45.png"/><Relationship Id="rId29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11" Type="http://schemas.openxmlformats.org/officeDocument/2006/relationships/image" Target="../media/image40.png"/><Relationship Id="rId24" Type="http://schemas.openxmlformats.org/officeDocument/2006/relationships/image" Target="../media/image47.png"/><Relationship Id="rId32" Type="http://schemas.openxmlformats.org/officeDocument/2006/relationships/image" Target="../media/image51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customXml" Target="../ink/ink32.xml"/><Relationship Id="rId28" Type="http://schemas.openxmlformats.org/officeDocument/2006/relationships/image" Target="../media/image49.png"/><Relationship Id="rId10" Type="http://schemas.openxmlformats.org/officeDocument/2006/relationships/customXml" Target="../ink/ink26.xml"/><Relationship Id="rId19" Type="http://schemas.openxmlformats.org/officeDocument/2006/relationships/image" Target="../media/image44.png"/><Relationship Id="rId31" Type="http://schemas.openxmlformats.org/officeDocument/2006/relationships/customXml" Target="../ink/ink36.xml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14" Type="http://schemas.openxmlformats.org/officeDocument/2006/relationships/customXml" Target="../ink/ink28.xml"/><Relationship Id="rId22" Type="http://schemas.openxmlformats.org/officeDocument/2006/relationships/image" Target="../media/image46.png"/><Relationship Id="rId27" Type="http://schemas.openxmlformats.org/officeDocument/2006/relationships/customXml" Target="../ink/ink34.xml"/><Relationship Id="rId30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customXml" Target="../ink/ink41.xml"/><Relationship Id="rId18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openxmlformats.org/officeDocument/2006/relationships/image" Target="../media/image46.png"/><Relationship Id="rId12" Type="http://schemas.openxmlformats.org/officeDocument/2006/relationships/image" Target="../media/image58.png"/><Relationship Id="rId17" Type="http://schemas.openxmlformats.org/officeDocument/2006/relationships/customXml" Target="../ink/ink43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10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customXml" Target="../ink/ink39.xml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623" y="1988840"/>
            <a:ext cx="5142755" cy="1057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002060"/>
                </a:solidFill>
              </a:rPr>
              <a:t>물 정렬 퍼즐 게임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7805" y="4941168"/>
            <a:ext cx="4386137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002060"/>
                </a:solidFill>
              </a:rPr>
              <a:t>2022</a:t>
            </a:r>
            <a:r>
              <a:rPr lang="ko-KR" altLang="en-US" sz="2800" b="1" dirty="0">
                <a:solidFill>
                  <a:srgbClr val="002060"/>
                </a:solidFill>
              </a:rPr>
              <a:t>년 </a:t>
            </a:r>
            <a:r>
              <a:rPr lang="en-US" altLang="ko-KR" sz="2800" b="1" dirty="0">
                <a:solidFill>
                  <a:srgbClr val="002060"/>
                </a:solidFill>
              </a:rPr>
              <a:t>11</a:t>
            </a:r>
            <a:r>
              <a:rPr lang="ko-KR" altLang="en-US" sz="2800" b="1" dirty="0">
                <a:solidFill>
                  <a:srgbClr val="002060"/>
                </a:solidFill>
              </a:rPr>
              <a:t>월 </a:t>
            </a:r>
            <a:r>
              <a:rPr lang="en-US" altLang="ko-KR" sz="2800" b="1" dirty="0">
                <a:solidFill>
                  <a:srgbClr val="002060"/>
                </a:solidFill>
              </a:rPr>
              <a:t>14</a:t>
            </a:r>
            <a:r>
              <a:rPr lang="ko-KR" altLang="en-US" sz="2800" b="1" dirty="0">
                <a:solidFill>
                  <a:srgbClr val="002060"/>
                </a:solidFill>
              </a:rPr>
              <a:t>일 박찬익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물병 원래 위치로 복원하기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722DF4C-EAF2-538D-9251-00FB2EA6B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8" y="2025578"/>
            <a:ext cx="5581937" cy="14034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3942BF-2FBE-61A2-C692-91B3C5BAE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221088"/>
            <a:ext cx="3816546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통관여부 체크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9E9B0A6-1F63-6B82-B2B9-93DE7CA6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44824"/>
            <a:ext cx="6228184" cy="3652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6E6A2-38F8-B1C8-5C26-E55EC44E2FA4}"/>
              </a:ext>
            </a:extLst>
          </p:cNvPr>
          <p:cNvSpPr txBox="1"/>
          <p:nvPr/>
        </p:nvSpPr>
        <p:spPr>
          <a:xfrm>
            <a:off x="1277190" y="5842138"/>
            <a:ext cx="6319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https://github.com/piaocanyi1997/JSWaterGame</a:t>
            </a:r>
          </a:p>
        </p:txBody>
      </p:sp>
    </p:spTree>
    <p:extLst>
      <p:ext uri="{BB962C8B-B14F-4D97-AF65-F5344CB8AC3E}">
        <p14:creationId xmlns:p14="http://schemas.microsoft.com/office/powerpoint/2010/main" val="120623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 정렬 퍼즐 게임 벤치마킹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79DFC5-DCA7-D3CF-605A-42D4F6E55DDA}"/>
              </a:ext>
            </a:extLst>
          </p:cNvPr>
          <p:cNvSpPr txBox="1"/>
          <p:nvPr/>
        </p:nvSpPr>
        <p:spPr>
          <a:xfrm>
            <a:off x="2061263" y="5807988"/>
            <a:ext cx="6985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https://m.infox.ru/game/ko/water-sort-puzzle/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943CFF-5401-279E-89B0-29423C39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819192"/>
            <a:ext cx="2908449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3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273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사용한 언어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8852B975-538B-A5D3-BE74-6931C50FB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04" y="2204864"/>
            <a:ext cx="531419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2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초기화면 설정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물병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색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  <a:latin typeface="+mj-lt"/>
              </a:rPr>
              <a:t>빈병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버튼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…)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30B13B0-F2D2-E788-8C2B-614D9789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0" y="1196752"/>
            <a:ext cx="3790146" cy="18711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D3A4B15-6BE3-4149-7883-C5C18EE66BB5}"/>
                  </a:ext>
                </a:extLst>
              </p14:cNvPr>
              <p14:cNvContentPartPr/>
              <p14:nvPr/>
            </p14:nvContentPartPr>
            <p14:xfrm>
              <a:off x="-933132" y="2166159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D3A4B15-6BE3-4149-7883-C5C18EE66B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41772" y="215715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092B10AA-2F9A-AF90-9558-4E27975B1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176" y="1165394"/>
            <a:ext cx="4367004" cy="190356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12F0F2C-1A5F-2265-303F-14BB6F28E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98" y="3356992"/>
            <a:ext cx="7733756" cy="3133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9E9067D4-7BB5-A58E-7A3E-7D64A0FCFB59}"/>
                  </a:ext>
                </a:extLst>
              </p14:cNvPr>
              <p14:cNvContentPartPr/>
              <p14:nvPr/>
            </p14:nvContentPartPr>
            <p14:xfrm>
              <a:off x="4767468" y="1533999"/>
              <a:ext cx="54000" cy="41868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9E9067D4-7BB5-A58E-7A3E-7D64A0FCFB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8828" y="1525359"/>
                <a:ext cx="71640" cy="4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그룹 44">
            <a:extLst>
              <a:ext uri="{FF2B5EF4-FFF2-40B4-BE49-F238E27FC236}">
                <a16:creationId xmlns:a16="http://schemas.microsoft.com/office/drawing/2014/main" id="{07D901BB-05B6-6075-BF51-249B7BBDB7AC}"/>
              </a:ext>
            </a:extLst>
          </p:cNvPr>
          <p:cNvGrpSpPr/>
          <p:nvPr/>
        </p:nvGrpSpPr>
        <p:grpSpPr>
          <a:xfrm>
            <a:off x="1509468" y="1761159"/>
            <a:ext cx="3253320" cy="1607040"/>
            <a:chOff x="1509468" y="1761159"/>
            <a:chExt cx="3253320" cy="16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1AED2DA-CF25-98C3-B1D8-84EDA3BF1BCF}"/>
                    </a:ext>
                  </a:extLst>
                </p14:cNvPr>
                <p14:cNvContentPartPr/>
                <p14:nvPr/>
              </p14:nvContentPartPr>
              <p14:xfrm>
                <a:off x="1605228" y="1761159"/>
                <a:ext cx="3157560" cy="1562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1AED2DA-CF25-98C3-B1D8-84EDA3BF1B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6228" y="1752519"/>
                  <a:ext cx="3175200" cy="15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712C785-3F9B-5486-6750-15D4A0EA0313}"/>
                    </a:ext>
                  </a:extLst>
                </p14:cNvPr>
                <p14:cNvContentPartPr/>
                <p14:nvPr/>
              </p14:nvContentPartPr>
              <p14:xfrm>
                <a:off x="1509468" y="3253359"/>
                <a:ext cx="263880" cy="114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712C785-3F9B-5486-6750-15D4A0EA03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0468" y="3244359"/>
                  <a:ext cx="2815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D43C90D-5426-5B85-E6CB-006573EB745E}"/>
              </a:ext>
            </a:extLst>
          </p:cNvPr>
          <p:cNvGrpSpPr/>
          <p:nvPr/>
        </p:nvGrpSpPr>
        <p:grpSpPr>
          <a:xfrm>
            <a:off x="4322508" y="2417439"/>
            <a:ext cx="506520" cy="844560"/>
            <a:chOff x="4322508" y="2417439"/>
            <a:chExt cx="50652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11F8C37-E363-89C5-1387-2F42FADA18BD}"/>
                    </a:ext>
                  </a:extLst>
                </p14:cNvPr>
                <p14:cNvContentPartPr/>
                <p14:nvPr/>
              </p14:nvContentPartPr>
              <p14:xfrm>
                <a:off x="4755948" y="2417439"/>
                <a:ext cx="73080" cy="354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11F8C37-E363-89C5-1387-2F42FADA18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46948" y="2408799"/>
                  <a:ext cx="90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C32BA01-D4DA-1A8F-8B1C-8E47B4DEE710}"/>
                    </a:ext>
                  </a:extLst>
                </p14:cNvPr>
                <p14:cNvContentPartPr/>
                <p14:nvPr/>
              </p14:nvContentPartPr>
              <p14:xfrm>
                <a:off x="4322508" y="2551359"/>
                <a:ext cx="421200" cy="657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C32BA01-D4DA-1A8F-8B1C-8E47B4DEE7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13508" y="2542359"/>
                  <a:ext cx="43884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4D19073-E47D-3E9D-CCE9-CEC4F77702D4}"/>
                    </a:ext>
                  </a:extLst>
                </p14:cNvPr>
                <p14:cNvContentPartPr/>
                <p14:nvPr/>
              </p14:nvContentPartPr>
              <p14:xfrm>
                <a:off x="4363188" y="3128079"/>
                <a:ext cx="167760" cy="133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4D19073-E47D-3E9D-CCE9-CEC4F77702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4188" y="3119439"/>
                  <a:ext cx="18540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929C6339-9244-8757-D9DF-93C6325F2D49}"/>
                  </a:ext>
                </a:extLst>
              </p14:cNvPr>
              <p14:cNvContentPartPr/>
              <p14:nvPr/>
            </p14:nvContentPartPr>
            <p14:xfrm>
              <a:off x="7161468" y="1969959"/>
              <a:ext cx="79920" cy="2541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929C6339-9244-8757-D9DF-93C6325F2D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52468" y="1960959"/>
                <a:ext cx="9756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A8D6A79F-AECA-2822-4F7A-D327FA93FFA0}"/>
              </a:ext>
            </a:extLst>
          </p:cNvPr>
          <p:cNvGrpSpPr/>
          <p:nvPr/>
        </p:nvGrpSpPr>
        <p:grpSpPr>
          <a:xfrm>
            <a:off x="7241388" y="2043039"/>
            <a:ext cx="1823760" cy="1248480"/>
            <a:chOff x="7241388" y="2043039"/>
            <a:chExt cx="1823760" cy="12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36F76B7-A580-5C93-8E27-F09C5188092F}"/>
                    </a:ext>
                  </a:extLst>
                </p14:cNvPr>
                <p14:cNvContentPartPr/>
                <p14:nvPr/>
              </p14:nvContentPartPr>
              <p14:xfrm>
                <a:off x="7241388" y="2043039"/>
                <a:ext cx="1823760" cy="12153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36F76B7-A580-5C93-8E27-F09C518809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32388" y="2034039"/>
                  <a:ext cx="1841400" cy="12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3875BCF-3CAC-3101-26F5-35E69EA31922}"/>
                    </a:ext>
                  </a:extLst>
                </p14:cNvPr>
                <p14:cNvContentPartPr/>
                <p14:nvPr/>
              </p14:nvContentPartPr>
              <p14:xfrm>
                <a:off x="7683108" y="3191079"/>
                <a:ext cx="217800" cy="1004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3875BCF-3CAC-3101-26F5-35E69EA319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74468" y="3182079"/>
                  <a:ext cx="235440" cy="11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665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626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초기화면 설정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물병 위치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 </a:t>
            </a:r>
            <a:r>
              <a:rPr lang="en-US" altLang="ko-KR" b="1" dirty="0" err="1">
                <a:solidFill>
                  <a:srgbClr val="00B050"/>
                </a:solidFill>
                <a:latin typeface="+mj-lt"/>
              </a:rPr>
              <a:t>css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html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렌더링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)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76C1D50-06C9-80E9-418B-F3BE1D9E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76" y="3933056"/>
            <a:ext cx="5796136" cy="24447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F787977-BE8F-830E-55E8-417B62F9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052736"/>
            <a:ext cx="4176464" cy="26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8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655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잘 못된 클릭을 할 경우 클릭 팝업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02221FF-D783-4BF7-C6E5-B220E93E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4467984"/>
            <a:ext cx="2778493" cy="21731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8FD9E3-8AB0-F144-E3E4-186F971F5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511" y="1054328"/>
            <a:ext cx="5656978" cy="29943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CC1C37-D03D-5EB9-DC01-3FE21C108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4439160"/>
            <a:ext cx="2884407" cy="22019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563206-DAAC-E2D0-9A62-D9E8269F7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4453571"/>
            <a:ext cx="2971652" cy="217316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1B60E569-0D04-6F6B-1C7C-3E41178FF70A}"/>
              </a:ext>
            </a:extLst>
          </p:cNvPr>
          <p:cNvGrpSpPr/>
          <p:nvPr/>
        </p:nvGrpSpPr>
        <p:grpSpPr>
          <a:xfrm>
            <a:off x="1360788" y="2417439"/>
            <a:ext cx="1136520" cy="3342600"/>
            <a:chOff x="1360788" y="2417439"/>
            <a:chExt cx="1136520" cy="334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BFC2D15-BE4A-526F-0F98-23FA64514D7B}"/>
                    </a:ext>
                  </a:extLst>
                </p14:cNvPr>
                <p14:cNvContentPartPr/>
                <p14:nvPr/>
              </p14:nvContentPartPr>
              <p14:xfrm>
                <a:off x="2012028" y="2417439"/>
                <a:ext cx="62280" cy="402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BFC2D15-BE4A-526F-0F98-23FA64514D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03388" y="2408799"/>
                  <a:ext cx="799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9278FB7-7A7A-937C-4E87-3E3403942868}"/>
                    </a:ext>
                  </a:extLst>
                </p14:cNvPr>
                <p14:cNvContentPartPr/>
                <p14:nvPr/>
              </p14:nvContentPartPr>
              <p14:xfrm>
                <a:off x="1360788" y="2644959"/>
                <a:ext cx="1044360" cy="3065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9278FB7-7A7A-937C-4E87-3E34039428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1788" y="2636319"/>
                  <a:ext cx="1062000" cy="30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442E6A0-4670-2201-DA75-75800D5182EA}"/>
                    </a:ext>
                  </a:extLst>
                </p14:cNvPr>
                <p14:cNvContentPartPr/>
                <p14:nvPr/>
              </p14:nvContentPartPr>
              <p14:xfrm>
                <a:off x="2313708" y="5603439"/>
                <a:ext cx="183600" cy="1566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442E6A0-4670-2201-DA75-75800D5182E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04708" y="5594799"/>
                  <a:ext cx="20124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96CF2EB-3096-F7E4-6C5A-DD7C839EB8D9}"/>
              </a:ext>
            </a:extLst>
          </p:cNvPr>
          <p:cNvGrpSpPr/>
          <p:nvPr/>
        </p:nvGrpSpPr>
        <p:grpSpPr>
          <a:xfrm>
            <a:off x="2140908" y="3049959"/>
            <a:ext cx="3023280" cy="2850480"/>
            <a:chOff x="2140908" y="3049959"/>
            <a:chExt cx="3023280" cy="28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11136C4-5C39-DB2E-289C-03DCB1C70B32}"/>
                    </a:ext>
                  </a:extLst>
                </p14:cNvPr>
                <p14:cNvContentPartPr/>
                <p14:nvPr/>
              </p14:nvContentPartPr>
              <p14:xfrm>
                <a:off x="2227308" y="3049959"/>
                <a:ext cx="68040" cy="4478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11136C4-5C39-DB2E-289C-03DCB1C70B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18308" y="3041319"/>
                  <a:ext cx="856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2C0E4D2-877D-E4DD-D8F6-A3838504B8BB}"/>
                    </a:ext>
                  </a:extLst>
                </p14:cNvPr>
                <p14:cNvContentPartPr/>
                <p14:nvPr/>
              </p14:nvContentPartPr>
              <p14:xfrm>
                <a:off x="2140908" y="3338319"/>
                <a:ext cx="1339560" cy="23076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2C0E4D2-877D-E4DD-D8F6-A3838504B8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31908" y="3329319"/>
                  <a:ext cx="1357200" cy="23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8B7A3E9-6968-CE7B-8CA8-59A8938370C5}"/>
                    </a:ext>
                  </a:extLst>
                </p14:cNvPr>
                <p14:cNvContentPartPr/>
                <p14:nvPr/>
              </p14:nvContentPartPr>
              <p14:xfrm>
                <a:off x="3191028" y="5584359"/>
                <a:ext cx="194400" cy="748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8B7A3E9-6968-CE7B-8CA8-59A8938370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82028" y="5575359"/>
                  <a:ext cx="212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B9290A4-DCA0-BA48-B13D-E589C8AD5D7A}"/>
                    </a:ext>
                  </a:extLst>
                </p14:cNvPr>
                <p14:cNvContentPartPr/>
                <p14:nvPr/>
              </p14:nvContentPartPr>
              <p14:xfrm>
                <a:off x="3470748" y="5248839"/>
                <a:ext cx="1637280" cy="6364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B9290A4-DCA0-BA48-B13D-E589C8AD5D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62108" y="5240199"/>
                  <a:ext cx="165492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4E35E04-9FD8-D737-E370-D4356EA26EA0}"/>
                    </a:ext>
                  </a:extLst>
                </p14:cNvPr>
                <p14:cNvContentPartPr/>
                <p14:nvPr/>
              </p14:nvContentPartPr>
              <p14:xfrm>
                <a:off x="5007588" y="5828439"/>
                <a:ext cx="156600" cy="72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4E35E04-9FD8-D737-E370-D4356EA26EA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98588" y="5819439"/>
                  <a:ext cx="17424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A16B734-F7FA-E986-3CA1-3EC96AE4657D}"/>
              </a:ext>
            </a:extLst>
          </p:cNvPr>
          <p:cNvGrpSpPr/>
          <p:nvPr/>
        </p:nvGrpSpPr>
        <p:grpSpPr>
          <a:xfrm>
            <a:off x="5581428" y="3467199"/>
            <a:ext cx="2747880" cy="2351520"/>
            <a:chOff x="5581428" y="3467199"/>
            <a:chExt cx="2747880" cy="23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A7F2337-7C68-9ED0-D406-94BFEF97F1E1}"/>
                    </a:ext>
                  </a:extLst>
                </p14:cNvPr>
                <p14:cNvContentPartPr/>
                <p14:nvPr/>
              </p14:nvContentPartPr>
              <p14:xfrm>
                <a:off x="5581428" y="3467199"/>
                <a:ext cx="146160" cy="223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A7F2337-7C68-9ED0-D406-94BFEF97F1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72428" y="3458199"/>
                  <a:ext cx="163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AFFE286-5FD9-2C4F-A7E8-B64C3E7D7894}"/>
                    </a:ext>
                  </a:extLst>
                </p14:cNvPr>
                <p14:cNvContentPartPr/>
                <p14:nvPr/>
              </p14:nvContentPartPr>
              <p14:xfrm>
                <a:off x="5707428" y="3589599"/>
                <a:ext cx="975600" cy="2197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AFFE286-5FD9-2C4F-A7E8-B64C3E7D78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98428" y="3580959"/>
                  <a:ext cx="993240" cy="22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7054715-73A0-D682-3A8A-AC6EE0D31ABD}"/>
                    </a:ext>
                  </a:extLst>
                </p14:cNvPr>
                <p14:cNvContentPartPr/>
                <p14:nvPr/>
              </p14:nvContentPartPr>
              <p14:xfrm>
                <a:off x="6351468" y="5670399"/>
                <a:ext cx="237600" cy="1483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7054715-73A0-D682-3A8A-AC6EE0D31A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42468" y="5661759"/>
                  <a:ext cx="255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408F1AEF-BAE5-9518-429A-79734F5AAF87}"/>
                    </a:ext>
                  </a:extLst>
                </p14:cNvPr>
                <p14:cNvContentPartPr/>
                <p14:nvPr/>
              </p14:nvContentPartPr>
              <p14:xfrm>
                <a:off x="6676548" y="4847799"/>
                <a:ext cx="1565640" cy="7675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408F1AEF-BAE5-9518-429A-79734F5AAF8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67548" y="4839159"/>
                  <a:ext cx="158328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55642AF-4923-AA85-1AD8-7871AB5DBCB7}"/>
                    </a:ext>
                  </a:extLst>
                </p14:cNvPr>
                <p14:cNvContentPartPr/>
                <p14:nvPr/>
              </p14:nvContentPartPr>
              <p14:xfrm>
                <a:off x="8130948" y="5512359"/>
                <a:ext cx="198360" cy="1418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55642AF-4923-AA85-1AD8-7871AB5DBCB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22308" y="5503719"/>
                  <a:ext cx="216000" cy="15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567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물병 컨트롤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상하좌우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좌우는 물병 위치에 따라 달라짐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BEA11F7-3546-D019-BDD9-0C4EF45C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84784"/>
            <a:ext cx="4419827" cy="44388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0E681C-E82D-7666-DAEE-7391D6FE9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93" y="990019"/>
            <a:ext cx="2459379" cy="12110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CE2BAF-569B-4B0B-8271-4B1121B73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900" y="2498370"/>
            <a:ext cx="2471583" cy="9184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2D0F56F-4A0D-5047-7933-C0482A1731DD}"/>
                  </a:ext>
                </a:extLst>
              </p14:cNvPr>
              <p14:cNvContentPartPr/>
              <p14:nvPr/>
            </p14:nvContentPartPr>
            <p14:xfrm>
              <a:off x="3283188" y="1927119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2D0F56F-4A0D-5047-7933-C0482A1731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4548" y="19181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030147-F323-172D-4E45-99C05F83E61D}"/>
                  </a:ext>
                </a:extLst>
              </p14:cNvPr>
              <p14:cNvContentPartPr/>
              <p14:nvPr/>
            </p14:nvContentPartPr>
            <p14:xfrm>
              <a:off x="3097428" y="1902279"/>
              <a:ext cx="205200" cy="473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030147-F323-172D-4E45-99C05F83E6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8788" y="1893639"/>
                <a:ext cx="2228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65F9383-EBFD-806F-E9FB-7ECBD885059B}"/>
                  </a:ext>
                </a:extLst>
              </p14:cNvPr>
              <p14:cNvContentPartPr/>
              <p14:nvPr/>
            </p14:nvContentPartPr>
            <p14:xfrm>
              <a:off x="3288948" y="1861239"/>
              <a:ext cx="1909080" cy="2995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65F9383-EBFD-806F-E9FB-7ECBD88505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0308" y="1852599"/>
                <a:ext cx="19267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B841A7B-FC9D-B83A-6BD9-4D182F0A85F7}"/>
                  </a:ext>
                </a:extLst>
              </p14:cNvPr>
              <p14:cNvContentPartPr/>
              <p14:nvPr/>
            </p14:nvContentPartPr>
            <p14:xfrm>
              <a:off x="5080668" y="1736679"/>
              <a:ext cx="222840" cy="2264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B841A7B-FC9D-B83A-6BD9-4D182F0A85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72028" y="1727679"/>
                <a:ext cx="240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C8CE069D-A991-6B65-AE41-704547F334C6}"/>
                  </a:ext>
                </a:extLst>
              </p14:cNvPr>
              <p14:cNvContentPartPr/>
              <p14:nvPr/>
            </p14:nvContentPartPr>
            <p14:xfrm>
              <a:off x="3982668" y="2141319"/>
              <a:ext cx="1294920" cy="504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C8CE069D-A991-6B65-AE41-704547F334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73668" y="2132679"/>
                <a:ext cx="13125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FD68EF63-C405-5309-D8B5-C682D3A7503C}"/>
                  </a:ext>
                </a:extLst>
              </p14:cNvPr>
              <p14:cNvContentPartPr/>
              <p14:nvPr/>
            </p14:nvContentPartPr>
            <p14:xfrm>
              <a:off x="5138628" y="2540559"/>
              <a:ext cx="210960" cy="1684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FD68EF63-C405-5309-D8B5-C682D3A750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29988" y="2531919"/>
                <a:ext cx="228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9ED72372-9B4A-278D-64FC-7D78A5E0CDBC}"/>
                  </a:ext>
                </a:extLst>
              </p14:cNvPr>
              <p14:cNvContentPartPr/>
              <p14:nvPr/>
            </p14:nvContentPartPr>
            <p14:xfrm>
              <a:off x="6437508" y="5762199"/>
              <a:ext cx="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9ED72372-9B4A-278D-64FC-7D78A5E0C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8868" y="575355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DB446287-DA33-5BAC-C394-6D3962BC9E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14835" y="3618053"/>
            <a:ext cx="2433712" cy="130978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0749D06-989C-B207-3F0F-AFF8510848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56176" y="5129022"/>
            <a:ext cx="1204982" cy="132405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132EE593-22CD-744E-CCEA-408FE3B07052}"/>
              </a:ext>
            </a:extLst>
          </p:cNvPr>
          <p:cNvGrpSpPr/>
          <p:nvPr/>
        </p:nvGrpSpPr>
        <p:grpSpPr>
          <a:xfrm>
            <a:off x="3817068" y="3301599"/>
            <a:ext cx="890640" cy="2333520"/>
            <a:chOff x="3817068" y="3301599"/>
            <a:chExt cx="890640" cy="23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7D3048F-18D0-6185-79DE-5900B8154203}"/>
                    </a:ext>
                  </a:extLst>
                </p14:cNvPr>
                <p14:cNvContentPartPr/>
                <p14:nvPr/>
              </p14:nvContentPartPr>
              <p14:xfrm>
                <a:off x="4111548" y="3847359"/>
                <a:ext cx="360" cy="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7D3048F-18D0-6185-79DE-5900B81542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02548" y="38387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206F49-551F-69D4-65F2-29CCBCA1E7E2}"/>
                    </a:ext>
                  </a:extLst>
                </p14:cNvPr>
                <p14:cNvContentPartPr/>
                <p14:nvPr/>
              </p14:nvContentPartPr>
              <p14:xfrm>
                <a:off x="3817068" y="3301599"/>
                <a:ext cx="890640" cy="23335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206F49-551F-69D4-65F2-29CCBCA1E7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08428" y="3292959"/>
                  <a:ext cx="908280" cy="235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3090CF2-2DCC-9700-930F-89218DBAF4A5}"/>
              </a:ext>
            </a:extLst>
          </p:cNvPr>
          <p:cNvGrpSpPr/>
          <p:nvPr/>
        </p:nvGrpSpPr>
        <p:grpSpPr>
          <a:xfrm>
            <a:off x="4737588" y="4780479"/>
            <a:ext cx="1083240" cy="855720"/>
            <a:chOff x="4737588" y="4780479"/>
            <a:chExt cx="1083240" cy="85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45A83A0-982A-054E-99AF-E0814762845F}"/>
                    </a:ext>
                  </a:extLst>
                </p14:cNvPr>
                <p14:cNvContentPartPr/>
                <p14:nvPr/>
              </p14:nvContentPartPr>
              <p14:xfrm>
                <a:off x="4737588" y="4854279"/>
                <a:ext cx="671760" cy="2401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45A83A0-982A-054E-99AF-E081476284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28948" y="4845279"/>
                  <a:ext cx="689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AC8A827-F8F7-4D94-9C04-A436BDCE4E39}"/>
                    </a:ext>
                  </a:extLst>
                </p14:cNvPr>
                <p14:cNvContentPartPr/>
                <p14:nvPr/>
              </p14:nvContentPartPr>
              <p14:xfrm>
                <a:off x="5283708" y="4780479"/>
                <a:ext cx="198000" cy="2008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AC8A827-F8F7-4D94-9C04-A436BDCE4E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74708" y="4771839"/>
                  <a:ext cx="215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FA268DE-70E1-AB60-9AC8-6E33D15FEFFB}"/>
                    </a:ext>
                  </a:extLst>
                </p14:cNvPr>
                <p14:cNvContentPartPr/>
                <p14:nvPr/>
              </p14:nvContentPartPr>
              <p14:xfrm>
                <a:off x="5259228" y="5050479"/>
                <a:ext cx="494280" cy="4881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FA268DE-70E1-AB60-9AC8-6E33D15FEFF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50228" y="5041479"/>
                  <a:ext cx="5119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60FF3CF-0C13-3821-CAF6-799B89CF1E03}"/>
                    </a:ext>
                  </a:extLst>
                </p14:cNvPr>
                <p14:cNvContentPartPr/>
                <p14:nvPr/>
              </p14:nvContentPartPr>
              <p14:xfrm>
                <a:off x="5611308" y="5412639"/>
                <a:ext cx="209520" cy="2235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60FF3CF-0C13-3821-CAF6-799B89CF1E0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02308" y="5403639"/>
                  <a:ext cx="227160" cy="24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029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30829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 이동하기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(1)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26E36B4-0C78-6777-164A-7437FAA7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80" y="1519045"/>
            <a:ext cx="4016628" cy="21602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F0A8D6-2C8B-0815-BE7B-E728C79D3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258836"/>
            <a:ext cx="3511730" cy="18098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A66DE5-FD4D-2F56-4240-FA70D5435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3904588"/>
            <a:ext cx="2070206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5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30829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 이동하기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및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bar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 생성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685D4C5-0E73-D997-0176-DF0AFBB0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82478"/>
            <a:ext cx="2832227" cy="13681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A04F37-53CB-EC92-2DF8-BFE029545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005064"/>
            <a:ext cx="1593932" cy="18669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FC61AE6-2B06-A01F-0D59-015FE7B61524}"/>
                  </a:ext>
                </a:extLst>
              </p14:cNvPr>
              <p14:cNvContentPartPr/>
              <p14:nvPr/>
            </p14:nvContentPartPr>
            <p14:xfrm>
              <a:off x="1331268" y="423399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FC61AE6-2B06-A01F-0D59-015FE7B615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2628" y="4147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E0C4AC1-7FDD-7FEF-9E80-041B9AA72134}"/>
                  </a:ext>
                </a:extLst>
              </p14:cNvPr>
              <p14:cNvContentPartPr/>
              <p14:nvPr/>
            </p14:nvContentPartPr>
            <p14:xfrm>
              <a:off x="1497228" y="361839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E0C4AC1-7FDD-7FEF-9E80-041B9AA721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8588" y="3531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FDB1460-0D2F-4AAA-BAFA-68C6CB6AFDDD}"/>
                  </a:ext>
                </a:extLst>
              </p14:cNvPr>
              <p14:cNvContentPartPr/>
              <p14:nvPr/>
            </p14:nvContentPartPr>
            <p14:xfrm>
              <a:off x="1889988" y="367959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FDB1460-0D2F-4AAA-BAFA-68C6CB6AFD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0988" y="35931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30E39C86-D295-33D9-736A-D3EB819B2F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5900" y="1673825"/>
            <a:ext cx="6372200" cy="186090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6517548-CE36-FE5D-9E76-6E8B6AEF77A0}"/>
              </a:ext>
            </a:extLst>
          </p:cNvPr>
          <p:cNvGrpSpPr/>
          <p:nvPr/>
        </p:nvGrpSpPr>
        <p:grpSpPr>
          <a:xfrm>
            <a:off x="6130788" y="2178399"/>
            <a:ext cx="2038320" cy="2376720"/>
            <a:chOff x="6130788" y="2178399"/>
            <a:chExt cx="2038320" cy="23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86AF5FC-775A-8F32-997C-133FFA52EFB0}"/>
                    </a:ext>
                  </a:extLst>
                </p14:cNvPr>
                <p14:cNvContentPartPr/>
                <p14:nvPr/>
              </p14:nvContentPartPr>
              <p14:xfrm>
                <a:off x="6130788" y="2178399"/>
                <a:ext cx="503640" cy="8028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86AF5FC-775A-8F32-997C-133FFA52EF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21788" y="2169759"/>
                  <a:ext cx="52128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AC385B5-9525-D6BD-FC5A-B49AAA0375A7}"/>
                    </a:ext>
                  </a:extLst>
                </p14:cNvPr>
                <p14:cNvContentPartPr/>
                <p14:nvPr/>
              </p14:nvContentPartPr>
              <p14:xfrm>
                <a:off x="6633708" y="2748999"/>
                <a:ext cx="1535400" cy="16614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AC385B5-9525-D6BD-FC5A-B49AAA0375A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25068" y="2739999"/>
                  <a:ext cx="1553040" cy="16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F372805-B58B-ED9C-584B-642FEFE2097C}"/>
                    </a:ext>
                  </a:extLst>
                </p14:cNvPr>
                <p14:cNvContentPartPr/>
                <p14:nvPr/>
              </p14:nvContentPartPr>
              <p14:xfrm>
                <a:off x="6907668" y="4295919"/>
                <a:ext cx="73440" cy="77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F372805-B58B-ED9C-584B-642FEFE209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98668" y="4286919"/>
                  <a:ext cx="91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E1E79F8-BF6F-8982-FD1D-365C24207E83}"/>
                    </a:ext>
                  </a:extLst>
                </p14:cNvPr>
                <p14:cNvContentPartPr/>
                <p14:nvPr/>
              </p14:nvContentPartPr>
              <p14:xfrm>
                <a:off x="6773388" y="4386279"/>
                <a:ext cx="175320" cy="168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E1E79F8-BF6F-8982-FD1D-365C24207E8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64388" y="4377279"/>
                  <a:ext cx="192960" cy="18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960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111</Words>
  <Application>Microsoft Office PowerPoint</Application>
  <PresentationFormat>화면 슬라이드 쇼(4:3)</PresentationFormat>
  <Paragraphs>26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condor</dc:creator>
  <cp:lastModifiedBy>박 찬익</cp:lastModifiedBy>
  <cp:revision>145</cp:revision>
  <dcterms:created xsi:type="dcterms:W3CDTF">2020-03-29T11:00:22Z</dcterms:created>
  <dcterms:modified xsi:type="dcterms:W3CDTF">2022-11-14T04:37:19Z</dcterms:modified>
</cp:coreProperties>
</file>