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98" r:id="rId3"/>
    <p:sldId id="304" r:id="rId4"/>
    <p:sldId id="310" r:id="rId5"/>
    <p:sldId id="312" r:id="rId6"/>
    <p:sldId id="317" r:id="rId7"/>
    <p:sldId id="311" r:id="rId8"/>
    <p:sldId id="335" r:id="rId9"/>
    <p:sldId id="278" r:id="rId10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11"/>
    <a:srgbClr val="5AFFFC"/>
    <a:srgbClr val="1D314E"/>
    <a:srgbClr val="3D3C3E"/>
    <a:srgbClr val="063656"/>
    <a:srgbClr val="08456E"/>
    <a:srgbClr val="569CF0"/>
    <a:srgbClr val="8DBDF7"/>
    <a:srgbClr val="5DAAFF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207" autoAdjust="0"/>
  </p:normalViewPr>
  <p:slideViewPr>
    <p:cSldViewPr snapToGrid="0">
      <p:cViewPr varScale="1">
        <p:scale>
          <a:sx n="110" d="100"/>
          <a:sy n="110" d="100"/>
        </p:scale>
        <p:origin x="1632" y="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715" y="858230"/>
            <a:ext cx="8051098" cy="1969017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Front End 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발표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4085464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2022.10-17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박찬익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B7DB47-88D3-4B41-8C1C-CEC8DE926C0E}"/>
              </a:ext>
            </a:extLst>
          </p:cNvPr>
          <p:cNvSpPr/>
          <p:nvPr/>
        </p:nvSpPr>
        <p:spPr>
          <a:xfrm>
            <a:off x="8883284" y="0"/>
            <a:ext cx="26071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B1CC01-669A-44A2-AB58-E09BACDA491E}"/>
              </a:ext>
            </a:extLst>
          </p:cNvPr>
          <p:cNvCxnSpPr>
            <a:cxnSpLocks/>
          </p:cNvCxnSpPr>
          <p:nvPr/>
        </p:nvCxnSpPr>
        <p:spPr>
          <a:xfrm>
            <a:off x="296313" y="4958873"/>
            <a:ext cx="175828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382247C-1B35-42E9-B942-65AE155D2377}"/>
              </a:ext>
            </a:extLst>
          </p:cNvPr>
          <p:cNvCxnSpPr>
            <a:cxnSpLocks/>
          </p:cNvCxnSpPr>
          <p:nvPr/>
        </p:nvCxnSpPr>
        <p:spPr>
          <a:xfrm>
            <a:off x="296313" y="5384481"/>
            <a:ext cx="175828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179270"/>
            <a:ext cx="8531851" cy="884238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구성도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2532F7-D4B4-4F5E-A039-62F4A6FCAF92}"/>
              </a:ext>
            </a:extLst>
          </p:cNvPr>
          <p:cNvSpPr/>
          <p:nvPr/>
        </p:nvSpPr>
        <p:spPr>
          <a:xfrm>
            <a:off x="1098331" y="1061544"/>
            <a:ext cx="6947338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6D99F7-37D5-4036-B400-6150F6A086DF}"/>
              </a:ext>
            </a:extLst>
          </p:cNvPr>
          <p:cNvSpPr/>
          <p:nvPr/>
        </p:nvSpPr>
        <p:spPr>
          <a:xfrm>
            <a:off x="0" y="6764243"/>
            <a:ext cx="9144000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ML과 CSS">
            <a:extLst>
              <a:ext uri="{FF2B5EF4-FFF2-40B4-BE49-F238E27FC236}">
                <a16:creationId xmlns:a16="http://schemas.microsoft.com/office/drawing/2014/main" id="{090078E5-B65B-20E1-2A1E-159FE6C8C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4" y="1468810"/>
            <a:ext cx="4090953" cy="272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B6AEA6-4A47-4BEC-176F-C4E4CD6D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925" y="4602834"/>
            <a:ext cx="1428949" cy="695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63EEFC-3282-2B69-D976-3C41C52CE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808" y="3136671"/>
            <a:ext cx="2760062" cy="140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D4048A4-58D8-BBE6-ADAA-75EF5FCD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110" y="4844455"/>
            <a:ext cx="2809422" cy="131058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938D04-EC98-4CA7-B26F-87388F30A2E6}"/>
              </a:ext>
            </a:extLst>
          </p:cNvPr>
          <p:cNvSpPr/>
          <p:nvPr/>
        </p:nvSpPr>
        <p:spPr>
          <a:xfrm>
            <a:off x="1" y="5073221"/>
            <a:ext cx="9144000" cy="181325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179270"/>
            <a:ext cx="8531851" cy="884238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과정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(1.Weather API)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2532F7-D4B4-4F5E-A039-62F4A6FCAF92}"/>
              </a:ext>
            </a:extLst>
          </p:cNvPr>
          <p:cNvSpPr/>
          <p:nvPr/>
        </p:nvSpPr>
        <p:spPr>
          <a:xfrm>
            <a:off x="1098331" y="1061544"/>
            <a:ext cx="6947338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2C48D-FCF9-4775-9514-E8D4683CB09C}"/>
              </a:ext>
            </a:extLst>
          </p:cNvPr>
          <p:cNvSpPr txBox="1"/>
          <p:nvPr/>
        </p:nvSpPr>
        <p:spPr>
          <a:xfrm>
            <a:off x="255952" y="1290144"/>
            <a:ext cx="702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날씨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온도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확보</a:t>
            </a: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913A8010-A206-45AD-9D66-BB3E72B725BE}"/>
              </a:ext>
            </a:extLst>
          </p:cNvPr>
          <p:cNvCxnSpPr>
            <a:cxnSpLocks/>
          </p:cNvCxnSpPr>
          <p:nvPr/>
        </p:nvCxnSpPr>
        <p:spPr>
          <a:xfrm flipV="1">
            <a:off x="2223436" y="2512194"/>
            <a:ext cx="2492943" cy="1424539"/>
          </a:xfrm>
          <a:prstGeom prst="curvedConnector3">
            <a:avLst>
              <a:gd name="adj1" fmla="val 36487"/>
            </a:avLst>
          </a:prstGeom>
          <a:ln w="34925">
            <a:solidFill>
              <a:schemeClr val="accent1">
                <a:shade val="95000"/>
                <a:satMod val="105000"/>
                <a:alpha val="7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EFDC4691-8562-46E6-AF4E-8D5B2FC1335B}"/>
              </a:ext>
            </a:extLst>
          </p:cNvPr>
          <p:cNvCxnSpPr>
            <a:cxnSpLocks/>
          </p:cNvCxnSpPr>
          <p:nvPr/>
        </p:nvCxnSpPr>
        <p:spPr>
          <a:xfrm>
            <a:off x="2310064" y="3936734"/>
            <a:ext cx="2406315" cy="24063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1">
                <a:shade val="95000"/>
                <a:satMod val="105000"/>
                <a:alpha val="7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4FC8D4D5-188E-4CBB-B10C-5EB1E5195372}"/>
              </a:ext>
            </a:extLst>
          </p:cNvPr>
          <p:cNvCxnSpPr>
            <a:cxnSpLocks/>
          </p:cNvCxnSpPr>
          <p:nvPr/>
        </p:nvCxnSpPr>
        <p:spPr>
          <a:xfrm>
            <a:off x="2310064" y="3936734"/>
            <a:ext cx="2406315" cy="1982803"/>
          </a:xfrm>
          <a:prstGeom prst="curvedConnector3">
            <a:avLst/>
          </a:prstGeom>
          <a:ln w="34925">
            <a:solidFill>
              <a:schemeClr val="accent1">
                <a:shade val="95000"/>
                <a:satMod val="105000"/>
                <a:alpha val="7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32651944-D892-4251-A122-8EABE358F60F}"/>
              </a:ext>
            </a:extLst>
          </p:cNvPr>
          <p:cNvSpPr txBox="1">
            <a:spLocks/>
          </p:cNvSpPr>
          <p:nvPr/>
        </p:nvSpPr>
        <p:spPr>
          <a:xfrm>
            <a:off x="2310064" y="1784779"/>
            <a:ext cx="2731284" cy="2945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buFont typeface="Arial" pitchFamily="34" charset="0"/>
              <a:buNone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	API Call</a:t>
            </a:r>
          </a:p>
          <a:p>
            <a:pPr algn="ctr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algn="ctr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	 </a:t>
            </a:r>
            <a:r>
              <a:rPr lang="ko-KR" altLang="en-US" sz="2000" b="1" dirty="0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위도</a:t>
            </a:r>
            <a:r>
              <a:rPr lang="en-US" altLang="ko-KR" sz="2000" b="1" dirty="0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b="1" dirty="0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경도</a:t>
            </a:r>
            <a:endParaRPr lang="en-US" altLang="ko-KR" sz="2000" b="1" dirty="0">
              <a:solidFill>
                <a:srgbClr val="FFC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ko-KR" altLang="en-US" sz="2000" b="1" dirty="0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날씨 </a:t>
            </a:r>
            <a:r>
              <a:rPr lang="en-US" altLang="ko-KR" sz="2000" b="1" dirty="0" err="1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API_Key</a:t>
            </a:r>
            <a:endParaRPr lang="en-US" altLang="ko-KR" sz="2000" b="1" dirty="0">
              <a:solidFill>
                <a:srgbClr val="FFC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buFont typeface="Arial" pitchFamily="34" charset="0"/>
              <a:buNone/>
            </a:pPr>
            <a:r>
              <a:rPr lang="ko-KR" altLang="en-US" sz="2000" b="1" dirty="0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온도</a:t>
            </a:r>
            <a:endParaRPr lang="en-US" altLang="ko-KR" sz="2000" b="1" dirty="0">
              <a:solidFill>
                <a:srgbClr val="FFC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buFont typeface="Arial" pitchFamily="34" charset="0"/>
              <a:buNone/>
            </a:pPr>
            <a:endParaRPr lang="en-US" altLang="ko-KR" sz="2000" b="1" dirty="0">
              <a:solidFill>
                <a:srgbClr val="FFC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FFDC2-C1A0-4810-BBBE-BD8D63F86E2B}"/>
              </a:ext>
            </a:extLst>
          </p:cNvPr>
          <p:cNvSpPr txBox="1"/>
          <p:nvPr/>
        </p:nvSpPr>
        <p:spPr>
          <a:xfrm>
            <a:off x="960426" y="5514443"/>
            <a:ext cx="708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FF00"/>
                </a:solidFill>
              </a:rPr>
              <a:t>name / description / temp</a:t>
            </a:r>
            <a:endParaRPr lang="ko-KR" altLang="en-US" sz="4000" b="1" dirty="0">
              <a:solidFill>
                <a:srgbClr val="FFFF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1BFB83-4602-4A58-BEC1-51742CFE7B4A}"/>
              </a:ext>
            </a:extLst>
          </p:cNvPr>
          <p:cNvSpPr/>
          <p:nvPr/>
        </p:nvSpPr>
        <p:spPr>
          <a:xfrm>
            <a:off x="0" y="6764243"/>
            <a:ext cx="9144000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D03FC3-8C1D-2A59-3078-91B4445B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62" y="2096674"/>
            <a:ext cx="2937718" cy="22478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A32244-C9BC-56A7-556A-1F55E4E3A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65941"/>
            <a:ext cx="248343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179270"/>
            <a:ext cx="8531851" cy="884238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과정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(1.Weather API)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2532F7-D4B4-4F5E-A039-62F4A6FCAF92}"/>
              </a:ext>
            </a:extLst>
          </p:cNvPr>
          <p:cNvSpPr/>
          <p:nvPr/>
        </p:nvSpPr>
        <p:spPr>
          <a:xfrm>
            <a:off x="1098331" y="1061544"/>
            <a:ext cx="6947338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2C48D-FCF9-4775-9514-E8D4683CB09C}"/>
              </a:ext>
            </a:extLst>
          </p:cNvPr>
          <p:cNvSpPr txBox="1"/>
          <p:nvPr/>
        </p:nvSpPr>
        <p:spPr>
          <a:xfrm>
            <a:off x="255952" y="1290144"/>
            <a:ext cx="7026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 위치 허용 사용법</a:t>
            </a:r>
          </a:p>
          <a:p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32651944-D892-4251-A122-8EABE358F60F}"/>
              </a:ext>
            </a:extLst>
          </p:cNvPr>
          <p:cNvSpPr txBox="1">
            <a:spLocks/>
          </p:cNvSpPr>
          <p:nvPr/>
        </p:nvSpPr>
        <p:spPr>
          <a:xfrm>
            <a:off x="1336190" y="4216113"/>
            <a:ext cx="6309936" cy="221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buFont typeface="Arial" pitchFamily="34" charset="0"/>
              <a:buNone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사이트를 접속할 경우 허용 버튼을 클릭해야 위치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날씨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 정보가 오른쪽 상단에 나오고 그렇지 않을 경우 에러 팝업이 생성됨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CCB91-94E1-4BC0-B856-0A8759A573DA}"/>
              </a:ext>
            </a:extLst>
          </p:cNvPr>
          <p:cNvSpPr/>
          <p:nvPr/>
        </p:nvSpPr>
        <p:spPr>
          <a:xfrm>
            <a:off x="0" y="6764243"/>
            <a:ext cx="9144000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48C6F-5074-E8FE-37FC-E1B1CB0F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6" y="2139189"/>
            <a:ext cx="3457249" cy="15461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4190D-5223-DF5A-8B89-128D5D33E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31" y="2343945"/>
            <a:ext cx="4718683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3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179270"/>
            <a:ext cx="8531851" cy="884238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과정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2532F7-D4B4-4F5E-A039-62F4A6FCAF92}"/>
              </a:ext>
            </a:extLst>
          </p:cNvPr>
          <p:cNvSpPr/>
          <p:nvPr/>
        </p:nvSpPr>
        <p:spPr>
          <a:xfrm>
            <a:off x="1098331" y="1061544"/>
            <a:ext cx="6947338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2C48D-FCF9-4775-9514-E8D4683CB09C}"/>
              </a:ext>
            </a:extLst>
          </p:cNvPr>
          <p:cNvSpPr txBox="1"/>
          <p:nvPr/>
        </p:nvSpPr>
        <p:spPr>
          <a:xfrm>
            <a:off x="255952" y="1290144"/>
            <a:ext cx="6780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닉네임 입력</a:t>
            </a:r>
          </a:p>
          <a:p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5D1902-5F29-408E-A46E-C9E39D38091E}"/>
              </a:ext>
            </a:extLst>
          </p:cNvPr>
          <p:cNvSpPr/>
          <p:nvPr/>
        </p:nvSpPr>
        <p:spPr>
          <a:xfrm>
            <a:off x="0" y="6764243"/>
            <a:ext cx="9144000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727722-3A44-51AC-D269-B692C121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8" y="2211499"/>
            <a:ext cx="3629532" cy="1038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BD0466-3FA8-E3E7-630A-5BEAABCC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558" y="2135288"/>
            <a:ext cx="4867954" cy="1190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C8245F-5086-2E06-4283-0B4404BA2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08" y="4018801"/>
            <a:ext cx="840558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7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179270"/>
            <a:ext cx="8531851" cy="884238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과정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2532F7-D4B4-4F5E-A039-62F4A6FCAF92}"/>
              </a:ext>
            </a:extLst>
          </p:cNvPr>
          <p:cNvSpPr/>
          <p:nvPr/>
        </p:nvSpPr>
        <p:spPr>
          <a:xfrm>
            <a:off x="1098331" y="1061544"/>
            <a:ext cx="6947338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2C48D-FCF9-4775-9514-E8D4683CB09C}"/>
              </a:ext>
            </a:extLst>
          </p:cNvPr>
          <p:cNvSpPr txBox="1"/>
          <p:nvPr/>
        </p:nvSpPr>
        <p:spPr>
          <a:xfrm>
            <a:off x="255952" y="1290144"/>
            <a:ext cx="7026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배경화면 랜덤으로 불러오기 </a:t>
            </a:r>
          </a:p>
          <a:p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5DA668-0AA7-4C8D-B4AE-EE22C77C03E2}"/>
              </a:ext>
            </a:extLst>
          </p:cNvPr>
          <p:cNvSpPr/>
          <p:nvPr/>
        </p:nvSpPr>
        <p:spPr>
          <a:xfrm>
            <a:off x="0" y="6764243"/>
            <a:ext cx="9144000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C4F10BB-CDD4-814B-1008-BAD7D60981D8}"/>
              </a:ext>
            </a:extLst>
          </p:cNvPr>
          <p:cNvSpPr txBox="1">
            <a:spLocks/>
          </p:cNvSpPr>
          <p:nvPr/>
        </p:nvSpPr>
        <p:spPr>
          <a:xfrm>
            <a:off x="457312" y="2348264"/>
            <a:ext cx="6309936" cy="108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Images</a:t>
            </a: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라는 배열에 부러 올 사진을 입력한 다음 </a:t>
            </a:r>
            <a:r>
              <a:rPr lang="en-US" altLang="ko-KR" sz="20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math.random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()</a:t>
            </a: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사용해서 불러옴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0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179270"/>
            <a:ext cx="8531851" cy="884238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과정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2532F7-D4B4-4F5E-A039-62F4A6FCAF92}"/>
              </a:ext>
            </a:extLst>
          </p:cNvPr>
          <p:cNvSpPr/>
          <p:nvPr/>
        </p:nvSpPr>
        <p:spPr>
          <a:xfrm>
            <a:off x="1098331" y="1061544"/>
            <a:ext cx="6947338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2C48D-FCF9-4775-9514-E8D4683CB09C}"/>
              </a:ext>
            </a:extLst>
          </p:cNvPr>
          <p:cNvSpPr txBox="1"/>
          <p:nvPr/>
        </p:nvSpPr>
        <p:spPr>
          <a:xfrm>
            <a:off x="255952" y="1290434"/>
            <a:ext cx="7026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 기능</a:t>
            </a:r>
          </a:p>
          <a:p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9E4BA6-4E70-40D3-B398-30C30E124E88}"/>
              </a:ext>
            </a:extLst>
          </p:cNvPr>
          <p:cNvSpPr/>
          <p:nvPr/>
        </p:nvSpPr>
        <p:spPr>
          <a:xfrm>
            <a:off x="0" y="6764243"/>
            <a:ext cx="9144000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28E4D4-68F8-77DB-FF73-8D60E9D1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2034939"/>
            <a:ext cx="3377588" cy="2137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3E58BB-D8E5-3BF6-8372-AD6E2FC7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57" y="2818104"/>
            <a:ext cx="5571309" cy="46538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8432EB-D274-67C2-C795-549E617CED45}"/>
              </a:ext>
            </a:extLst>
          </p:cNvPr>
          <p:cNvCxnSpPr/>
          <p:nvPr/>
        </p:nvCxnSpPr>
        <p:spPr>
          <a:xfrm>
            <a:off x="3464674" y="2377440"/>
            <a:ext cx="837360" cy="44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1DE537-F97A-A284-D588-ECFD99AB58C0}"/>
              </a:ext>
            </a:extLst>
          </p:cNvPr>
          <p:cNvSpPr txBox="1"/>
          <p:nvPr/>
        </p:nvSpPr>
        <p:spPr>
          <a:xfrm>
            <a:off x="3633540" y="2004853"/>
            <a:ext cx="109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  <a:p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9A472-E404-2C01-525B-3AD6CD532726}"/>
              </a:ext>
            </a:extLst>
          </p:cNvPr>
          <p:cNvSpPr txBox="1"/>
          <p:nvPr/>
        </p:nvSpPr>
        <p:spPr>
          <a:xfrm>
            <a:off x="3633540" y="3727516"/>
            <a:ext cx="109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  <a:p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1AEB8-7237-D1A2-313A-347306D62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7" y="4428153"/>
            <a:ext cx="3377588" cy="1738046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E811D5-6214-337F-58C6-EE80656D7976}"/>
              </a:ext>
            </a:extLst>
          </p:cNvPr>
          <p:cNvCxnSpPr/>
          <p:nvPr/>
        </p:nvCxnSpPr>
        <p:spPr>
          <a:xfrm>
            <a:off x="3464674" y="4751083"/>
            <a:ext cx="837360" cy="44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9641880-6938-89EB-3604-EB253247C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856" y="5291234"/>
            <a:ext cx="5571309" cy="3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179270"/>
            <a:ext cx="8531851" cy="884238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결과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2532F7-D4B4-4F5E-A039-62F4A6FCAF92}"/>
              </a:ext>
            </a:extLst>
          </p:cNvPr>
          <p:cNvSpPr/>
          <p:nvPr/>
        </p:nvSpPr>
        <p:spPr>
          <a:xfrm>
            <a:off x="1098331" y="1061544"/>
            <a:ext cx="6947338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C6C5D0-BFE0-40CF-8041-2D7798236D91}"/>
              </a:ext>
            </a:extLst>
          </p:cNvPr>
          <p:cNvSpPr/>
          <p:nvPr/>
        </p:nvSpPr>
        <p:spPr>
          <a:xfrm>
            <a:off x="0" y="6764243"/>
            <a:ext cx="9144000" cy="93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B49694-F954-274D-26C4-6701B75C8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41" y="1749064"/>
            <a:ext cx="6675717" cy="29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8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15" y="1833166"/>
            <a:ext cx="8834569" cy="1041751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b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br>
              <a:rPr lang="en-US" altLang="ko-KR" sz="2700" i="0" u="sng" dirty="0">
                <a:effectLst/>
                <a:latin typeface="-apple-system"/>
              </a:rPr>
            </a:br>
            <a:br>
              <a:rPr lang="en-US" altLang="ko-KR" sz="2700" i="0" u="sng" dirty="0">
                <a:effectLst/>
                <a:latin typeface="-apple-system"/>
              </a:rPr>
            </a:b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20954" y="2869718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</TotalTime>
  <Words>130</Words>
  <Application>Microsoft Office PowerPoint</Application>
  <PresentationFormat>화면 슬라이드 쇼(4:3)</PresentationFormat>
  <Paragraphs>31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Wingdings</vt:lpstr>
      <vt:lpstr>Arial</vt:lpstr>
      <vt:lpstr>-apple-system</vt:lpstr>
      <vt:lpstr>나눔고딕</vt:lpstr>
      <vt:lpstr>Office 테마</vt:lpstr>
      <vt:lpstr> Front End 발표</vt:lpstr>
      <vt:lpstr>프로젝트 구성도</vt:lpstr>
      <vt:lpstr>구현 과정 (1.Weather API)</vt:lpstr>
      <vt:lpstr>구현 과정 (1.Weather API)</vt:lpstr>
      <vt:lpstr>구현 과정 (2)</vt:lpstr>
      <vt:lpstr>구현 과정 (3)</vt:lpstr>
      <vt:lpstr>구현 과정 (4)</vt:lpstr>
      <vt:lpstr>구현 결과</vt:lpstr>
      <vt:lpstr>감사합니다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PIAOCANYI</cp:lastModifiedBy>
  <cp:revision>244</cp:revision>
  <cp:lastPrinted>2011-08-28T13:13:29Z</cp:lastPrinted>
  <dcterms:created xsi:type="dcterms:W3CDTF">2011-08-24T01:05:33Z</dcterms:created>
  <dcterms:modified xsi:type="dcterms:W3CDTF">2022-10-16T12:36:38Z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C:\Users\tmroh\Desktop\p13_clear.pptx</vt:lpwstr>
  </property>
</Properties>
</file>