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60000" cx="10692000"/>
  <p:notesSz cx="7560000" cy="10692000"/>
  <p:embeddedFontLst>
    <p:embeddedFont>
      <p:font typeface="Quicksand"/>
      <p:regular r:id="rId8"/>
      <p:bold r:id="rId9"/>
    </p:embeddedFont>
    <p:embeddedFont>
      <p:font typeface="Quicksand Medium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  <p15:guide id="3" pos="29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  <p:guide pos="29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QuicksandMedium-bold.fntdata"/><Relationship Id="rId10" Type="http://schemas.openxmlformats.org/officeDocument/2006/relationships/font" Target="fonts/QuicksandMedium-regular.fntdata"/><Relationship Id="rId9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6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tree-forest-trunk-nature-leaves-576847/" TargetMode="External"/><Relationship Id="rId3" Type="http://schemas.openxmlformats.org/officeDocument/2006/relationships/hyperlink" Target="https://pixabay.com/vectors/laptop-notebook-mobile-computer-154091/" TargetMode="External"/><Relationship Id="rId4" Type="http://schemas.openxmlformats.org/officeDocument/2006/relationships/hyperlink" Target="https://pixabay.com/illustrations/kids-silhouette-party-children-3297107/" TargetMode="External"/><Relationship Id="rId9" Type="http://schemas.openxmlformats.org/officeDocument/2006/relationships/hyperlink" Target="https://pixabay.com/vectors/flower-water-lily-lily-lotus-159951/" TargetMode="External"/><Relationship Id="rId5" Type="http://schemas.openxmlformats.org/officeDocument/2006/relationships/hyperlink" Target="https://pixabay.com/illustrations/dog-hound-mammal-animal-pet-puppy-2404286/" TargetMode="External"/><Relationship Id="rId6" Type="http://schemas.openxmlformats.org/officeDocument/2006/relationships/hyperlink" Target="https://pixabay.com/vectors/computer-desktop-pc-workstation-1295529/" TargetMode="External"/><Relationship Id="rId7" Type="http://schemas.openxmlformats.org/officeDocument/2006/relationships/hyperlink" Target="https://pixabay.com/vectors/cloud-weather-forecast-weather-sky-346710/" TargetMode="External"/><Relationship Id="rId8" Type="http://schemas.openxmlformats.org/officeDocument/2006/relationships/hyperlink" Target="https://pixabay.com/illustrations/glue-pool-adhesive-fixed-1135242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43764c14_0_0:notes"/>
          <p:cNvSpPr/>
          <p:nvPr>
            <p:ph idx="2" type="sldImg"/>
          </p:nvPr>
        </p:nvSpPr>
        <p:spPr>
          <a:xfrm>
            <a:off x="911230" y="586509"/>
            <a:ext cx="4399500" cy="293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43764c14_0_0:notes"/>
          <p:cNvSpPr txBox="1"/>
          <p:nvPr>
            <p:ph idx="1" type="body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03-06-21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68a5dee2_0_0:notes"/>
          <p:cNvSpPr/>
          <p:nvPr>
            <p:ph idx="2" type="sldImg"/>
          </p:nvPr>
        </p:nvSpPr>
        <p:spPr>
          <a:xfrm>
            <a:off x="1004507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68a5d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Tree: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https://pixabay.com/vectors/tree-forest-trunk-nature-leaves-576847/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Laptop: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https://pixabay.com/vectors/laptop-notebook-mobile-computer-154091/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People: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https://pixabay.com/illustrations/kids-silhouette-party-children-3297107/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Dog: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https://pixabay.com/illustrations/dog-hound-mammal-animal-pet-puppy-2404286/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Desktop computer: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https://pixabay.com/vectors/computer-desktop-pc-workstation-1295529/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Sun: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7"/>
              </a:rPr>
              <a:t>https://pixabay.com/vectors/cloud-weather-forecast-weather-sky-346710/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Glue: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8"/>
              </a:rPr>
              <a:t>https://pixabay.com/illustrations/glue-pool-adhesive-fixed-1135242/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Flower: </a:t>
            </a:r>
            <a:r>
              <a:rPr lang="en-GB" sz="9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9"/>
              </a:rPr>
              <a:t>https://pixabay.com/vectors/flower-water-lily-lily-lotus-159951/</a:t>
            </a:r>
            <a:r>
              <a:rPr lang="en-GB" sz="900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616070" y="847753"/>
            <a:ext cx="9466200" cy="2991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622911" y="3917648"/>
            <a:ext cx="9466200" cy="1074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7651" y="6601680"/>
            <a:ext cx="1645280" cy="49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63533" y="469753"/>
            <a:ext cx="9963900" cy="6626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4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7997953" y="0"/>
            <a:ext cx="22944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63533" y="1495869"/>
            <a:ext cx="9964800" cy="560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63533" y="456966"/>
            <a:ext cx="9964800" cy="1038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63533" y="1495869"/>
            <a:ext cx="9963900" cy="455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363533" y="6052114"/>
            <a:ext cx="9963900" cy="1026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3" type="subTitle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63533" y="693753"/>
            <a:ext cx="9963900" cy="55785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63533" y="6294010"/>
            <a:ext cx="9963900" cy="802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 algn="ctr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63533" y="1495869"/>
            <a:ext cx="9963900" cy="560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63533" y="451857"/>
            <a:ext cx="9963900" cy="1041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7997953" y="0"/>
            <a:ext cx="22923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63533" y="1495867"/>
            <a:ext cx="47901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538465" y="1495832"/>
            <a:ext cx="47901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2:1">
  <p:cSld name="TITLE_4_1_1_1_3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63533" y="1495867"/>
            <a:ext cx="65247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7064361" y="1495832"/>
            <a:ext cx="32643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2">
  <p:cSld name="TITLE_4_1_1_1_3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63533" y="1495867"/>
            <a:ext cx="3262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804260" y="1495832"/>
            <a:ext cx="65238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1:1">
  <p:cSld name="TITLE_4_1_1_1_3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63533" y="1495867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38042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71900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3533" y="456966"/>
            <a:ext cx="9964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icksand"/>
              <a:buNone/>
              <a:defRPr b="1" sz="3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3533" y="1495869"/>
            <a:ext cx="9964200" cy="5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icksand"/>
              <a:buChar char="●"/>
              <a:defRPr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9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942">
          <p15:clr>
            <a:srgbClr val="EA4335"/>
          </p15:clr>
        </p15:guide>
        <p15:guide id="4" pos="3246">
          <p15:clr>
            <a:srgbClr val="EA4335"/>
          </p15:clr>
        </p15:guide>
        <p15:guide id="5" orient="horz" pos="1194">
          <p15:clr>
            <a:srgbClr val="EA4335"/>
          </p15:clr>
        </p15:guide>
        <p15:guide id="6" pos="3489">
          <p15:clr>
            <a:srgbClr val="EA4335"/>
          </p15:clr>
        </p15:guide>
        <p15:guide id="7" pos="6506">
          <p15:clr>
            <a:srgbClr val="EA4335"/>
          </p15:clr>
        </p15:guide>
        <p15:guide id="8" orient="horz" pos="3810">
          <p15:clr>
            <a:srgbClr val="EA4335"/>
          </p15:clr>
        </p15:guide>
        <p15:guide id="9" pos="2862">
          <p15:clr>
            <a:srgbClr val="EA4335"/>
          </p15:clr>
        </p15:guide>
        <p15:guide id="10" pos="3873">
          <p15:clr>
            <a:srgbClr val="EA4335"/>
          </p15:clr>
        </p15:guide>
        <p15:guide id="11" orient="horz" pos="447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the-cc.io/curriculum" TargetMode="External"/><Relationship Id="rId5" Type="http://schemas.openxmlformats.org/officeDocument/2006/relationships/hyperlink" Target="https://creativecommons.org/licenses/by-nc-sa/4.0/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2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680225" y="1120075"/>
            <a:ext cx="6792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Activity 1 - Is it technology?</a:t>
            </a:r>
            <a:endParaRPr sz="11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6441" y="201215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4000" lIns="94000" spcFirstLastPara="1" rIns="94000" wrap="square" tIns="9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Technology</a:t>
            </a:r>
            <a:endParaRPr sz="12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718450" y="201215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4000" lIns="94000" spcFirstLastPara="1" rIns="94000" wrap="square" tIns="9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Not t</a:t>
            </a:r>
            <a:r>
              <a:rPr b="1" lang="en-GB" sz="25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echnology</a:t>
            </a:r>
            <a:endParaRPr sz="12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463800" y="2616352"/>
            <a:ext cx="979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362049" y="2012154"/>
            <a:ext cx="0" cy="41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537675" y="270000"/>
            <a:ext cx="7711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Year 1 - Technology around us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Lesson 1 – Technology in our classroom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46725" y="6853700"/>
            <a:ext cx="91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150" y="7096300"/>
            <a:ext cx="941925" cy="3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4"/>
          <p:cNvCxnSpPr/>
          <p:nvPr/>
        </p:nvCxnSpPr>
        <p:spPr>
          <a:xfrm>
            <a:off x="2145875" y="-300"/>
            <a:ext cx="0" cy="51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4241400" y="-8100"/>
            <a:ext cx="0" cy="51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6301350" y="-300"/>
            <a:ext cx="0" cy="51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8432425" y="15275"/>
            <a:ext cx="0" cy="51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-25958" y="2392870"/>
            <a:ext cx="10743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55114" y="713589"/>
            <a:ext cx="1953430" cy="97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880344" y="3084404"/>
            <a:ext cx="1343733" cy="1370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ue, Pool, Adhesive, Fixed, A To Z Index"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798620" y="496630"/>
            <a:ext cx="945518" cy="141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, Desktop, Pc, Workstation" id="91" name="Google Shape;9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9201" y="3150647"/>
            <a:ext cx="2125249" cy="1237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, Forest, Trunk, Nature, Leaves, Branches, Organic" id="92" name="Google Shape;9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2511124" y="476253"/>
            <a:ext cx="1343735" cy="1451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er, Water Lily, Lily, Lotus, Aquatic, Bloom"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611365" y="585678"/>
            <a:ext cx="1504143" cy="123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4519296" y="3138540"/>
            <a:ext cx="1504153" cy="126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8533351" y="692499"/>
            <a:ext cx="2037725" cy="1018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, Hound, Mammal, Animal, Pet, Puppy, Cute, Canine" id="96" name="Google Shape;9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5400000">
            <a:off x="2455948" y="3204510"/>
            <a:ext cx="1574019" cy="1130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, Weather Forecast, Weather, Sky, Blue, White, Sun" id="97" name="Google Shape;9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6628110" y="3287172"/>
            <a:ext cx="1470666" cy="964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0" y="1944"/>
            <a:ext cx="10743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-8" y="5137370"/>
            <a:ext cx="10743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