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7560000" cx="10692000"/>
  <p:notesSz cx="7560000" cy="10692000"/>
  <p:embeddedFontLst>
    <p:embeddedFont>
      <p:font typeface="Quicksand"/>
      <p:regular r:id="rId7"/>
      <p:bold r:id="rId8"/>
    </p:embeddedFont>
    <p:embeddedFont>
      <p:font typeface="Quicksand Medium"/>
      <p:regular r:id="rId9"/>
      <p:bold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  <p15:guide id="3" pos="291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81" orient="horz"/>
        <p:guide pos="3368"/>
        <p:guide pos="291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font" Target="fonts/Quicksand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Quicksand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Quicksand-regular.fntdata"/><Relationship Id="rId8" Type="http://schemas.openxmlformats.org/officeDocument/2006/relationships/font" Target="fonts/Quicksan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e6e8d51e9_0_57:notes"/>
          <p:cNvSpPr/>
          <p:nvPr>
            <p:ph idx="2" type="sldImg"/>
          </p:nvPr>
        </p:nvSpPr>
        <p:spPr>
          <a:xfrm>
            <a:off x="911226" y="586509"/>
            <a:ext cx="4399500" cy="293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e6e8d51e9_0_57:notes"/>
          <p:cNvSpPr txBox="1"/>
          <p:nvPr>
            <p:ph idx="1" type="body"/>
          </p:nvPr>
        </p:nvSpPr>
        <p:spPr>
          <a:xfrm>
            <a:off x="622119" y="3714558"/>
            <a:ext cx="4977000" cy="3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Last updated:</a:t>
            </a:r>
            <a:r>
              <a:rPr lang="en-GB"/>
              <a:t>03-06-21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3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997953" y="0"/>
            <a:ext cx="2293200" cy="461700"/>
          </a:xfrm>
          <a:prstGeom prst="rect">
            <a:avLst/>
          </a:prstGeom>
        </p:spPr>
        <p:txBody>
          <a:bodyPr anchorCtr="0" anchor="ctr" bIns="116050" lIns="116050" spcFirstLastPara="1" rIns="0" wrap="square" tIns="11605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20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20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20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20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20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20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2000"/>
              </a:spcBef>
              <a:spcAft>
                <a:spcPts val="2000"/>
              </a:spcAft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type="title"/>
          </p:nvPr>
        </p:nvSpPr>
        <p:spPr>
          <a:xfrm>
            <a:off x="616070" y="847753"/>
            <a:ext cx="9466200" cy="29910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1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2" type="subTitle"/>
          </p:nvPr>
        </p:nvSpPr>
        <p:spPr>
          <a:xfrm>
            <a:off x="622911" y="3917648"/>
            <a:ext cx="9466200" cy="10746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2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000"/>
              </a:spcBef>
              <a:spcAft>
                <a:spcPts val="2000"/>
              </a:spcAft>
              <a:buNone/>
              <a:defRPr/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17651" y="6601680"/>
            <a:ext cx="1645280" cy="497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text">
  <p:cSld name="TITLE_4_1_1_1_1_1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>
            <p:ph type="title"/>
          </p:nvPr>
        </p:nvSpPr>
        <p:spPr>
          <a:xfrm>
            <a:off x="363533" y="469753"/>
            <a:ext cx="9963900" cy="6626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4600"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10327415" y="7098184"/>
            <a:ext cx="364500" cy="4617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3" name="Google Shape;63;p11"/>
          <p:cNvSpPr txBox="1"/>
          <p:nvPr>
            <p:ph idx="1" type="subTitle"/>
          </p:nvPr>
        </p:nvSpPr>
        <p:spPr>
          <a:xfrm>
            <a:off x="7997953" y="0"/>
            <a:ext cx="2294400" cy="461700"/>
          </a:xfrm>
          <a:prstGeom prst="rect">
            <a:avLst/>
          </a:prstGeom>
        </p:spPr>
        <p:txBody>
          <a:bodyPr anchorCtr="0" anchor="ctr" bIns="116050" lIns="116050" spcFirstLastPara="1" rIns="0" wrap="square" tIns="11605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000"/>
              </a:spcBef>
              <a:spcAft>
                <a:spcPts val="20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ives / Questions / Lists">
  <p:cSld name="TITLE_4_1_1_1_2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63533" y="1495869"/>
            <a:ext cx="9964800" cy="5602200"/>
          </a:xfrm>
          <a:prstGeom prst="rect">
            <a:avLst/>
          </a:prstGeom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  <a:defRPr>
                <a:solidFill>
                  <a:schemeClr val="dk1"/>
                </a:solidFill>
              </a:defRPr>
            </a:lvl1pPr>
            <a:lvl2pPr indent="-342900" lvl="1" marL="9144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2pPr>
            <a:lvl3pPr indent="-342900" lvl="2" marL="13716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3pPr>
            <a:lvl4pPr indent="-342900" lvl="3" marL="18288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4pPr>
            <a:lvl5pPr indent="-342900" lvl="4" marL="22860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5pPr>
            <a:lvl6pPr indent="-342900" lvl="5" marL="27432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6pPr>
            <a:lvl7pPr indent="-342900" lvl="6" marL="32004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7pPr>
            <a:lvl8pPr indent="-342900" lvl="7" marL="36576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8pPr>
            <a:lvl9pPr indent="-342900" lvl="8" marL="4114800" rtl="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363533" y="456966"/>
            <a:ext cx="9964800" cy="10389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10327415" y="7098184"/>
            <a:ext cx="364500" cy="4617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" name="Google Shape;18;p3"/>
          <p:cNvSpPr txBox="1"/>
          <p:nvPr>
            <p:ph idx="2" type="subTitle"/>
          </p:nvPr>
        </p:nvSpPr>
        <p:spPr>
          <a:xfrm>
            <a:off x="7997953" y="0"/>
            <a:ext cx="2293200" cy="461700"/>
          </a:xfrm>
          <a:prstGeom prst="rect">
            <a:avLst/>
          </a:prstGeom>
        </p:spPr>
        <p:txBody>
          <a:bodyPr anchorCtr="0" anchor="ctr" bIns="116050" lIns="116050" spcFirstLastPara="1" rIns="0" wrap="square" tIns="11605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20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20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20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20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20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20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2000"/>
              </a:spcBef>
              <a:spcAft>
                <a:spcPts val="20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and text under (with heading)">
  <p:cSld name="TITLE_4_1_1_2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63533" y="1495869"/>
            <a:ext cx="9963900" cy="4552200"/>
          </a:xfrm>
          <a:prstGeom prst="rect">
            <a:avLst/>
          </a:prstGeom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  <a:defRPr>
                <a:solidFill>
                  <a:schemeClr val="dk1"/>
                </a:solidFill>
              </a:defRPr>
            </a:lvl1pPr>
            <a:lvl2pPr indent="-342900" lvl="1" marL="9144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2pPr>
            <a:lvl3pPr indent="-342900" lvl="2" marL="13716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2" type="body"/>
          </p:nvPr>
        </p:nvSpPr>
        <p:spPr>
          <a:xfrm>
            <a:off x="363533" y="6052114"/>
            <a:ext cx="9963900" cy="10260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  <a:defRPr>
                <a:solidFill>
                  <a:schemeClr val="dk1"/>
                </a:solidFill>
              </a:defRPr>
            </a:lvl1pPr>
            <a:lvl2pPr indent="-342900" lvl="1" marL="9144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2pPr>
            <a:lvl3pPr indent="-342900" lvl="2" marL="13716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63533" y="460805"/>
            <a:ext cx="9963900" cy="10260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10327415" y="7098184"/>
            <a:ext cx="364500" cy="4617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" name="Google Shape;24;p4"/>
          <p:cNvSpPr txBox="1"/>
          <p:nvPr>
            <p:ph idx="3" type="subTitle"/>
          </p:nvPr>
        </p:nvSpPr>
        <p:spPr>
          <a:xfrm>
            <a:off x="7997953" y="0"/>
            <a:ext cx="2292600" cy="461700"/>
          </a:xfrm>
          <a:prstGeom prst="rect">
            <a:avLst/>
          </a:prstGeom>
        </p:spPr>
        <p:txBody>
          <a:bodyPr anchorCtr="0" anchor="ctr" bIns="116050" lIns="116050" spcFirstLastPara="1" rIns="0" wrap="square" tIns="11605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000"/>
              </a:spcBef>
              <a:spcAft>
                <a:spcPts val="20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and text under (no heading)">
  <p:cSld name="TITLE_4_1_1_1_4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63533" y="693753"/>
            <a:ext cx="9963900" cy="5578500"/>
          </a:xfrm>
          <a:prstGeom prst="rect">
            <a:avLst/>
          </a:prstGeom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  <a:defRPr>
                <a:solidFill>
                  <a:schemeClr val="dk1"/>
                </a:solidFill>
              </a:defRPr>
            </a:lvl1pPr>
            <a:lvl2pPr indent="-342900" lvl="1" marL="9144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2pPr>
            <a:lvl3pPr indent="-342900" lvl="2" marL="13716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363533" y="6294010"/>
            <a:ext cx="9963900" cy="8025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  <a:defRPr>
                <a:solidFill>
                  <a:schemeClr val="dk1"/>
                </a:solidFill>
              </a:defRPr>
            </a:lvl1pPr>
            <a:lvl2pPr indent="-342900" lvl="1" marL="914400" rtl="0" algn="ctr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2pPr>
            <a:lvl3pPr indent="-342900" lvl="2" marL="1371600" rtl="0" algn="ctr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3pPr>
            <a:lvl4pPr indent="-342900" lvl="3" marL="1828800" rtl="0" algn="ctr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4pPr>
            <a:lvl5pPr indent="-342900" lvl="4" marL="2286000" rtl="0" algn="ctr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5pPr>
            <a:lvl6pPr indent="-342900" lvl="5" marL="2743200" rtl="0" algn="ctr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6pPr>
            <a:lvl7pPr indent="-342900" lvl="6" marL="3200400" rtl="0" algn="ctr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7pPr>
            <a:lvl8pPr indent="-342900" lvl="7" marL="3657600" rtl="0" algn="ctr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8pPr>
            <a:lvl9pPr indent="-342900" lvl="8" marL="4114800" rtl="0" algn="ctr"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10327415" y="7098184"/>
            <a:ext cx="364500" cy="4617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9" name="Google Shape;29;p5"/>
          <p:cNvSpPr txBox="1"/>
          <p:nvPr>
            <p:ph idx="3" type="subTitle"/>
          </p:nvPr>
        </p:nvSpPr>
        <p:spPr>
          <a:xfrm>
            <a:off x="7997953" y="0"/>
            <a:ext cx="2292600" cy="461700"/>
          </a:xfrm>
          <a:prstGeom prst="rect">
            <a:avLst/>
          </a:prstGeom>
        </p:spPr>
        <p:txBody>
          <a:bodyPr anchorCtr="0" anchor="ctr" bIns="116050" lIns="116050" spcFirstLastPara="1" rIns="0" wrap="square" tIns="11605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000"/>
              </a:spcBef>
              <a:spcAft>
                <a:spcPts val="20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(no text under)">
  <p:cSld name="TITLE_4_1_1_1_3_2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idx="1" type="body"/>
          </p:nvPr>
        </p:nvSpPr>
        <p:spPr>
          <a:xfrm>
            <a:off x="363533" y="1495869"/>
            <a:ext cx="9963900" cy="5602200"/>
          </a:xfrm>
          <a:prstGeom prst="rect">
            <a:avLst/>
          </a:prstGeom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  <a:defRPr>
                <a:solidFill>
                  <a:schemeClr val="dk1"/>
                </a:solidFill>
              </a:defRPr>
            </a:lvl1pPr>
            <a:lvl2pPr indent="-342900" lvl="1" marL="9144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2pPr>
            <a:lvl3pPr indent="-342900" lvl="2" marL="13716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10327415" y="7098184"/>
            <a:ext cx="364500" cy="4617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3" name="Google Shape;33;p6"/>
          <p:cNvSpPr txBox="1"/>
          <p:nvPr>
            <p:ph type="title"/>
          </p:nvPr>
        </p:nvSpPr>
        <p:spPr>
          <a:xfrm>
            <a:off x="363533" y="451857"/>
            <a:ext cx="9963900" cy="10419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2" type="subTitle"/>
          </p:nvPr>
        </p:nvSpPr>
        <p:spPr>
          <a:xfrm>
            <a:off x="7997953" y="0"/>
            <a:ext cx="2292300" cy="461700"/>
          </a:xfrm>
          <a:prstGeom prst="rect">
            <a:avLst/>
          </a:prstGeom>
        </p:spPr>
        <p:txBody>
          <a:bodyPr anchorCtr="0" anchor="ctr" bIns="116050" lIns="116050" spcFirstLastPara="1" rIns="0" wrap="square" tIns="11605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000"/>
              </a:spcBef>
              <a:spcAft>
                <a:spcPts val="20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r Images side by side">
  <p:cSld name="TITLE_4_1_1_1_3_1_1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63533" y="1495867"/>
            <a:ext cx="4790100" cy="5378100"/>
          </a:xfrm>
          <a:prstGeom prst="rect">
            <a:avLst/>
          </a:prstGeom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  <a:defRPr>
                <a:solidFill>
                  <a:schemeClr val="dk1"/>
                </a:solidFill>
              </a:defRPr>
            </a:lvl1pPr>
            <a:lvl2pPr indent="-342900" lvl="1" marL="9144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2pPr>
            <a:lvl3pPr indent="-342900" lvl="2" marL="13716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10327415" y="7098184"/>
            <a:ext cx="364500" cy="4617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8" name="Google Shape;38;p7"/>
          <p:cNvSpPr txBox="1"/>
          <p:nvPr>
            <p:ph idx="2" type="body"/>
          </p:nvPr>
        </p:nvSpPr>
        <p:spPr>
          <a:xfrm>
            <a:off x="5538465" y="1495832"/>
            <a:ext cx="4790100" cy="5378100"/>
          </a:xfrm>
          <a:prstGeom prst="rect">
            <a:avLst/>
          </a:prstGeom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  <a:defRPr>
                <a:solidFill>
                  <a:schemeClr val="dk1"/>
                </a:solidFill>
              </a:defRPr>
            </a:lvl1pPr>
            <a:lvl2pPr indent="-342900" lvl="1" marL="9144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2pPr>
            <a:lvl3pPr indent="-342900" lvl="2" marL="13716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3" type="subTitle"/>
          </p:nvPr>
        </p:nvSpPr>
        <p:spPr>
          <a:xfrm>
            <a:off x="7997953" y="0"/>
            <a:ext cx="2291700" cy="461700"/>
          </a:xfrm>
          <a:prstGeom prst="rect">
            <a:avLst/>
          </a:prstGeom>
        </p:spPr>
        <p:txBody>
          <a:bodyPr anchorCtr="0" anchor="ctr" bIns="116050" lIns="116050" spcFirstLastPara="1" rIns="0" wrap="square" tIns="11605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000"/>
              </a:spcBef>
              <a:spcAft>
                <a:spcPts val="2000"/>
              </a:spcAft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363533" y="460805"/>
            <a:ext cx="9963900" cy="10260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r Images 2:1">
  <p:cSld name="TITLE_4_1_1_1_3_1_1_1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idx="1" type="body"/>
          </p:nvPr>
        </p:nvSpPr>
        <p:spPr>
          <a:xfrm>
            <a:off x="363533" y="1495867"/>
            <a:ext cx="6524700" cy="5378100"/>
          </a:xfrm>
          <a:prstGeom prst="rect">
            <a:avLst/>
          </a:prstGeom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  <a:defRPr>
                <a:solidFill>
                  <a:schemeClr val="dk1"/>
                </a:solidFill>
              </a:defRPr>
            </a:lvl1pPr>
            <a:lvl2pPr indent="-342900" lvl="1" marL="9144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2pPr>
            <a:lvl3pPr indent="-342900" lvl="2" marL="13716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363533" y="460805"/>
            <a:ext cx="9963900" cy="10260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10327415" y="7098184"/>
            <a:ext cx="364500" cy="4617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5" name="Google Shape;45;p8"/>
          <p:cNvSpPr txBox="1"/>
          <p:nvPr>
            <p:ph idx="2" type="body"/>
          </p:nvPr>
        </p:nvSpPr>
        <p:spPr>
          <a:xfrm>
            <a:off x="7064361" y="1495832"/>
            <a:ext cx="3264300" cy="5378100"/>
          </a:xfrm>
          <a:prstGeom prst="rect">
            <a:avLst/>
          </a:prstGeom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  <a:defRPr>
                <a:solidFill>
                  <a:schemeClr val="dk1"/>
                </a:solidFill>
              </a:defRPr>
            </a:lvl1pPr>
            <a:lvl2pPr indent="-342900" lvl="1" marL="9144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2pPr>
            <a:lvl3pPr indent="-342900" lvl="2" marL="13716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3" type="subTitle"/>
          </p:nvPr>
        </p:nvSpPr>
        <p:spPr>
          <a:xfrm>
            <a:off x="7997953" y="0"/>
            <a:ext cx="2291700" cy="461700"/>
          </a:xfrm>
          <a:prstGeom prst="rect">
            <a:avLst/>
          </a:prstGeom>
        </p:spPr>
        <p:txBody>
          <a:bodyPr anchorCtr="0" anchor="ctr" bIns="116050" lIns="116050" spcFirstLastPara="1" rIns="0" wrap="square" tIns="11605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000"/>
              </a:spcBef>
              <a:spcAft>
                <a:spcPts val="20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r Images 1:2">
  <p:cSld name="TITLE_4_1_1_1_3_1_1_1_1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idx="1" type="body"/>
          </p:nvPr>
        </p:nvSpPr>
        <p:spPr>
          <a:xfrm>
            <a:off x="363533" y="1495867"/>
            <a:ext cx="3262200" cy="5378100"/>
          </a:xfrm>
          <a:prstGeom prst="rect">
            <a:avLst/>
          </a:prstGeom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  <a:defRPr>
                <a:solidFill>
                  <a:schemeClr val="dk1"/>
                </a:solidFill>
              </a:defRPr>
            </a:lvl1pPr>
            <a:lvl2pPr indent="-342900" lvl="1" marL="9144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2pPr>
            <a:lvl3pPr indent="-342900" lvl="2" marL="13716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type="title"/>
          </p:nvPr>
        </p:nvSpPr>
        <p:spPr>
          <a:xfrm>
            <a:off x="363533" y="460805"/>
            <a:ext cx="9963900" cy="10260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10327415" y="7098184"/>
            <a:ext cx="364500" cy="4617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3804260" y="1495832"/>
            <a:ext cx="6523800" cy="5378100"/>
          </a:xfrm>
          <a:prstGeom prst="rect">
            <a:avLst/>
          </a:prstGeom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  <a:defRPr>
                <a:solidFill>
                  <a:schemeClr val="dk1"/>
                </a:solidFill>
              </a:defRPr>
            </a:lvl1pPr>
            <a:lvl2pPr indent="-342900" lvl="1" marL="9144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2pPr>
            <a:lvl3pPr indent="-342900" lvl="2" marL="13716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3" type="subTitle"/>
          </p:nvPr>
        </p:nvSpPr>
        <p:spPr>
          <a:xfrm>
            <a:off x="7997953" y="0"/>
            <a:ext cx="2291700" cy="461700"/>
          </a:xfrm>
          <a:prstGeom prst="rect">
            <a:avLst/>
          </a:prstGeom>
        </p:spPr>
        <p:txBody>
          <a:bodyPr anchorCtr="0" anchor="ctr" bIns="116050" lIns="116050" spcFirstLastPara="1" rIns="0" wrap="square" tIns="11605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000"/>
              </a:spcBef>
              <a:spcAft>
                <a:spcPts val="20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r Images 1:1:1">
  <p:cSld name="TITLE_4_1_1_1_3_1_1_1_1_1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63533" y="1495867"/>
            <a:ext cx="3157200" cy="5378100"/>
          </a:xfrm>
          <a:prstGeom prst="rect">
            <a:avLst/>
          </a:prstGeom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  <a:defRPr>
                <a:solidFill>
                  <a:schemeClr val="dk1"/>
                </a:solidFill>
              </a:defRPr>
            </a:lvl1pPr>
            <a:lvl2pPr indent="-342900" lvl="1" marL="9144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2pPr>
            <a:lvl3pPr indent="-342900" lvl="2" marL="13716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type="title"/>
          </p:nvPr>
        </p:nvSpPr>
        <p:spPr>
          <a:xfrm>
            <a:off x="363533" y="460805"/>
            <a:ext cx="9963900" cy="10260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10327415" y="7098184"/>
            <a:ext cx="364500" cy="4617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3804260" y="1495832"/>
            <a:ext cx="3157200" cy="5378100"/>
          </a:xfrm>
          <a:prstGeom prst="rect">
            <a:avLst/>
          </a:prstGeom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  <a:defRPr>
                <a:solidFill>
                  <a:schemeClr val="dk1"/>
                </a:solidFill>
              </a:defRPr>
            </a:lvl1pPr>
            <a:lvl2pPr indent="-342900" lvl="1" marL="9144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2pPr>
            <a:lvl3pPr indent="-342900" lvl="2" marL="13716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" name="Google Shape;58;p10"/>
          <p:cNvSpPr txBox="1"/>
          <p:nvPr>
            <p:ph idx="3" type="subTitle"/>
          </p:nvPr>
        </p:nvSpPr>
        <p:spPr>
          <a:xfrm>
            <a:off x="7997953" y="0"/>
            <a:ext cx="2291700" cy="461700"/>
          </a:xfrm>
          <a:prstGeom prst="rect">
            <a:avLst/>
          </a:prstGeom>
        </p:spPr>
        <p:txBody>
          <a:bodyPr anchorCtr="0" anchor="ctr" bIns="116050" lIns="116050" spcFirstLastPara="1" rIns="0" wrap="square" tIns="11605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000"/>
              </a:spcBef>
              <a:spcAft>
                <a:spcPts val="2000"/>
              </a:spcAft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4" type="body"/>
          </p:nvPr>
        </p:nvSpPr>
        <p:spPr>
          <a:xfrm>
            <a:off x="7190060" y="1495832"/>
            <a:ext cx="3157200" cy="5378100"/>
          </a:xfrm>
          <a:prstGeom prst="rect">
            <a:avLst/>
          </a:prstGeom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  <a:defRPr>
                <a:solidFill>
                  <a:schemeClr val="dk1"/>
                </a:solidFill>
              </a:defRPr>
            </a:lvl1pPr>
            <a:lvl2pPr indent="-342900" lvl="1" marL="9144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2pPr>
            <a:lvl3pPr indent="-342900" lvl="2" marL="13716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8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63533" y="456966"/>
            <a:ext cx="99642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Quicksand"/>
              <a:buNone/>
              <a:defRPr b="1" sz="36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3533" y="1495869"/>
            <a:ext cx="9964200" cy="56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Quicksand"/>
              <a:buChar char="●"/>
              <a:defRPr sz="23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42900" lvl="1" marL="9144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○"/>
              <a:defRPr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42900" lvl="2" marL="13716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■"/>
              <a:defRPr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42900" lvl="3" marL="18288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●"/>
              <a:defRPr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42900" lvl="4" marL="22860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○"/>
              <a:defRPr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42900" lvl="5" marL="27432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■"/>
              <a:defRPr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42900" lvl="6" marL="32004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●"/>
              <a:defRPr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42900" lvl="7" marL="36576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○"/>
              <a:defRPr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42900" lvl="8" marL="4114800" rtl="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800"/>
              <a:buFont typeface="Quicksand"/>
              <a:buChar char="■"/>
              <a:defRPr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0327415" y="7098184"/>
            <a:ext cx="36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rtl="0" algn="ctr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 algn="ctr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 algn="ctr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 algn="ctr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 algn="ctr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 algn="ctr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 algn="ctr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 algn="ctr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 algn="ctr">
              <a:buNone/>
              <a:defRPr sz="10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29">
          <p15:clr>
            <a:srgbClr val="EA4335"/>
          </p15:clr>
        </p15:guide>
        <p15:guide id="2" orient="horz" pos="288">
          <p15:clr>
            <a:srgbClr val="EA4335"/>
          </p15:clr>
        </p15:guide>
        <p15:guide id="3" orient="horz" pos="942">
          <p15:clr>
            <a:srgbClr val="EA4335"/>
          </p15:clr>
        </p15:guide>
        <p15:guide id="4" pos="3246">
          <p15:clr>
            <a:srgbClr val="EA4335"/>
          </p15:clr>
        </p15:guide>
        <p15:guide id="5" orient="horz" pos="1194">
          <p15:clr>
            <a:srgbClr val="EA4335"/>
          </p15:clr>
        </p15:guide>
        <p15:guide id="6" pos="3489">
          <p15:clr>
            <a:srgbClr val="EA4335"/>
          </p15:clr>
        </p15:guide>
        <p15:guide id="7" pos="6506">
          <p15:clr>
            <a:srgbClr val="EA4335"/>
          </p15:clr>
        </p15:guide>
        <p15:guide id="8" orient="horz" pos="3810">
          <p15:clr>
            <a:srgbClr val="EA4335"/>
          </p15:clr>
        </p15:guide>
        <p15:guide id="9" pos="2862">
          <p15:clr>
            <a:srgbClr val="EA4335"/>
          </p15:clr>
        </p15:guide>
        <p15:guide id="10" pos="3873">
          <p15:clr>
            <a:srgbClr val="EA4335"/>
          </p15:clr>
        </p15:guide>
        <p15:guide id="11" orient="horz" pos="447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3" Type="http://schemas.openxmlformats.org/officeDocument/2006/relationships/hyperlink" Target="https://the-cc.io/curriculum" TargetMode="External"/><Relationship Id="rId12" Type="http://schemas.openxmlformats.org/officeDocument/2006/relationships/image" Target="../media/image13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5" Type="http://schemas.openxmlformats.org/officeDocument/2006/relationships/image" Target="../media/image2.png"/><Relationship Id="rId14" Type="http://schemas.openxmlformats.org/officeDocument/2006/relationships/hyperlink" Target="https://creativecommons.org/licenses/by-nc-sa/4.0/" TargetMode="External"/><Relationship Id="rId16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9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/>
        </p:nvSpPr>
        <p:spPr>
          <a:xfrm>
            <a:off x="693775" y="1272950"/>
            <a:ext cx="67923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2475" lIns="92475" spcFirstLastPara="1" rIns="92475" wrap="square" tIns="924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1" lang="en-GB" sz="24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Activity 1 solutions - Is it technology?</a:t>
            </a:r>
            <a:endParaRPr sz="110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541428" y="2037500"/>
            <a:ext cx="44592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5075" lIns="95075" spcFirstLastPara="1" rIns="95075" wrap="square" tIns="950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Technology</a:t>
            </a:r>
            <a:endParaRPr sz="130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5713438" y="2037500"/>
            <a:ext cx="44592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5075" lIns="95075" spcFirstLastPara="1" rIns="95075" wrap="square" tIns="950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rPr>
              <a:t>Not technology</a:t>
            </a:r>
            <a:endParaRPr sz="1300">
              <a:solidFill>
                <a:schemeClr val="accent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73" name="Google Shape;73;p13"/>
          <p:cNvCxnSpPr/>
          <p:nvPr/>
        </p:nvCxnSpPr>
        <p:spPr>
          <a:xfrm>
            <a:off x="458788" y="2641702"/>
            <a:ext cx="9796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3"/>
          <p:cNvCxnSpPr/>
          <p:nvPr/>
        </p:nvCxnSpPr>
        <p:spPr>
          <a:xfrm>
            <a:off x="5357038" y="2249317"/>
            <a:ext cx="0" cy="3920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5" name="Google Shape;7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9962" y="2674403"/>
            <a:ext cx="2284128" cy="1142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7172" y="4567249"/>
            <a:ext cx="1571215" cy="16024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lue, Pool, Adhesive, Fixed, A To Z Index" id="77" name="Google Shape;7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3710" y="3073958"/>
            <a:ext cx="1105586" cy="16493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mputer, Desktop, Pc, Workstation" id="78" name="Google Shape;7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8803" y="4799158"/>
            <a:ext cx="2485037" cy="14475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, Forest, Trunk, Nature, Leaves, Branches, Organic" id="79" name="Google Shape;79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50148" y="2641697"/>
            <a:ext cx="1571218" cy="16970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ower, Water Lily, Lily, Lotus, Aquatic, Bloom" id="80" name="Google Shape;80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07312" y="3816399"/>
            <a:ext cx="1758780" cy="1441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1890" y="2791425"/>
            <a:ext cx="1363950" cy="1144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900486" y="2649744"/>
            <a:ext cx="2382694" cy="11913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g, Hound, Mammal, Animal, Pet, Puppy, Cute, Canine" id="83" name="Google Shape;83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332156" y="4925114"/>
            <a:ext cx="1840486" cy="13215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ud, Weather Forecast, Weather, Sky, Blue, White, Sun" id="84" name="Google Shape;84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405679" y="5065540"/>
            <a:ext cx="1719638" cy="11282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1246725" y="6853700"/>
            <a:ext cx="9178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Resources are updated regularly - the latest version is available at: </a:t>
            </a:r>
            <a:r>
              <a:rPr lang="en-GB" sz="800" u="sng">
                <a:solidFill>
                  <a:srgbClr val="0000FF"/>
                </a:solidFill>
                <a:latin typeface="Quicksand"/>
                <a:ea typeface="Quicksand"/>
                <a:cs typeface="Quicksand"/>
                <a:sym typeface="Quicksand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the-cc.io/curriculum</a:t>
            </a:r>
            <a:r>
              <a:rPr lang="en-GB" sz="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sz="8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This resource is licensed by the Raspberry Pi Foundation under a Creative Commons Attribution-NonCommercial-ShareAlike 4.0 International licence. To view a copy of this license, visit, see </a:t>
            </a:r>
            <a:r>
              <a:rPr lang="en-GB" sz="800" u="sng">
                <a:solidFill>
                  <a:srgbClr val="0000FF"/>
                </a:solidFill>
                <a:latin typeface="Quicksand"/>
                <a:ea typeface="Quicksand"/>
                <a:cs typeface="Quicksand"/>
                <a:sym typeface="Quicksand"/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creativecommons.org/licenses/by-nc-sa/4.0/</a:t>
            </a:r>
            <a:endParaRPr sz="8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23150" y="7096300"/>
            <a:ext cx="941925" cy="32641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2537675" y="270000"/>
            <a:ext cx="771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Quicksand"/>
                <a:ea typeface="Quicksand"/>
                <a:cs typeface="Quicksand"/>
                <a:sym typeface="Quicksand"/>
              </a:rPr>
              <a:t> Year 1 - Technology around us</a:t>
            </a:r>
            <a:endParaRPr sz="8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Quicksand"/>
                <a:ea typeface="Quicksand"/>
                <a:cs typeface="Quicksand"/>
                <a:sym typeface="Quicksand"/>
              </a:rPr>
              <a:t>Lesson 1 – Technology in our classroom</a:t>
            </a:r>
            <a:endParaRPr sz="8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Quicksand"/>
                <a:ea typeface="Quicksand"/>
                <a:cs typeface="Quicksand"/>
                <a:sym typeface="Quicksand"/>
              </a:rPr>
              <a:t>Learner activity sheet</a:t>
            </a:r>
            <a:endParaRPr sz="800"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63800" y="270000"/>
            <a:ext cx="1654510" cy="50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PF Curriculum Slides">
  <a:themeElements>
    <a:clrScheme name="Simple Light">
      <a:dk1>
        <a:srgbClr val="000000"/>
      </a:dk1>
      <a:lt1>
        <a:srgbClr val="FFFFFF"/>
      </a:lt1>
      <a:dk2>
        <a:srgbClr val="F7F6FB"/>
      </a:dk2>
      <a:lt2>
        <a:srgbClr val="F2FCFC"/>
      </a:lt2>
      <a:accent1>
        <a:srgbClr val="F1FAFF"/>
      </a:accent1>
      <a:accent2>
        <a:srgbClr val="FFF8F3"/>
      </a:accent2>
      <a:accent3>
        <a:srgbClr val="FFFEF2"/>
      </a:accent3>
      <a:accent4>
        <a:srgbClr val="F5FBF5"/>
      </a:accent4>
      <a:accent5>
        <a:srgbClr val="F5FBF5"/>
      </a:accent5>
      <a:accent6>
        <a:srgbClr val="CD2355"/>
      </a:accent6>
      <a:hlink>
        <a:srgbClr val="000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