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7559675"/>
  <p:notesSz cx="7559675" cy="10691813"/>
  <p:embeddedFontLst>
    <p:embeddedFont>
      <p:font typeface="Quicksand" panose="02010600030101010101" charset="0"/>
      <p:regular r:id="rId4"/>
      <p:bold r:id="rId5"/>
    </p:embeddedFont>
    <p:embeddedFont>
      <p:font typeface="Quicksand Medium" panose="02010600030101010101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  <p15:guide id="3" pos="29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>
        <p:guide orient="horz" pos="2381"/>
        <p:guide pos="3368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6e8d51e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6e8d51e9_0_57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updated:03-06-21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16070" y="847753"/>
            <a:ext cx="9466200" cy="2991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622911" y="3917648"/>
            <a:ext cx="9466200" cy="1074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7651" y="6601680"/>
            <a:ext cx="1645280" cy="49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63533" y="469753"/>
            <a:ext cx="9963900" cy="6626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7997953" y="0"/>
            <a:ext cx="22944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4800" cy="560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3533" y="456966"/>
            <a:ext cx="9964800" cy="10389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3900" cy="455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63533" y="6052114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63533" y="693753"/>
            <a:ext cx="9963900" cy="55785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3533" y="6294010"/>
            <a:ext cx="9963900" cy="802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algn="ctr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3900" cy="56022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3533" y="451857"/>
            <a:ext cx="9963900" cy="10419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7997953" y="0"/>
            <a:ext cx="22923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47901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538465" y="1495832"/>
            <a:ext cx="47901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65247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7064361" y="1495832"/>
            <a:ext cx="32643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3262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04260" y="1495832"/>
            <a:ext cx="65238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63533" y="1495867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8042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spcFirstLastPara="1" wrap="square" lIns="116050" tIns="116050" rIns="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71900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3533" y="456966"/>
            <a:ext cx="99642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icksand"/>
              <a:buNone/>
              <a:defRPr sz="36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3533" y="1495869"/>
            <a:ext cx="9964200" cy="5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icksand"/>
              <a:buChar char="●"/>
              <a:defRPr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9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942">
          <p15:clr>
            <a:srgbClr val="EA4335"/>
          </p15:clr>
        </p15:guide>
        <p15:guide id="4" pos="3246">
          <p15:clr>
            <a:srgbClr val="EA4335"/>
          </p15:clr>
        </p15:guide>
        <p15:guide id="5" orient="horz" pos="1194">
          <p15:clr>
            <a:srgbClr val="EA4335"/>
          </p15:clr>
        </p15:guide>
        <p15:guide id="6" pos="3489">
          <p15:clr>
            <a:srgbClr val="EA4335"/>
          </p15:clr>
        </p15:guide>
        <p15:guide id="7" pos="6506">
          <p15:clr>
            <a:srgbClr val="EA4335"/>
          </p15:clr>
        </p15:guide>
        <p15:guide id="8" orient="horz" pos="3810">
          <p15:clr>
            <a:srgbClr val="EA4335"/>
          </p15:clr>
        </p15:guide>
        <p15:guide id="9" pos="2862">
          <p15:clr>
            <a:srgbClr val="EA4335"/>
          </p15:clr>
        </p15:guide>
        <p15:guide id="10" pos="3873">
          <p15:clr>
            <a:srgbClr val="EA4335"/>
          </p15:clr>
        </p15:guide>
        <p15:guide id="11" orient="horz" pos="447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the-cc.io/curriculu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693775" y="1272950"/>
            <a:ext cx="6792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活动 </a:t>
            </a:r>
            <a:r>
              <a:rPr lang="en-US" altLang="zh-CN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1 </a:t>
            </a:r>
            <a:r>
              <a:rPr lang="zh-CN" altLang="en-US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解析</a:t>
            </a:r>
            <a:r>
              <a:rPr lang="en-GB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– </a:t>
            </a:r>
            <a:r>
              <a:rPr lang="zh-CN" altLang="en-US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这是科技吗</a:t>
            </a:r>
            <a:r>
              <a:rPr lang="en-GB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1100" dirty="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1428" y="203750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75" tIns="95075" rIns="95075" bIns="950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科技</a:t>
            </a:r>
            <a:endParaRPr sz="2500" b="1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713438" y="203750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75" tIns="95075" rIns="95075" bIns="950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不是科技</a:t>
            </a:r>
            <a:endParaRPr sz="2500" b="1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458788" y="2641702"/>
            <a:ext cx="979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357038" y="2249317"/>
            <a:ext cx="0" cy="392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62" y="2674403"/>
            <a:ext cx="2284128" cy="114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172" y="4567249"/>
            <a:ext cx="1571215" cy="160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 descr="Glue, Pool, Adhesive, Fixed, A To Z Inde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710" y="3073958"/>
            <a:ext cx="1105586" cy="164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 descr="Computer, Desktop, Pc, Workstati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803" y="4799158"/>
            <a:ext cx="2485037" cy="14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 descr="Tree, Forest, Trunk, Nature, Leaves, Branches, Organic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148" y="2641697"/>
            <a:ext cx="1571218" cy="169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 descr="Flower, Water Lily, Lily, Lotus, Aquatic, Bloom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7312" y="3816399"/>
            <a:ext cx="1758780" cy="14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890" y="2791425"/>
            <a:ext cx="1363950" cy="114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0486" y="2649744"/>
            <a:ext cx="2382694" cy="119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 descr="Dog, Hound, Mammal, Animal, Pet, Puppy, Cute, Canin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32156" y="4925114"/>
            <a:ext cx="1840486" cy="132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 descr="Cloud, Weather Forecast, Weather, Sky, Blue, White, Sun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05679" y="5065540"/>
            <a:ext cx="1719638" cy="11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246725" y="6853700"/>
            <a:ext cx="917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3150" y="7096300"/>
            <a:ext cx="941925" cy="3264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537675" y="270000"/>
            <a:ext cx="77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 Year 1 - Technology around us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Lesson 1 – Technology in our classroom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Quicksand Medium</vt:lpstr>
      <vt:lpstr>Quicksand</vt:lpstr>
      <vt:lpstr>Arial</vt:lpstr>
      <vt:lpstr>RPF Curriculum Slides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Canyu Liu</cp:lastModifiedBy>
  <cp:revision>1</cp:revision>
  <dcterms:modified xsi:type="dcterms:W3CDTF">2023-11-18T03:29:02Z</dcterms:modified>
</cp:coreProperties>
</file>