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77086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77086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770863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770863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770863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770863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770863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770863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 </a:t>
            </a:r>
            <a:r>
              <a:rPr lang="es"/>
              <a:t>Operación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1. </a:t>
            </a:r>
            <a:r>
              <a:rPr b="1" lang="es" sz="1800"/>
              <a:t>Descripción general del negocio</a:t>
            </a:r>
            <a:endParaRPr sz="3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Este sistema ayuda a gestionar los servicios de transporte, permitiendo asignar coches y conductores a los distintos servicios de forma organizada y rápida.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s" sz="1300">
                <a:solidFill>
                  <a:schemeClr val="dk1"/>
                </a:solidFill>
              </a:rPr>
              <a:t>Términos Clave</a:t>
            </a:r>
            <a:r>
              <a:rPr lang="es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</a:rPr>
              <a:t>Servicios</a:t>
            </a:r>
            <a:r>
              <a:rPr lang="es" sz="1300">
                <a:solidFill>
                  <a:schemeClr val="dk1"/>
                </a:solidFill>
              </a:rPr>
              <a:t>: Son los viajes o recorridos programados. Cada servicio tiene un horario de salida y llegada, y requiere un coche y un conductor.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</a:rPr>
              <a:t>Coches</a:t>
            </a:r>
            <a:r>
              <a:rPr lang="es" sz="1300">
                <a:solidFill>
                  <a:schemeClr val="dk1"/>
                </a:solidFill>
              </a:rPr>
              <a:t>: Son los vehículos utilizados en los servicios. El sistema permite ver cuáles están disponibles y listos para su uso.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s" sz="1300">
                <a:solidFill>
                  <a:schemeClr val="dk1"/>
                </a:solidFill>
              </a:rPr>
              <a:t>Conductores</a:t>
            </a:r>
            <a:r>
              <a:rPr lang="es" sz="1300">
                <a:solidFill>
                  <a:schemeClr val="dk1"/>
                </a:solidFill>
              </a:rPr>
              <a:t>: Son los empleados que manejan los coches. Se les asigna un servicio según su disponibilidad.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2. </a:t>
            </a:r>
            <a:r>
              <a:rPr b="1" lang="es" sz="1900"/>
              <a:t>Gestión de Servicios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26">
                <a:solidFill>
                  <a:schemeClr val="dk1"/>
                </a:solidFill>
              </a:rPr>
              <a:t>Crear un Servicio</a:t>
            </a:r>
            <a:endParaRPr b="1" sz="202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26">
                <a:solidFill>
                  <a:schemeClr val="dk1"/>
                </a:solidFill>
              </a:rPr>
              <a:t>Para crear un nuevo servicio en el sistema, sigue estos pasos:</a:t>
            </a:r>
            <a:endParaRPr sz="2026">
              <a:solidFill>
                <a:schemeClr val="dk1"/>
              </a:solidFill>
            </a:endParaRPr>
          </a:p>
          <a:p>
            <a:pPr indent="-3186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2026">
                <a:solidFill>
                  <a:schemeClr val="dk1"/>
                </a:solidFill>
              </a:rPr>
              <a:t>Navega a la sección donde puedes ver y gestionar los servicios.</a:t>
            </a:r>
            <a:endParaRPr sz="2026">
              <a:solidFill>
                <a:schemeClr val="dk1"/>
              </a:solidFill>
            </a:endParaRPr>
          </a:p>
          <a:p>
            <a:pPr indent="-3186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2026">
                <a:solidFill>
                  <a:schemeClr val="dk1"/>
                </a:solidFill>
              </a:rPr>
              <a:t>Seleccionar Coche y Conductor</a:t>
            </a:r>
            <a:r>
              <a:rPr lang="es" sz="2026">
                <a:solidFill>
                  <a:schemeClr val="dk1"/>
                </a:solidFill>
              </a:rPr>
              <a:t>: Elige un coche y un conductor disponibles en las listas que aparecen. Solo podrás seleccionar coches y conductores que estén disponibles y en condiciones de operar.</a:t>
            </a:r>
            <a:endParaRPr sz="2026">
              <a:solidFill>
                <a:schemeClr val="dk1"/>
              </a:solidFill>
            </a:endParaRPr>
          </a:p>
          <a:p>
            <a:pPr indent="-3186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2026">
                <a:solidFill>
                  <a:schemeClr val="dk1"/>
                </a:solidFill>
              </a:rPr>
              <a:t>Selecciona el servicio al que queremos asignar el interno y el conductor al servicio</a:t>
            </a:r>
            <a:endParaRPr sz="2026">
              <a:solidFill>
                <a:schemeClr val="dk1"/>
              </a:solidFill>
            </a:endParaRPr>
          </a:p>
          <a:p>
            <a:pPr indent="-3186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2026">
                <a:solidFill>
                  <a:schemeClr val="dk1"/>
                </a:solidFill>
              </a:rPr>
              <a:t>Selecciona la opción de "Asignar Servicio ".</a:t>
            </a:r>
            <a:endParaRPr sz="2026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3</a:t>
            </a:r>
            <a:r>
              <a:rPr lang="es" sz="1900"/>
              <a:t>. </a:t>
            </a:r>
            <a:r>
              <a:rPr b="1" lang="es" sz="1900"/>
              <a:t>Gestión de Empleados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El sistema permite administrar los empleados que trabajan como conductores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Agregar un Nuevo Empleado</a:t>
            </a:r>
            <a:r>
              <a:rPr lang="es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Dirígete a la sección de Gestionar </a:t>
            </a:r>
            <a:r>
              <a:rPr b="1" lang="es">
                <a:solidFill>
                  <a:schemeClr val="dk1"/>
                </a:solidFill>
              </a:rPr>
              <a:t>Empleados</a:t>
            </a:r>
            <a:r>
              <a:rPr lang="es">
                <a:solidFill>
                  <a:schemeClr val="dk1"/>
                </a:solidFill>
              </a:rPr>
              <a:t> en el sistema.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Completa los datos del empleado, como nombre, apellido, DNI, fecha de ingreso, línea a la que va a pertenecer  y cualquier otra información requerida.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">
                <a:solidFill>
                  <a:schemeClr val="dk1"/>
                </a:solidFill>
              </a:rPr>
              <a:t>Selecciona la opción de "Crear".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5. </a:t>
            </a:r>
            <a:r>
              <a:rPr b="1" lang="es" sz="1800"/>
              <a:t>Informes </a:t>
            </a:r>
            <a:endParaRPr b="1" sz="1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Generación de informes</a:t>
            </a:r>
            <a:r>
              <a:rPr lang="e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informe que necesitamos es el de los servicios diarios, en el cual podremos ver si el despacho de los servicios cumplio con las expectativas de la empresa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