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94EA-63D0-4B8A-87ED-AC63D4A7C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5B772-6C17-4068-9854-B25B22F28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6B8D-4511-45BC-93D0-425FF90B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D038-64CB-4D96-84AA-21387908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FCAA-9E1C-40B8-97FD-7158F424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AF6F-D5B7-4338-A79C-9858200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25BD0-A87E-486D-9527-87E16C1CE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A144-49F0-44C8-A55B-06F97237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1CCD-B7AA-4FF7-B29D-28696F7D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0195-9E67-40B6-9121-E760635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3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3AECF-6476-4D8D-8981-C526A522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C794-2B31-4755-A583-BA496AE8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A052-11D7-438F-9420-A3C4FEEB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76C7-B6FD-4653-A587-C04A5555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87EC-AD4C-4B5A-B56F-C6A049F7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083E-B140-452A-9B0E-0696E0C6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C038-572C-48CB-ACF8-67264CCF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3F28-6D73-4460-B762-28E909E7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6385-81AF-4F7B-8427-C942D60A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99CD-5413-4457-B729-F4B99860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7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FAC8-19C5-48F5-98DB-19A2FB62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6BB4-6B9F-44DA-9AA6-E7D60B7E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B64E-41C2-4296-BB66-F5ECA46C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D1F79-462E-424D-B292-4BCCD501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896C-CBD7-4B84-BF81-CA4B5CF7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7F12-BD2B-436A-B0AB-95939DFB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C482-656B-4BAA-B04A-CF38458E2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43EBE-5D28-46D5-A4FF-F1048408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AD80-48D8-46BF-8A80-629863B1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B348F-C6D9-46B3-B5D0-0B2AA0C1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891F-3AC9-4D11-A7E3-46AA72D5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2B6D-B38F-4C94-8F3B-024CDED2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5E48-5E55-49B4-B55E-8EF53FCA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BD58-20EC-441E-8400-B2E3B6258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B3DA0-71B1-4250-A53A-3E7117CE1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9D236-6BF5-4CC2-A5C3-044E8039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3D4B6-522E-4053-A112-2966E633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1A14-04DF-4ED2-9553-15B8EBFC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40339-CEC4-4805-9565-C07A6BC7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1C5-867B-4D52-86B0-AD1A7795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95102-2AD1-4D9F-A5BE-4024D1C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C46CB-9C88-4D6E-9A68-5EC9EAC7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21C91-72D0-4CFC-908F-4D4E26C5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2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1E4CC-7529-4FCE-BE77-5A114E97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A6CA0-A77B-46BC-A730-7DBE2C2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3C51-CCE1-4DCC-9DE6-AA160D9B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D144-DA53-498A-AE3D-500C01B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290E-4759-4569-8267-CD528C2F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ED83C-3517-4358-A262-2D1E96FB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DF1F-FE01-4961-84D4-481BC7CD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78983-50C8-4010-BECA-CC894E0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6676-43E3-40FA-860E-A71A6F3F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C34B-2144-4BA9-A59D-3124C7B5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603F5-7C6A-43B2-BEC8-9A4CA8769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22518-B501-4905-AEE7-F4F22089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45F12-7BF7-45B0-97DB-FA138EC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B81A-D8ED-4B78-9700-90B873F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322D-E3A0-4F60-BECA-D08EAB29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E048F-B99C-4DB2-B7E1-5CA9843C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CEB5F-23CB-4092-9B92-9058BFFB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0441-393C-4AFB-9F04-6775CCB6D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191F-6583-4C14-BE4D-3B6409A17803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01F3-CCD7-494D-ABA6-BEA994F0B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5099-C0A7-42AE-A87D-5841FFDA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4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B9A01E1-8163-43B5-B558-4F159F27FE33}"/>
              </a:ext>
            </a:extLst>
          </p:cNvPr>
          <p:cNvSpPr/>
          <p:nvPr/>
        </p:nvSpPr>
        <p:spPr>
          <a:xfrm>
            <a:off x="133000" y="1465262"/>
            <a:ext cx="11811700" cy="4529972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257CA-3933-41D5-88D3-D171F90C03D8}"/>
              </a:ext>
            </a:extLst>
          </p:cNvPr>
          <p:cNvSpPr txBox="1"/>
          <p:nvPr/>
        </p:nvSpPr>
        <p:spPr>
          <a:xfrm>
            <a:off x="2451982" y="2112924"/>
            <a:ext cx="9429139" cy="450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700" dirty="0"/>
              <a:t>Incu</a:t>
            </a:r>
            <a:r>
              <a:rPr lang="en-GB" sz="28700" dirty="0">
                <a:solidFill>
                  <a:srgbClr val="D23286"/>
                </a:solidFill>
              </a:rPr>
              <a:t>Pi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BE841E-1760-4DA3-895A-975D1F731B1F}"/>
              </a:ext>
            </a:extLst>
          </p:cNvPr>
          <p:cNvSpPr/>
          <p:nvPr/>
        </p:nvSpPr>
        <p:spPr>
          <a:xfrm>
            <a:off x="770278" y="2208192"/>
            <a:ext cx="1567295" cy="1696106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9615435-9CAE-414D-9EC0-DE88CAE5B850}"/>
              </a:ext>
            </a:extLst>
          </p:cNvPr>
          <p:cNvSpPr/>
          <p:nvPr/>
        </p:nvSpPr>
        <p:spPr>
          <a:xfrm rot="7868174">
            <a:off x="1322999" y="3083752"/>
            <a:ext cx="436025" cy="467831"/>
          </a:xfrm>
          <a:prstGeom prst="arc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A1C1E6-E82E-47E3-8EF9-AB32D4B62429}"/>
              </a:ext>
            </a:extLst>
          </p:cNvPr>
          <p:cNvSpPr/>
          <p:nvPr/>
        </p:nvSpPr>
        <p:spPr>
          <a:xfrm>
            <a:off x="1454603" y="2208176"/>
            <a:ext cx="198643" cy="344448"/>
          </a:xfrm>
          <a:custGeom>
            <a:avLst/>
            <a:gdLst>
              <a:gd name="connsiteX0" fmla="*/ 60700 w 86717"/>
              <a:gd name="connsiteY0" fmla="*/ 0 h 200025"/>
              <a:gd name="connsiteX1" fmla="*/ 375 w 86717"/>
              <a:gd name="connsiteY1" fmla="*/ 57150 h 200025"/>
              <a:gd name="connsiteX2" fmla="*/ 86100 w 86717"/>
              <a:gd name="connsiteY2" fmla="*/ 136525 h 200025"/>
              <a:gd name="connsiteX3" fmla="*/ 32125 w 86717"/>
              <a:gd name="connsiteY3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17" h="200025">
                <a:moveTo>
                  <a:pt x="60700" y="0"/>
                </a:moveTo>
                <a:cubicBezTo>
                  <a:pt x="28421" y="17198"/>
                  <a:pt x="-3858" y="34396"/>
                  <a:pt x="375" y="57150"/>
                </a:cubicBezTo>
                <a:cubicBezTo>
                  <a:pt x="4608" y="79904"/>
                  <a:pt x="80808" y="112712"/>
                  <a:pt x="86100" y="136525"/>
                </a:cubicBezTo>
                <a:cubicBezTo>
                  <a:pt x="91392" y="160338"/>
                  <a:pt x="61758" y="180181"/>
                  <a:pt x="32125" y="200025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Stored Data 16">
            <a:extLst>
              <a:ext uri="{FF2B5EF4-FFF2-40B4-BE49-F238E27FC236}">
                <a16:creationId xmlns:a16="http://schemas.microsoft.com/office/drawing/2014/main" id="{59393107-E24C-4BAB-A6D6-7C73CF129333}"/>
              </a:ext>
            </a:extLst>
          </p:cNvPr>
          <p:cNvSpPr/>
          <p:nvPr/>
        </p:nvSpPr>
        <p:spPr>
          <a:xfrm rot="16200000">
            <a:off x="398429" y="3693300"/>
            <a:ext cx="2307835" cy="1564137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7337FE2-0F17-4E81-90C4-DA3E53232EBD}"/>
              </a:ext>
            </a:extLst>
          </p:cNvPr>
          <p:cNvSpPr/>
          <p:nvPr/>
        </p:nvSpPr>
        <p:spPr>
          <a:xfrm rot="8762289">
            <a:off x="1390805" y="4451208"/>
            <a:ext cx="1244215" cy="1018574"/>
          </a:xfrm>
          <a:custGeom>
            <a:avLst/>
            <a:gdLst>
              <a:gd name="connsiteX0" fmla="*/ 329155 w 627002"/>
              <a:gd name="connsiteY0" fmla="*/ 0 h 411255"/>
              <a:gd name="connsiteX1" fmla="*/ 624430 w 627002"/>
              <a:gd name="connsiteY1" fmla="*/ 266700 h 411255"/>
              <a:gd name="connsiteX2" fmla="*/ 448217 w 627002"/>
              <a:gd name="connsiteY2" fmla="*/ 407194 h 411255"/>
              <a:gd name="connsiteX3" fmla="*/ 38642 w 627002"/>
              <a:gd name="connsiteY3" fmla="*/ 376238 h 411255"/>
              <a:gd name="connsiteX4" fmla="*/ 41023 w 627002"/>
              <a:gd name="connsiteY4" fmla="*/ 373857 h 41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002" h="411255">
                <a:moveTo>
                  <a:pt x="329155" y="0"/>
                </a:moveTo>
                <a:cubicBezTo>
                  <a:pt x="466870" y="99417"/>
                  <a:pt x="604586" y="198834"/>
                  <a:pt x="624430" y="266700"/>
                </a:cubicBezTo>
                <a:cubicBezTo>
                  <a:pt x="644274" y="334566"/>
                  <a:pt x="545848" y="388938"/>
                  <a:pt x="448217" y="407194"/>
                </a:cubicBezTo>
                <a:cubicBezTo>
                  <a:pt x="350586" y="425450"/>
                  <a:pt x="38642" y="376238"/>
                  <a:pt x="38642" y="376238"/>
                </a:cubicBezTo>
                <a:cubicBezTo>
                  <a:pt x="-29224" y="370682"/>
                  <a:pt x="5899" y="372269"/>
                  <a:pt x="41023" y="373857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85E96A-3B46-421B-BADA-FEC538A31278}"/>
              </a:ext>
            </a:extLst>
          </p:cNvPr>
          <p:cNvSpPr/>
          <p:nvPr/>
        </p:nvSpPr>
        <p:spPr>
          <a:xfrm>
            <a:off x="776213" y="3730248"/>
            <a:ext cx="1244215" cy="1018574"/>
          </a:xfrm>
          <a:custGeom>
            <a:avLst/>
            <a:gdLst>
              <a:gd name="connsiteX0" fmla="*/ 329155 w 627002"/>
              <a:gd name="connsiteY0" fmla="*/ 0 h 411255"/>
              <a:gd name="connsiteX1" fmla="*/ 624430 w 627002"/>
              <a:gd name="connsiteY1" fmla="*/ 266700 h 411255"/>
              <a:gd name="connsiteX2" fmla="*/ 448217 w 627002"/>
              <a:gd name="connsiteY2" fmla="*/ 407194 h 411255"/>
              <a:gd name="connsiteX3" fmla="*/ 38642 w 627002"/>
              <a:gd name="connsiteY3" fmla="*/ 376238 h 411255"/>
              <a:gd name="connsiteX4" fmla="*/ 41023 w 627002"/>
              <a:gd name="connsiteY4" fmla="*/ 373857 h 41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002" h="411255">
                <a:moveTo>
                  <a:pt x="329155" y="0"/>
                </a:moveTo>
                <a:cubicBezTo>
                  <a:pt x="466870" y="99417"/>
                  <a:pt x="604586" y="198834"/>
                  <a:pt x="624430" y="266700"/>
                </a:cubicBezTo>
                <a:cubicBezTo>
                  <a:pt x="644274" y="334566"/>
                  <a:pt x="545848" y="388938"/>
                  <a:pt x="448217" y="407194"/>
                </a:cubicBezTo>
                <a:cubicBezTo>
                  <a:pt x="350586" y="425450"/>
                  <a:pt x="38642" y="376238"/>
                  <a:pt x="38642" y="376238"/>
                </a:cubicBezTo>
                <a:cubicBezTo>
                  <a:pt x="-29224" y="370682"/>
                  <a:pt x="5899" y="372269"/>
                  <a:pt x="41023" y="3738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D817DBB-903E-4EBB-A2A5-E895FF8220F7}"/>
              </a:ext>
            </a:extLst>
          </p:cNvPr>
          <p:cNvSpPr/>
          <p:nvPr/>
        </p:nvSpPr>
        <p:spPr>
          <a:xfrm rot="8208340">
            <a:off x="1137790" y="2854205"/>
            <a:ext cx="292420" cy="297865"/>
          </a:xfrm>
          <a:prstGeom prst="arc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66D60E7-1C05-4ECB-862B-26F32975CF90}"/>
              </a:ext>
            </a:extLst>
          </p:cNvPr>
          <p:cNvSpPr/>
          <p:nvPr/>
        </p:nvSpPr>
        <p:spPr>
          <a:xfrm rot="8208340">
            <a:off x="1681965" y="2847573"/>
            <a:ext cx="292420" cy="297865"/>
          </a:xfrm>
          <a:prstGeom prst="arc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9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6</cp:revision>
  <dcterms:created xsi:type="dcterms:W3CDTF">2018-01-17T13:32:10Z</dcterms:created>
  <dcterms:modified xsi:type="dcterms:W3CDTF">2018-01-31T12:17:42Z</dcterms:modified>
</cp:coreProperties>
</file>