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27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81923"/>
            <a:ext cx="25733931" cy="7407087"/>
          </a:xfrm>
        </p:spPr>
        <p:txBody>
          <a:bodyPr anchor="b"/>
          <a:lstStyle>
            <a:lvl1pPr algn="ctr">
              <a:defRPr sz="18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174656"/>
            <a:ext cx="22706410" cy="5136695"/>
          </a:xfrm>
        </p:spPr>
        <p:txBody>
          <a:bodyPr/>
          <a:lstStyle>
            <a:lvl1pPr marL="0" indent="0" algn="ctr">
              <a:buNone/>
              <a:defRPr sz="7446"/>
            </a:lvl1pPr>
            <a:lvl2pPr marL="1418372" indent="0" algn="ctr">
              <a:buNone/>
              <a:defRPr sz="6205"/>
            </a:lvl2pPr>
            <a:lvl3pPr marL="2836743" indent="0" algn="ctr">
              <a:buNone/>
              <a:defRPr sz="5584"/>
            </a:lvl3pPr>
            <a:lvl4pPr marL="4255115" indent="0" algn="ctr">
              <a:buNone/>
              <a:defRPr sz="4964"/>
            </a:lvl4pPr>
            <a:lvl5pPr marL="5673486" indent="0" algn="ctr">
              <a:buNone/>
              <a:defRPr sz="4964"/>
            </a:lvl5pPr>
            <a:lvl6pPr marL="7091858" indent="0" algn="ctr">
              <a:buNone/>
              <a:defRPr sz="4964"/>
            </a:lvl6pPr>
            <a:lvl7pPr marL="8510229" indent="0" algn="ctr">
              <a:buNone/>
              <a:defRPr sz="4964"/>
            </a:lvl7pPr>
            <a:lvl8pPr marL="9928601" indent="0" algn="ctr">
              <a:buNone/>
              <a:defRPr sz="4964"/>
            </a:lvl8pPr>
            <a:lvl9pPr marL="11346972" indent="0" algn="ctr">
              <a:buNone/>
              <a:defRPr sz="49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23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3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2733"/>
            <a:ext cx="6528093" cy="18030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2733"/>
            <a:ext cx="19205838" cy="180301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7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04150"/>
            <a:ext cx="26112371" cy="8850088"/>
          </a:xfrm>
        </p:spPr>
        <p:txBody>
          <a:bodyPr anchor="b"/>
          <a:lstStyle>
            <a:lvl1pPr>
              <a:defRPr sz="18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237964"/>
            <a:ext cx="26112371" cy="4654052"/>
          </a:xfrm>
        </p:spPr>
        <p:txBody>
          <a:bodyPr/>
          <a:lstStyle>
            <a:lvl1pPr marL="0" indent="0">
              <a:buNone/>
              <a:defRPr sz="7446">
                <a:solidFill>
                  <a:schemeClr val="tx1"/>
                </a:solidFill>
              </a:defRPr>
            </a:lvl1pPr>
            <a:lvl2pPr marL="1418372" indent="0">
              <a:buNone/>
              <a:defRPr sz="6205">
                <a:solidFill>
                  <a:schemeClr val="tx1">
                    <a:tint val="75000"/>
                  </a:schemeClr>
                </a:solidFill>
              </a:defRPr>
            </a:lvl2pPr>
            <a:lvl3pPr marL="2836743" indent="0">
              <a:buNone/>
              <a:defRPr sz="5584">
                <a:solidFill>
                  <a:schemeClr val="tx1">
                    <a:tint val="75000"/>
                  </a:schemeClr>
                </a:solidFill>
              </a:defRPr>
            </a:lvl3pPr>
            <a:lvl4pPr marL="4255115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4pPr>
            <a:lvl5pPr marL="5673486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5pPr>
            <a:lvl6pPr marL="7091858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6pPr>
            <a:lvl7pPr marL="8510229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7pPr>
            <a:lvl8pPr marL="9928601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8pPr>
            <a:lvl9pPr marL="11346972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24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63664"/>
            <a:ext cx="12866966" cy="134992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63664"/>
            <a:ext cx="12866966" cy="134992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0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2737"/>
            <a:ext cx="26112371" cy="4112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15497"/>
            <a:ext cx="12807832" cy="2556034"/>
          </a:xfrm>
        </p:spPr>
        <p:txBody>
          <a:bodyPr anchor="b"/>
          <a:lstStyle>
            <a:lvl1pPr marL="0" indent="0">
              <a:buNone/>
              <a:defRPr sz="7446" b="1"/>
            </a:lvl1pPr>
            <a:lvl2pPr marL="1418372" indent="0">
              <a:buNone/>
              <a:defRPr sz="6205" b="1"/>
            </a:lvl2pPr>
            <a:lvl3pPr marL="2836743" indent="0">
              <a:buNone/>
              <a:defRPr sz="5584" b="1"/>
            </a:lvl3pPr>
            <a:lvl4pPr marL="4255115" indent="0">
              <a:buNone/>
              <a:defRPr sz="4964" b="1"/>
            </a:lvl4pPr>
            <a:lvl5pPr marL="5673486" indent="0">
              <a:buNone/>
              <a:defRPr sz="4964" b="1"/>
            </a:lvl5pPr>
            <a:lvl6pPr marL="7091858" indent="0">
              <a:buNone/>
              <a:defRPr sz="4964" b="1"/>
            </a:lvl6pPr>
            <a:lvl7pPr marL="8510229" indent="0">
              <a:buNone/>
              <a:defRPr sz="4964" b="1"/>
            </a:lvl7pPr>
            <a:lvl8pPr marL="9928601" indent="0">
              <a:buNone/>
              <a:defRPr sz="4964" b="1"/>
            </a:lvl8pPr>
            <a:lvl9pPr marL="11346972" indent="0">
              <a:buNone/>
              <a:defRPr sz="49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771531"/>
            <a:ext cx="12807832" cy="11430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15497"/>
            <a:ext cx="12870909" cy="2556034"/>
          </a:xfrm>
        </p:spPr>
        <p:txBody>
          <a:bodyPr anchor="b"/>
          <a:lstStyle>
            <a:lvl1pPr marL="0" indent="0">
              <a:buNone/>
              <a:defRPr sz="7446" b="1"/>
            </a:lvl1pPr>
            <a:lvl2pPr marL="1418372" indent="0">
              <a:buNone/>
              <a:defRPr sz="6205" b="1"/>
            </a:lvl2pPr>
            <a:lvl3pPr marL="2836743" indent="0">
              <a:buNone/>
              <a:defRPr sz="5584" b="1"/>
            </a:lvl3pPr>
            <a:lvl4pPr marL="4255115" indent="0">
              <a:buNone/>
              <a:defRPr sz="4964" b="1"/>
            </a:lvl4pPr>
            <a:lvl5pPr marL="5673486" indent="0">
              <a:buNone/>
              <a:defRPr sz="4964" b="1"/>
            </a:lvl5pPr>
            <a:lvl6pPr marL="7091858" indent="0">
              <a:buNone/>
              <a:defRPr sz="4964" b="1"/>
            </a:lvl6pPr>
            <a:lvl7pPr marL="8510229" indent="0">
              <a:buNone/>
              <a:defRPr sz="4964" b="1"/>
            </a:lvl7pPr>
            <a:lvl8pPr marL="9928601" indent="0">
              <a:buNone/>
              <a:defRPr sz="4964" b="1"/>
            </a:lvl8pPr>
            <a:lvl9pPr marL="11346972" indent="0">
              <a:buNone/>
              <a:defRPr sz="49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771531"/>
            <a:ext cx="12870909" cy="11430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4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09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7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18378"/>
            <a:ext cx="9764544" cy="4964324"/>
          </a:xfrm>
        </p:spPr>
        <p:txBody>
          <a:bodyPr anchor="b"/>
          <a:lstStyle>
            <a:lvl1pPr>
              <a:defRPr sz="99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63308"/>
            <a:ext cx="15326827" cy="15119519"/>
          </a:xfrm>
        </p:spPr>
        <p:txBody>
          <a:bodyPr/>
          <a:lstStyle>
            <a:lvl1pPr>
              <a:defRPr sz="9927"/>
            </a:lvl1pPr>
            <a:lvl2pPr>
              <a:defRPr sz="8686"/>
            </a:lvl2pPr>
            <a:lvl3pPr>
              <a:defRPr sz="7446"/>
            </a:lvl3pPr>
            <a:lvl4pPr>
              <a:defRPr sz="6205"/>
            </a:lvl4pPr>
            <a:lvl5pPr>
              <a:defRPr sz="6205"/>
            </a:lvl5pPr>
            <a:lvl6pPr>
              <a:defRPr sz="6205"/>
            </a:lvl6pPr>
            <a:lvl7pPr>
              <a:defRPr sz="6205"/>
            </a:lvl7pPr>
            <a:lvl8pPr>
              <a:defRPr sz="6205"/>
            </a:lvl8pPr>
            <a:lvl9pPr>
              <a:defRPr sz="6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382702"/>
            <a:ext cx="9764544" cy="11824746"/>
          </a:xfrm>
        </p:spPr>
        <p:txBody>
          <a:bodyPr/>
          <a:lstStyle>
            <a:lvl1pPr marL="0" indent="0">
              <a:buNone/>
              <a:defRPr sz="4964"/>
            </a:lvl1pPr>
            <a:lvl2pPr marL="1418372" indent="0">
              <a:buNone/>
              <a:defRPr sz="4343"/>
            </a:lvl2pPr>
            <a:lvl3pPr marL="2836743" indent="0">
              <a:buNone/>
              <a:defRPr sz="3723"/>
            </a:lvl3pPr>
            <a:lvl4pPr marL="4255115" indent="0">
              <a:buNone/>
              <a:defRPr sz="3102"/>
            </a:lvl4pPr>
            <a:lvl5pPr marL="5673486" indent="0">
              <a:buNone/>
              <a:defRPr sz="3102"/>
            </a:lvl5pPr>
            <a:lvl6pPr marL="7091858" indent="0">
              <a:buNone/>
              <a:defRPr sz="3102"/>
            </a:lvl6pPr>
            <a:lvl7pPr marL="8510229" indent="0">
              <a:buNone/>
              <a:defRPr sz="3102"/>
            </a:lvl7pPr>
            <a:lvl8pPr marL="9928601" indent="0">
              <a:buNone/>
              <a:defRPr sz="3102"/>
            </a:lvl8pPr>
            <a:lvl9pPr marL="11346972" indent="0">
              <a:buNone/>
              <a:defRPr sz="3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18378"/>
            <a:ext cx="9764544" cy="4964324"/>
          </a:xfrm>
        </p:spPr>
        <p:txBody>
          <a:bodyPr anchor="b"/>
          <a:lstStyle>
            <a:lvl1pPr>
              <a:defRPr sz="99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63308"/>
            <a:ext cx="15326827" cy="15119519"/>
          </a:xfrm>
        </p:spPr>
        <p:txBody>
          <a:bodyPr anchor="t"/>
          <a:lstStyle>
            <a:lvl1pPr marL="0" indent="0">
              <a:buNone/>
              <a:defRPr sz="9927"/>
            </a:lvl1pPr>
            <a:lvl2pPr marL="1418372" indent="0">
              <a:buNone/>
              <a:defRPr sz="8686"/>
            </a:lvl2pPr>
            <a:lvl3pPr marL="2836743" indent="0">
              <a:buNone/>
              <a:defRPr sz="7446"/>
            </a:lvl3pPr>
            <a:lvl4pPr marL="4255115" indent="0">
              <a:buNone/>
              <a:defRPr sz="6205"/>
            </a:lvl4pPr>
            <a:lvl5pPr marL="5673486" indent="0">
              <a:buNone/>
              <a:defRPr sz="6205"/>
            </a:lvl5pPr>
            <a:lvl6pPr marL="7091858" indent="0">
              <a:buNone/>
              <a:defRPr sz="6205"/>
            </a:lvl6pPr>
            <a:lvl7pPr marL="8510229" indent="0">
              <a:buNone/>
              <a:defRPr sz="6205"/>
            </a:lvl7pPr>
            <a:lvl8pPr marL="9928601" indent="0">
              <a:buNone/>
              <a:defRPr sz="6205"/>
            </a:lvl8pPr>
            <a:lvl9pPr marL="11346972" indent="0">
              <a:buNone/>
              <a:defRPr sz="620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382702"/>
            <a:ext cx="9764544" cy="11824746"/>
          </a:xfrm>
        </p:spPr>
        <p:txBody>
          <a:bodyPr/>
          <a:lstStyle>
            <a:lvl1pPr marL="0" indent="0">
              <a:buNone/>
              <a:defRPr sz="4964"/>
            </a:lvl1pPr>
            <a:lvl2pPr marL="1418372" indent="0">
              <a:buNone/>
              <a:defRPr sz="4343"/>
            </a:lvl2pPr>
            <a:lvl3pPr marL="2836743" indent="0">
              <a:buNone/>
              <a:defRPr sz="3723"/>
            </a:lvl3pPr>
            <a:lvl4pPr marL="4255115" indent="0">
              <a:buNone/>
              <a:defRPr sz="3102"/>
            </a:lvl4pPr>
            <a:lvl5pPr marL="5673486" indent="0">
              <a:buNone/>
              <a:defRPr sz="3102"/>
            </a:lvl5pPr>
            <a:lvl6pPr marL="7091858" indent="0">
              <a:buNone/>
              <a:defRPr sz="3102"/>
            </a:lvl6pPr>
            <a:lvl7pPr marL="8510229" indent="0">
              <a:buNone/>
              <a:defRPr sz="3102"/>
            </a:lvl7pPr>
            <a:lvl8pPr marL="9928601" indent="0">
              <a:buNone/>
              <a:defRPr sz="3102"/>
            </a:lvl8pPr>
            <a:lvl9pPr marL="11346972" indent="0">
              <a:buNone/>
              <a:defRPr sz="3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1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2737"/>
            <a:ext cx="26112371" cy="4112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63664"/>
            <a:ext cx="26112371" cy="1349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719403"/>
            <a:ext cx="6811923" cy="1132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BBEF-06E0-44DC-B275-5DCE5258B960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719403"/>
            <a:ext cx="10217884" cy="1132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719403"/>
            <a:ext cx="6811923" cy="1132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4B93-E6DA-40F1-811D-0BDD661020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11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36743" rtl="0" eaLnBrk="1" latinLnBrk="0" hangingPunct="1">
        <a:lnSpc>
          <a:spcPct val="90000"/>
        </a:lnSpc>
        <a:spcBef>
          <a:spcPct val="0"/>
        </a:spcBef>
        <a:buNone/>
        <a:defRPr sz="13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9186" indent="-709186" algn="l" defTabSz="2836743" rtl="0" eaLnBrk="1" latinLnBrk="0" hangingPunct="1">
        <a:lnSpc>
          <a:spcPct val="90000"/>
        </a:lnSpc>
        <a:spcBef>
          <a:spcPts val="3102"/>
        </a:spcBef>
        <a:buFont typeface="Arial" panose="020B0604020202020204" pitchFamily="34" charset="0"/>
        <a:buChar char="•"/>
        <a:defRPr sz="8686" kern="1200">
          <a:solidFill>
            <a:schemeClr val="tx1"/>
          </a:solidFill>
          <a:latin typeface="+mn-lt"/>
          <a:ea typeface="+mn-ea"/>
          <a:cs typeface="+mn-cs"/>
        </a:defRPr>
      </a:lvl1pPr>
      <a:lvl2pPr marL="2127557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7446" kern="1200">
          <a:solidFill>
            <a:schemeClr val="tx1"/>
          </a:solidFill>
          <a:latin typeface="+mn-lt"/>
          <a:ea typeface="+mn-ea"/>
          <a:cs typeface="+mn-cs"/>
        </a:defRPr>
      </a:lvl2pPr>
      <a:lvl3pPr marL="3545929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6205" kern="1200">
          <a:solidFill>
            <a:schemeClr val="tx1"/>
          </a:solidFill>
          <a:latin typeface="+mn-lt"/>
          <a:ea typeface="+mn-ea"/>
          <a:cs typeface="+mn-cs"/>
        </a:defRPr>
      </a:lvl3pPr>
      <a:lvl4pPr marL="4964300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4pPr>
      <a:lvl5pPr marL="6382672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5pPr>
      <a:lvl6pPr marL="7801044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6pPr>
      <a:lvl7pPr marL="9219415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7pPr>
      <a:lvl8pPr marL="10637787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8pPr>
      <a:lvl9pPr marL="12056158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1pPr>
      <a:lvl2pPr marL="1418372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836743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3pPr>
      <a:lvl4pPr marL="4255115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4pPr>
      <a:lvl5pPr marL="5673486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5pPr>
      <a:lvl6pPr marL="7091858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6pPr>
      <a:lvl7pPr marL="8510229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7pPr>
      <a:lvl8pPr marL="9928601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8pPr>
      <a:lvl9pPr marL="11346972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21383B-56E0-455B-81CC-28BE5EF40637}"/>
              </a:ext>
            </a:extLst>
          </p:cNvPr>
          <p:cNvSpPr txBox="1"/>
          <p:nvPr/>
        </p:nvSpPr>
        <p:spPr>
          <a:xfrm>
            <a:off x="9776407" y="7550331"/>
            <a:ext cx="4715183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PWMCtrl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E8A7E-3AB5-4511-91E5-5505DC24A97C}"/>
              </a:ext>
            </a:extLst>
          </p:cNvPr>
          <p:cNvSpPr txBox="1"/>
          <p:nvPr/>
        </p:nvSpPr>
        <p:spPr>
          <a:xfrm>
            <a:off x="9776407" y="8319772"/>
            <a:ext cx="4715183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3D6B3-4493-4E87-8663-7AF117C95C46}"/>
              </a:ext>
            </a:extLst>
          </p:cNvPr>
          <p:cNvSpPr txBox="1"/>
          <p:nvPr/>
        </p:nvSpPr>
        <p:spPr>
          <a:xfrm>
            <a:off x="9776407" y="9089213"/>
            <a:ext cx="4715183" cy="21236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/>
              <a:t>+configure()</a:t>
            </a:r>
          </a:p>
          <a:p>
            <a:r>
              <a:rPr lang="en-GB" sz="4400" dirty="0"/>
              <a:t>+enable()</a:t>
            </a:r>
          </a:p>
          <a:p>
            <a:r>
              <a:rPr lang="en-GB" sz="4400" dirty="0"/>
              <a:t>+disable()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8656A-DF61-42DF-BFF7-2D598EE59F54}"/>
              </a:ext>
            </a:extLst>
          </p:cNvPr>
          <p:cNvSpPr txBox="1"/>
          <p:nvPr/>
        </p:nvSpPr>
        <p:spPr>
          <a:xfrm>
            <a:off x="15012521" y="7550331"/>
            <a:ext cx="588475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TempReader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EB7D-5B61-4846-BA05-52B8FB3C5E23}"/>
              </a:ext>
            </a:extLst>
          </p:cNvPr>
          <p:cNvSpPr txBox="1"/>
          <p:nvPr/>
        </p:nvSpPr>
        <p:spPr>
          <a:xfrm>
            <a:off x="15012521" y="8319772"/>
            <a:ext cx="588475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CC406-0191-4832-9F94-7A7D0F7AE774}"/>
              </a:ext>
            </a:extLst>
          </p:cNvPr>
          <p:cNvSpPr txBox="1"/>
          <p:nvPr/>
        </p:nvSpPr>
        <p:spPr>
          <a:xfrm>
            <a:off x="15012521" y="9089213"/>
            <a:ext cx="5884752" cy="1446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/>
              <a:t>+loadKernelModules()</a:t>
            </a:r>
          </a:p>
          <a:p>
            <a:r>
              <a:rPr lang="en-GB" sz="4400" dirty="0"/>
              <a:t>+</a:t>
            </a:r>
            <a:r>
              <a:rPr lang="en-GB" sz="4400" dirty="0" err="1"/>
              <a:t>readTemp</a:t>
            </a:r>
            <a:r>
              <a:rPr lang="en-GB" sz="44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249E7-EBC9-42E5-81F2-1BDF7A6CFFD6}"/>
              </a:ext>
            </a:extLst>
          </p:cNvPr>
          <p:cNvSpPr txBox="1"/>
          <p:nvPr/>
        </p:nvSpPr>
        <p:spPr>
          <a:xfrm>
            <a:off x="21418204" y="7550331"/>
            <a:ext cx="4715185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/>
              <a:t>GPIOWriter</a:t>
            </a:r>
            <a:endParaRPr lang="en-GB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9698F-A76E-4E09-9409-69750D8BECC4}"/>
              </a:ext>
            </a:extLst>
          </p:cNvPr>
          <p:cNvSpPr txBox="1"/>
          <p:nvPr/>
        </p:nvSpPr>
        <p:spPr>
          <a:xfrm>
            <a:off x="21418204" y="8319772"/>
            <a:ext cx="4715185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72A87-F4DC-442A-B935-27EDAE5DBE51}"/>
              </a:ext>
            </a:extLst>
          </p:cNvPr>
          <p:cNvSpPr txBox="1"/>
          <p:nvPr/>
        </p:nvSpPr>
        <p:spPr>
          <a:xfrm>
            <a:off x="21418204" y="9089213"/>
            <a:ext cx="4715185" cy="1446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/>
              <a:t>+high()</a:t>
            </a:r>
          </a:p>
          <a:p>
            <a:r>
              <a:rPr lang="en-GB" sz="4400" dirty="0"/>
              <a:t>+low()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DBC41-AB4C-427A-B310-D99D3651C203}"/>
              </a:ext>
            </a:extLst>
          </p:cNvPr>
          <p:cNvSpPr txBox="1"/>
          <p:nvPr/>
        </p:nvSpPr>
        <p:spPr>
          <a:xfrm>
            <a:off x="3370724" y="7515497"/>
            <a:ext cx="588475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PID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27443-B76E-4E2D-8A4E-27C23FD8A759}"/>
              </a:ext>
            </a:extLst>
          </p:cNvPr>
          <p:cNvSpPr txBox="1"/>
          <p:nvPr/>
        </p:nvSpPr>
        <p:spPr>
          <a:xfrm>
            <a:off x="3370724" y="8284938"/>
            <a:ext cx="588475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err="1"/>
              <a:t>Kp</a:t>
            </a:r>
            <a:r>
              <a:rPr lang="en-GB" sz="4400" dirty="0"/>
              <a:t>, Ki, </a:t>
            </a:r>
            <a:r>
              <a:rPr lang="en-GB" sz="4400" dirty="0" err="1"/>
              <a:t>Kd</a:t>
            </a:r>
            <a:r>
              <a:rPr lang="en-GB" sz="4400" dirty="0"/>
              <a:t>: float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19D75-A0DE-484A-8EEA-2319288D1277}"/>
              </a:ext>
            </a:extLst>
          </p:cNvPr>
          <p:cNvSpPr txBox="1"/>
          <p:nvPr/>
        </p:nvSpPr>
        <p:spPr>
          <a:xfrm>
            <a:off x="3370724" y="9054379"/>
            <a:ext cx="5884752" cy="28007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/>
              <a:t>+</a:t>
            </a:r>
            <a:r>
              <a:rPr lang="en-GB" sz="4400" dirty="0" err="1"/>
              <a:t>startPID</a:t>
            </a:r>
            <a:r>
              <a:rPr lang="en-GB" sz="4400" dirty="0"/>
              <a:t>()</a:t>
            </a:r>
          </a:p>
          <a:p>
            <a:r>
              <a:rPr lang="en-GB" sz="4400" dirty="0"/>
              <a:t>+</a:t>
            </a:r>
            <a:r>
              <a:rPr lang="en-GB" sz="4400" dirty="0" err="1"/>
              <a:t>updateRequiredValue</a:t>
            </a:r>
            <a:r>
              <a:rPr lang="en-GB" sz="4400" dirty="0"/>
              <a:t>()</a:t>
            </a:r>
          </a:p>
          <a:p>
            <a:r>
              <a:rPr lang="en-GB" sz="4400" dirty="0"/>
              <a:t>+</a:t>
            </a:r>
            <a:r>
              <a:rPr lang="en-GB" sz="4400" dirty="0" err="1"/>
              <a:t>isReady</a:t>
            </a:r>
            <a:r>
              <a:rPr lang="en-GB" sz="4400" dirty="0"/>
              <a:t>()</a:t>
            </a:r>
          </a:p>
          <a:p>
            <a:r>
              <a:rPr lang="en-GB" sz="4400" dirty="0"/>
              <a:t>+</a:t>
            </a:r>
            <a:r>
              <a:rPr lang="en-GB" sz="4400" dirty="0" err="1"/>
              <a:t>getPIDValue</a:t>
            </a:r>
            <a:r>
              <a:rPr lang="en-GB" sz="44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E3F66-E6B6-4C80-BEA7-85FF80D8B12C}"/>
              </a:ext>
            </a:extLst>
          </p:cNvPr>
          <p:cNvSpPr txBox="1"/>
          <p:nvPr/>
        </p:nvSpPr>
        <p:spPr>
          <a:xfrm>
            <a:off x="12752648" y="2076770"/>
            <a:ext cx="4204961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/>
              <a:t>TempControl</a:t>
            </a:r>
            <a:endParaRPr lang="en-GB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EC8E-AF42-4001-A3E1-A7F9D5B27F58}"/>
              </a:ext>
            </a:extLst>
          </p:cNvPr>
          <p:cNvSpPr txBox="1"/>
          <p:nvPr/>
        </p:nvSpPr>
        <p:spPr>
          <a:xfrm>
            <a:off x="12752648" y="2846211"/>
            <a:ext cx="4204961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B61A7-F49A-4A79-B689-91DE4D6340D7}"/>
              </a:ext>
            </a:extLst>
          </p:cNvPr>
          <p:cNvSpPr txBox="1"/>
          <p:nvPr/>
        </p:nvSpPr>
        <p:spPr>
          <a:xfrm>
            <a:off x="12752648" y="3615652"/>
            <a:ext cx="4204961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/>
              <a:t>+main()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ABA3DC-CF9C-4716-AD45-DB642422E166}"/>
              </a:ext>
            </a:extLst>
          </p:cNvPr>
          <p:cNvCxnSpPr>
            <a:cxnSpLocks/>
          </p:cNvCxnSpPr>
          <p:nvPr/>
        </p:nvCxnSpPr>
        <p:spPr>
          <a:xfrm>
            <a:off x="12174585" y="6078583"/>
            <a:ext cx="0" cy="1410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8ABA0-10F2-43CB-9295-22E65F4C8131}"/>
              </a:ext>
            </a:extLst>
          </p:cNvPr>
          <p:cNvCxnSpPr>
            <a:cxnSpLocks/>
          </p:cNvCxnSpPr>
          <p:nvPr/>
        </p:nvCxnSpPr>
        <p:spPr>
          <a:xfrm>
            <a:off x="23878757" y="6104709"/>
            <a:ext cx="0" cy="1410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D00FB3-0E0F-4B20-804B-D095764DF656}"/>
              </a:ext>
            </a:extLst>
          </p:cNvPr>
          <p:cNvCxnSpPr>
            <a:cxnSpLocks/>
          </p:cNvCxnSpPr>
          <p:nvPr/>
        </p:nvCxnSpPr>
        <p:spPr>
          <a:xfrm>
            <a:off x="18135600" y="6104709"/>
            <a:ext cx="0" cy="1410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7FC0B-2E06-453D-A0B3-7E59D9E943BC}"/>
              </a:ext>
            </a:extLst>
          </p:cNvPr>
          <p:cNvCxnSpPr>
            <a:cxnSpLocks/>
          </p:cNvCxnSpPr>
          <p:nvPr/>
        </p:nvCxnSpPr>
        <p:spPr>
          <a:xfrm>
            <a:off x="6278004" y="6120272"/>
            <a:ext cx="0" cy="1410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44B02-F19D-43C7-A3DC-8CD3094E2151}"/>
              </a:ext>
            </a:extLst>
          </p:cNvPr>
          <p:cNvCxnSpPr>
            <a:cxnSpLocks/>
          </p:cNvCxnSpPr>
          <p:nvPr/>
        </p:nvCxnSpPr>
        <p:spPr>
          <a:xfrm>
            <a:off x="6278004" y="6120273"/>
            <a:ext cx="176007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DB5D39-76AE-4758-A9A2-211100312502}"/>
              </a:ext>
            </a:extLst>
          </p:cNvPr>
          <p:cNvCxnSpPr>
            <a:cxnSpLocks/>
          </p:cNvCxnSpPr>
          <p:nvPr/>
        </p:nvCxnSpPr>
        <p:spPr>
          <a:xfrm>
            <a:off x="14833992" y="4385093"/>
            <a:ext cx="0" cy="17544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FB5C68-FA43-4B38-91DB-B6E328B8E47B}"/>
              </a:ext>
            </a:extLst>
          </p:cNvPr>
          <p:cNvSpPr txBox="1"/>
          <p:nvPr/>
        </p:nvSpPr>
        <p:spPr>
          <a:xfrm>
            <a:off x="6501975" y="64849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CEA075-5D0B-4A65-A071-60E7A70A8135}"/>
              </a:ext>
            </a:extLst>
          </p:cNvPr>
          <p:cNvSpPr txBox="1"/>
          <p:nvPr/>
        </p:nvSpPr>
        <p:spPr>
          <a:xfrm>
            <a:off x="24102729" y="66069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CBDD76-6352-4326-B47C-606365043434}"/>
              </a:ext>
            </a:extLst>
          </p:cNvPr>
          <p:cNvSpPr txBox="1"/>
          <p:nvPr/>
        </p:nvSpPr>
        <p:spPr>
          <a:xfrm>
            <a:off x="18245474" y="65808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E826D4-FFA2-4DAA-83CA-D4F982EA9989}"/>
              </a:ext>
            </a:extLst>
          </p:cNvPr>
          <p:cNvSpPr txBox="1"/>
          <p:nvPr/>
        </p:nvSpPr>
        <p:spPr>
          <a:xfrm>
            <a:off x="12284460" y="65419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774A4-70CE-4D56-9543-40CBDE2C87D3}"/>
              </a:ext>
            </a:extLst>
          </p:cNvPr>
          <p:cNvSpPr txBox="1"/>
          <p:nvPr/>
        </p:nvSpPr>
        <p:spPr>
          <a:xfrm>
            <a:off x="15012520" y="45432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006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4</cp:revision>
  <dcterms:created xsi:type="dcterms:W3CDTF">2018-04-16T09:44:39Z</dcterms:created>
  <dcterms:modified xsi:type="dcterms:W3CDTF">2018-04-16T10:28:08Z</dcterms:modified>
</cp:coreProperties>
</file>