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239928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76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9911" y="2945943"/>
            <a:ext cx="24299466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9454516"/>
            <a:ext cx="24299466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328C-B888-4C09-8CD2-D84E633A6911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2B42-0F08-4914-A727-E21FEFD3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7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328C-B888-4C09-8CD2-D84E633A6911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2B42-0F08-4914-A727-E21FEFD3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61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1" y="958369"/>
            <a:ext cx="6986096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1" y="958369"/>
            <a:ext cx="20553298" cy="15254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328C-B888-4C09-8CD2-D84E633A6911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2B42-0F08-4914-A727-E21FEFD3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5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328C-B888-4C09-8CD2-D84E633A6911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2B42-0F08-4914-A727-E21FEFD3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5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6" y="4487668"/>
            <a:ext cx="27944386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6" y="12046280"/>
            <a:ext cx="27944386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328C-B888-4C09-8CD2-D84E633A6911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2B42-0F08-4914-A727-E21FEFD3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64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4791843"/>
            <a:ext cx="13769697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4791843"/>
            <a:ext cx="13769697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328C-B888-4C09-8CD2-D84E633A6911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2B42-0F08-4914-A727-E21FEFD3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83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958370"/>
            <a:ext cx="27944386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2" y="4412664"/>
            <a:ext cx="13706416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2" y="6575242"/>
            <a:ext cx="13706416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0" y="4412664"/>
            <a:ext cx="13773917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0" y="6575242"/>
            <a:ext cx="13773917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328C-B888-4C09-8CD2-D84E633A6911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2B42-0F08-4914-A727-E21FEFD3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48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328C-B888-4C09-8CD2-D84E633A6911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2B42-0F08-4914-A727-E21FEFD3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15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328C-B888-4C09-8CD2-D84E633A6911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2B42-0F08-4914-A727-E21FEFD3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66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1200044"/>
            <a:ext cx="10449613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2591763"/>
            <a:ext cx="16402140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5400199"/>
            <a:ext cx="10449613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328C-B888-4C09-8CD2-D84E633A6911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2B42-0F08-4914-A727-E21FEFD3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68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1200044"/>
            <a:ext cx="10449613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2591763"/>
            <a:ext cx="16402140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5400199"/>
            <a:ext cx="10449613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328C-B888-4C09-8CD2-D84E633A6911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2B42-0F08-4914-A727-E21FEFD3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65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958370"/>
            <a:ext cx="27944386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4791843"/>
            <a:ext cx="27944386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16683949"/>
            <a:ext cx="728984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328C-B888-4C09-8CD2-D84E633A6911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16683949"/>
            <a:ext cx="1093476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16683949"/>
            <a:ext cx="728984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A2B42-0F08-4914-A727-E21FEFD3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30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ox on a table&#10;&#10;Description generated with high confidence">
            <a:extLst>
              <a:ext uri="{FF2B5EF4-FFF2-40B4-BE49-F238E27FC236}">
                <a16:creationId xmlns:a16="http://schemas.microsoft.com/office/drawing/2014/main" id="{EF1A8488-8EF0-4B82-904D-083AA7D92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441" y="0"/>
            <a:ext cx="23700406" cy="180006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E29613-5C62-41B9-8621-3CB68730A2B5}"/>
              </a:ext>
            </a:extLst>
          </p:cNvPr>
          <p:cNvSpPr txBox="1"/>
          <p:nvPr/>
        </p:nvSpPr>
        <p:spPr>
          <a:xfrm>
            <a:off x="4724400" y="4076700"/>
            <a:ext cx="59811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Power Unit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A20C0-4965-4A12-AE8D-D51C334E7B78}"/>
              </a:ext>
            </a:extLst>
          </p:cNvPr>
          <p:cNvSpPr txBox="1"/>
          <p:nvPr/>
        </p:nvSpPr>
        <p:spPr>
          <a:xfrm>
            <a:off x="14752125" y="16169080"/>
            <a:ext cx="102819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Primary Electronics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DF211-598A-4CC4-BF45-5CF9DFD82581}"/>
              </a:ext>
            </a:extLst>
          </p:cNvPr>
          <p:cNvSpPr txBox="1"/>
          <p:nvPr/>
        </p:nvSpPr>
        <p:spPr>
          <a:xfrm>
            <a:off x="16956907" y="10324916"/>
            <a:ext cx="807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Heating Element and Fan Unit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D40612-DEC3-4639-A55B-9A453FCB701F}"/>
              </a:ext>
            </a:extLst>
          </p:cNvPr>
          <p:cNvSpPr txBox="1"/>
          <p:nvPr/>
        </p:nvSpPr>
        <p:spPr>
          <a:xfrm>
            <a:off x="19597688" y="6755358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latin typeface="Yu Gothic" panose="020B0400000000000000" pitchFamily="34" charset="-128"/>
                <a:ea typeface="Yu Gothic" panose="020B0400000000000000" pitchFamily="34" charset="-128"/>
              </a:rPr>
              <a:t>Neonate Temperature Sensor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69BF5-AC1D-411E-9FDE-3D6EB5A6CF79}"/>
              </a:ext>
            </a:extLst>
          </p:cNvPr>
          <p:cNvSpPr txBox="1"/>
          <p:nvPr/>
        </p:nvSpPr>
        <p:spPr>
          <a:xfrm>
            <a:off x="19597688" y="1108308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latin typeface="Yu Gothic" panose="020B0400000000000000" pitchFamily="34" charset="-128"/>
                <a:ea typeface="Yu Gothic" panose="020B0400000000000000" pitchFamily="34" charset="-128"/>
              </a:rPr>
              <a:t>Enclosure Temperature Sensor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929CFA-E0BE-4246-87C4-F3C0B061ED19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714963" y="5523250"/>
            <a:ext cx="1075076" cy="5744518"/>
          </a:xfrm>
          <a:prstGeom prst="straightConnector1">
            <a:avLst/>
          </a:prstGeom>
          <a:ln w="123825">
            <a:solidFill>
              <a:schemeClr val="bg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41D732-BEB3-411F-92C0-2157F37B03C0}"/>
              </a:ext>
            </a:extLst>
          </p:cNvPr>
          <p:cNvCxnSpPr/>
          <p:nvPr/>
        </p:nvCxnSpPr>
        <p:spPr>
          <a:xfrm flipH="1" flipV="1">
            <a:off x="12801601" y="14718890"/>
            <a:ext cx="1989448" cy="1450190"/>
          </a:xfrm>
          <a:prstGeom prst="straightConnector1">
            <a:avLst/>
          </a:prstGeom>
          <a:ln w="123825">
            <a:solidFill>
              <a:schemeClr val="bg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9DDEDD-CAB5-4E7B-9FE5-0EC96F53DC13}"/>
              </a:ext>
            </a:extLst>
          </p:cNvPr>
          <p:cNvCxnSpPr/>
          <p:nvPr/>
        </p:nvCxnSpPr>
        <p:spPr>
          <a:xfrm flipH="1" flipV="1">
            <a:off x="14246942" y="11149781"/>
            <a:ext cx="3156155" cy="678425"/>
          </a:xfrm>
          <a:prstGeom prst="straightConnector1">
            <a:avLst/>
          </a:prstGeom>
          <a:ln w="123825">
            <a:solidFill>
              <a:schemeClr val="bg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C48E14-760B-428D-8F9F-E5C47774DD45}"/>
              </a:ext>
            </a:extLst>
          </p:cNvPr>
          <p:cNvCxnSpPr/>
          <p:nvPr/>
        </p:nvCxnSpPr>
        <p:spPr>
          <a:xfrm flipH="1" flipV="1">
            <a:off x="17727561" y="4247629"/>
            <a:ext cx="3267946" cy="3497699"/>
          </a:xfrm>
          <a:prstGeom prst="straightConnector1">
            <a:avLst/>
          </a:prstGeom>
          <a:ln w="1238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6FA645-441F-44A2-84CF-0C5E33C06D5C}"/>
              </a:ext>
            </a:extLst>
          </p:cNvPr>
          <p:cNvCxnSpPr>
            <a:cxnSpLocks/>
          </p:cNvCxnSpPr>
          <p:nvPr/>
        </p:nvCxnSpPr>
        <p:spPr>
          <a:xfrm flipH="1">
            <a:off x="18701456" y="2677968"/>
            <a:ext cx="1946286" cy="1074676"/>
          </a:xfrm>
          <a:prstGeom prst="straightConnector1">
            <a:avLst/>
          </a:prstGeom>
          <a:ln w="1238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32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Yu Gothic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</dc:creator>
  <cp:lastModifiedBy>Jack</cp:lastModifiedBy>
  <cp:revision>1</cp:revision>
  <dcterms:created xsi:type="dcterms:W3CDTF">2018-03-29T10:09:53Z</dcterms:created>
  <dcterms:modified xsi:type="dcterms:W3CDTF">2018-03-29T10:18:50Z</dcterms:modified>
</cp:coreProperties>
</file>